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35" d="100"/>
          <a:sy n="35" d="100"/>
        </p:scale>
        <p:origin x="23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41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767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82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82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965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737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3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2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126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61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17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235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21DE8C-1440-4187-800B-6B8361AA3AD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088DE1-F66D-4319-A579-7CF303B9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09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World Flags Bunting Stock Illustrations – 268 World Flags Bunting Stock  Illustrations, Vectors &amp; Clipart - Dreamstime">
            <a:extLst>
              <a:ext uri="{FF2B5EF4-FFF2-40B4-BE49-F238E27FC236}">
                <a16:creationId xmlns:a16="http://schemas.microsoft.com/office/drawing/2014/main" id="{5EF639CB-37A1-54AC-161B-E2F51B5B4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6982" y="6333110"/>
            <a:ext cx="9601200" cy="6359994"/>
          </a:xfrm>
          <a:prstGeom prst="rect">
            <a:avLst/>
          </a:prstGeom>
        </p:spPr>
      </p:pic>
      <p:pic>
        <p:nvPicPr>
          <p:cNvPr id="23" name="Picture 22" descr="World Flags Bunting Stock Illustrations – 268 World Flags Bunting Stock  Illustrations, Vectors &amp; Clipart - Dreamstime">
            <a:extLst>
              <a:ext uri="{FF2B5EF4-FFF2-40B4-BE49-F238E27FC236}">
                <a16:creationId xmlns:a16="http://schemas.microsoft.com/office/drawing/2014/main" id="{89E5AD27-4285-5FEF-EB4C-3E98D774E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19" y="-26884"/>
            <a:ext cx="9601200" cy="63599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982FE9-29BF-7FE7-B7F6-302182C40C1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430823"/>
            <a:ext cx="9601200" cy="11939954"/>
          </a:xfrm>
          <a:prstGeom prst="rect">
            <a:avLst/>
          </a:prstGeom>
        </p:spPr>
      </p:pic>
      <p:sp>
        <p:nvSpPr>
          <p:cNvPr id="7" name="Double Wave 6">
            <a:extLst>
              <a:ext uri="{FF2B5EF4-FFF2-40B4-BE49-F238E27FC236}">
                <a16:creationId xmlns:a16="http://schemas.microsoft.com/office/drawing/2014/main" id="{16BD002F-7BC1-0666-4B4E-FEABE9F09ECF}"/>
              </a:ext>
            </a:extLst>
          </p:cNvPr>
          <p:cNvSpPr/>
          <p:nvPr/>
        </p:nvSpPr>
        <p:spPr>
          <a:xfrm rot="21183054">
            <a:off x="2860914" y="1448617"/>
            <a:ext cx="5413149" cy="2576572"/>
          </a:xfrm>
          <a:prstGeom prst="doubleWave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International</a:t>
            </a:r>
          </a:p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Food Festival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Double Wave 7">
            <a:extLst>
              <a:ext uri="{FF2B5EF4-FFF2-40B4-BE49-F238E27FC236}">
                <a16:creationId xmlns:a16="http://schemas.microsoft.com/office/drawing/2014/main" id="{BE4F27B0-CE39-8FFF-F1E5-5F40D3125F3C}"/>
              </a:ext>
            </a:extLst>
          </p:cNvPr>
          <p:cNvSpPr/>
          <p:nvPr/>
        </p:nvSpPr>
        <p:spPr>
          <a:xfrm rot="21082751">
            <a:off x="57609" y="4132028"/>
            <a:ext cx="4262449" cy="2331184"/>
          </a:xfrm>
          <a:prstGeom prst="doubleWav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Wednesday</a:t>
            </a:r>
          </a:p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21</a:t>
            </a:r>
            <a:r>
              <a:rPr lang="en-US" sz="5400" b="1" spc="50" baseline="3000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st</a:t>
            </a:r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October</a:t>
            </a:r>
          </a:p>
        </p:txBody>
      </p:sp>
      <p:sp>
        <p:nvSpPr>
          <p:cNvPr id="6" name="Double Wave 5">
            <a:extLst>
              <a:ext uri="{FF2B5EF4-FFF2-40B4-BE49-F238E27FC236}">
                <a16:creationId xmlns:a16="http://schemas.microsoft.com/office/drawing/2014/main" id="{E76F6FB3-C623-9B3D-43AB-83E489EFD3A5}"/>
              </a:ext>
            </a:extLst>
          </p:cNvPr>
          <p:cNvSpPr/>
          <p:nvPr/>
        </p:nvSpPr>
        <p:spPr>
          <a:xfrm rot="541006">
            <a:off x="1710130" y="395954"/>
            <a:ext cx="4715650" cy="1104245"/>
          </a:xfrm>
          <a:prstGeom prst="doubleWav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Christ Church </a:t>
            </a:r>
          </a:p>
        </p:txBody>
      </p:sp>
      <p:sp>
        <p:nvSpPr>
          <p:cNvPr id="9" name="Double Wave 8">
            <a:extLst>
              <a:ext uri="{FF2B5EF4-FFF2-40B4-BE49-F238E27FC236}">
                <a16:creationId xmlns:a16="http://schemas.microsoft.com/office/drawing/2014/main" id="{9E9B8D9D-2ED8-EE2F-3081-6D3AF2B8F8EE}"/>
              </a:ext>
            </a:extLst>
          </p:cNvPr>
          <p:cNvSpPr/>
          <p:nvPr/>
        </p:nvSpPr>
        <p:spPr>
          <a:xfrm rot="470447">
            <a:off x="6112498" y="3984990"/>
            <a:ext cx="3267240" cy="2331184"/>
          </a:xfrm>
          <a:prstGeom prst="doubleWav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4"/>
                </a:solidFill>
              </a:rPr>
              <a:t>2.30 pm</a:t>
            </a:r>
          </a:p>
          <a:p>
            <a:pPr algn="ctr"/>
            <a:r>
              <a:rPr lang="en-US" sz="5400" b="1" dirty="0">
                <a:ln/>
                <a:solidFill>
                  <a:schemeClr val="accent4"/>
                </a:solidFill>
              </a:rPr>
              <a:t> – 4.30 pm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19" name="Picture 18" descr="World Globe PNG Transparent Clipart​ | Gallery Yopriceville - High-Quality  Free Images and Transparent PNG Clipart">
            <a:extLst>
              <a:ext uri="{FF2B5EF4-FFF2-40B4-BE49-F238E27FC236}">
                <a16:creationId xmlns:a16="http://schemas.microsoft.com/office/drawing/2014/main" id="{741273F6-AFBC-CC6C-75B9-ECFDB7C878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754" y="5565829"/>
            <a:ext cx="5587246" cy="721167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409D91B-38E8-C38C-C172-2FDF0C2DFF89}"/>
              </a:ext>
            </a:extLst>
          </p:cNvPr>
          <p:cNvSpPr/>
          <p:nvPr/>
        </p:nvSpPr>
        <p:spPr>
          <a:xfrm>
            <a:off x="2569861" y="5947052"/>
            <a:ext cx="42675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Try food from around the world</a:t>
            </a:r>
          </a:p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Provided by our school community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55F8A40-3A95-0A8F-1CCA-1B98F9E56559}"/>
              </a:ext>
            </a:extLst>
          </p:cNvPr>
          <p:cNvGrpSpPr/>
          <p:nvPr/>
        </p:nvGrpSpPr>
        <p:grpSpPr>
          <a:xfrm>
            <a:off x="-298571" y="10972270"/>
            <a:ext cx="2850615" cy="1856214"/>
            <a:chOff x="-4635510" y="7100603"/>
            <a:chExt cx="2850615" cy="1856214"/>
          </a:xfrm>
        </p:grpSpPr>
        <p:pic>
          <p:nvPicPr>
            <p:cNvPr id="14" name="Picture 13" descr="Feast Clipart Transparent - Food Dinner Plate Clipart, HD Png Download ,  Transparent Png Image - PNGitem">
              <a:extLst>
                <a:ext uri="{FF2B5EF4-FFF2-40B4-BE49-F238E27FC236}">
                  <a16:creationId xmlns:a16="http://schemas.microsoft.com/office/drawing/2014/main" id="{8E4BE939-10B8-8997-BC42-3202F30BB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-4635510" y="7100603"/>
              <a:ext cx="2850615" cy="1856214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D375D58-62AD-7BAA-A831-E92BE7384424}"/>
                </a:ext>
              </a:extLst>
            </p:cNvPr>
            <p:cNvSpPr/>
            <p:nvPr/>
          </p:nvSpPr>
          <p:spPr>
            <a:xfrm>
              <a:off x="-3654922" y="7567045"/>
              <a:ext cx="925253" cy="923330"/>
            </a:xfrm>
            <a:custGeom>
              <a:avLst/>
              <a:gdLst>
                <a:gd name="csX0" fmla="*/ 0 w 925253"/>
                <a:gd name="csY0" fmla="*/ 0 h 923330"/>
                <a:gd name="csX1" fmla="*/ 453374 w 925253"/>
                <a:gd name="csY1" fmla="*/ 0 h 923330"/>
                <a:gd name="csX2" fmla="*/ 925253 w 925253"/>
                <a:gd name="csY2" fmla="*/ 0 h 923330"/>
                <a:gd name="csX3" fmla="*/ 925253 w 925253"/>
                <a:gd name="csY3" fmla="*/ 470898 h 923330"/>
                <a:gd name="csX4" fmla="*/ 925253 w 925253"/>
                <a:gd name="csY4" fmla="*/ 923330 h 923330"/>
                <a:gd name="csX5" fmla="*/ 471879 w 925253"/>
                <a:gd name="csY5" fmla="*/ 923330 h 923330"/>
                <a:gd name="csX6" fmla="*/ 0 w 925253"/>
                <a:gd name="csY6" fmla="*/ 923330 h 923330"/>
                <a:gd name="csX7" fmla="*/ 0 w 925253"/>
                <a:gd name="csY7" fmla="*/ 461665 h 923330"/>
                <a:gd name="csX8" fmla="*/ 0 w 925253"/>
                <a:gd name="csY8" fmla="*/ 0 h 92333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925253" h="923330" extrusionOk="0">
                  <a:moveTo>
                    <a:pt x="0" y="0"/>
                  </a:moveTo>
                  <a:cubicBezTo>
                    <a:pt x="179749" y="-9384"/>
                    <a:pt x="315393" y="44854"/>
                    <a:pt x="453374" y="0"/>
                  </a:cubicBezTo>
                  <a:cubicBezTo>
                    <a:pt x="591355" y="-44854"/>
                    <a:pt x="757528" y="18306"/>
                    <a:pt x="925253" y="0"/>
                  </a:cubicBezTo>
                  <a:cubicBezTo>
                    <a:pt x="971588" y="217976"/>
                    <a:pt x="914011" y="341976"/>
                    <a:pt x="925253" y="470898"/>
                  </a:cubicBezTo>
                  <a:cubicBezTo>
                    <a:pt x="936495" y="599820"/>
                    <a:pt x="881247" y="737101"/>
                    <a:pt x="925253" y="923330"/>
                  </a:cubicBezTo>
                  <a:cubicBezTo>
                    <a:pt x="766753" y="934858"/>
                    <a:pt x="696161" y="910311"/>
                    <a:pt x="471879" y="923330"/>
                  </a:cubicBezTo>
                  <a:cubicBezTo>
                    <a:pt x="247597" y="936349"/>
                    <a:pt x="96703" y="916713"/>
                    <a:pt x="0" y="923330"/>
                  </a:cubicBezTo>
                  <a:cubicBezTo>
                    <a:pt x="-3440" y="822264"/>
                    <a:pt x="36585" y="585046"/>
                    <a:pt x="0" y="461665"/>
                  </a:cubicBezTo>
                  <a:cubicBezTo>
                    <a:pt x="-36585" y="338285"/>
                    <a:pt x="41742" y="224605"/>
                    <a:pt x="0" y="0"/>
                  </a:cubicBezTo>
                  <a:close/>
                </a:path>
              </a:pathLst>
            </a:custGeom>
            <a:noFill/>
            <a:ln w="76200">
              <a:noFill/>
              <a:extLst>
                <a:ext uri="{C807C97D-BFC1-408E-A445-0C87EB9F89A2}">
                  <ask:lineSketchStyleProps xmlns:ask="http://schemas.microsoft.com/office/drawing/2018/sketchyshapes" sd="2215597123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>
                  <a:ln w="12700">
                    <a:solidFill>
                      <a:schemeClr val="accent5"/>
                    </a:solidFill>
                    <a:prstDash val="solid"/>
                  </a:ln>
                  <a:pattFill prst="ltDnDiag">
                    <a:fgClr>
                      <a:schemeClr val="accent5">
                        <a:lumMod val="60000"/>
                        <a:lumOff val="40000"/>
                      </a:schemeClr>
                    </a:fgClr>
                    <a:bgClr>
                      <a:schemeClr val="bg1"/>
                    </a:bgClr>
                  </a:pattFill>
                  <a:effectLst/>
                </a:rPr>
                <a:t>£5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B998948-0D9F-C7F5-DC68-6E3A099026B8}"/>
              </a:ext>
            </a:extLst>
          </p:cNvPr>
          <p:cNvGrpSpPr/>
          <p:nvPr/>
        </p:nvGrpSpPr>
        <p:grpSpPr>
          <a:xfrm>
            <a:off x="7049157" y="10972270"/>
            <a:ext cx="2850615" cy="1856214"/>
            <a:chOff x="-4635510" y="7100603"/>
            <a:chExt cx="2850615" cy="1856214"/>
          </a:xfrm>
        </p:grpSpPr>
        <p:pic>
          <p:nvPicPr>
            <p:cNvPr id="17" name="Picture 16" descr="Feast Clipart Transparent - Food Dinner Plate Clipart, HD Png Download ,  Transparent Png Image - PNGitem">
              <a:extLst>
                <a:ext uri="{FF2B5EF4-FFF2-40B4-BE49-F238E27FC236}">
                  <a16:creationId xmlns:a16="http://schemas.microsoft.com/office/drawing/2014/main" id="{C82C5843-A45B-CDB6-08C9-4A56BAAAD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-4635510" y="7100603"/>
              <a:ext cx="2850615" cy="1856214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B32F8AB-EB70-3D5E-43BD-64BEA34F51EF}"/>
                </a:ext>
              </a:extLst>
            </p:cNvPr>
            <p:cNvSpPr/>
            <p:nvPr/>
          </p:nvSpPr>
          <p:spPr>
            <a:xfrm>
              <a:off x="-3654922" y="7567045"/>
              <a:ext cx="925253" cy="923330"/>
            </a:xfrm>
            <a:custGeom>
              <a:avLst/>
              <a:gdLst>
                <a:gd name="csX0" fmla="*/ 0 w 925253"/>
                <a:gd name="csY0" fmla="*/ 0 h 923330"/>
                <a:gd name="csX1" fmla="*/ 453374 w 925253"/>
                <a:gd name="csY1" fmla="*/ 0 h 923330"/>
                <a:gd name="csX2" fmla="*/ 925253 w 925253"/>
                <a:gd name="csY2" fmla="*/ 0 h 923330"/>
                <a:gd name="csX3" fmla="*/ 925253 w 925253"/>
                <a:gd name="csY3" fmla="*/ 470898 h 923330"/>
                <a:gd name="csX4" fmla="*/ 925253 w 925253"/>
                <a:gd name="csY4" fmla="*/ 923330 h 923330"/>
                <a:gd name="csX5" fmla="*/ 471879 w 925253"/>
                <a:gd name="csY5" fmla="*/ 923330 h 923330"/>
                <a:gd name="csX6" fmla="*/ 0 w 925253"/>
                <a:gd name="csY6" fmla="*/ 923330 h 923330"/>
                <a:gd name="csX7" fmla="*/ 0 w 925253"/>
                <a:gd name="csY7" fmla="*/ 461665 h 923330"/>
                <a:gd name="csX8" fmla="*/ 0 w 925253"/>
                <a:gd name="csY8" fmla="*/ 0 h 92333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925253" h="923330" extrusionOk="0">
                  <a:moveTo>
                    <a:pt x="0" y="0"/>
                  </a:moveTo>
                  <a:cubicBezTo>
                    <a:pt x="179749" y="-9384"/>
                    <a:pt x="315393" y="44854"/>
                    <a:pt x="453374" y="0"/>
                  </a:cubicBezTo>
                  <a:cubicBezTo>
                    <a:pt x="591355" y="-44854"/>
                    <a:pt x="757528" y="18306"/>
                    <a:pt x="925253" y="0"/>
                  </a:cubicBezTo>
                  <a:cubicBezTo>
                    <a:pt x="971588" y="217976"/>
                    <a:pt x="914011" y="341976"/>
                    <a:pt x="925253" y="470898"/>
                  </a:cubicBezTo>
                  <a:cubicBezTo>
                    <a:pt x="936495" y="599820"/>
                    <a:pt x="881247" y="737101"/>
                    <a:pt x="925253" y="923330"/>
                  </a:cubicBezTo>
                  <a:cubicBezTo>
                    <a:pt x="766753" y="934858"/>
                    <a:pt x="696161" y="910311"/>
                    <a:pt x="471879" y="923330"/>
                  </a:cubicBezTo>
                  <a:cubicBezTo>
                    <a:pt x="247597" y="936349"/>
                    <a:pt x="96703" y="916713"/>
                    <a:pt x="0" y="923330"/>
                  </a:cubicBezTo>
                  <a:cubicBezTo>
                    <a:pt x="-3440" y="822264"/>
                    <a:pt x="36585" y="585046"/>
                    <a:pt x="0" y="461665"/>
                  </a:cubicBezTo>
                  <a:cubicBezTo>
                    <a:pt x="-36585" y="338285"/>
                    <a:pt x="41742" y="224605"/>
                    <a:pt x="0" y="0"/>
                  </a:cubicBezTo>
                  <a:close/>
                </a:path>
              </a:pathLst>
            </a:custGeom>
            <a:noFill/>
            <a:ln w="76200">
              <a:noFill/>
              <a:extLst>
                <a:ext uri="{C807C97D-BFC1-408E-A445-0C87EB9F89A2}">
                  <ask:lineSketchStyleProps xmlns:ask="http://schemas.microsoft.com/office/drawing/2018/sketchyshapes" sd="2215597123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>
                  <a:ln w="12700">
                    <a:solidFill>
                      <a:schemeClr val="accent5"/>
                    </a:solidFill>
                    <a:prstDash val="solid"/>
                  </a:ln>
                  <a:pattFill prst="ltDnDiag">
                    <a:fgClr>
                      <a:schemeClr val="accent5">
                        <a:lumMod val="60000"/>
                        <a:lumOff val="40000"/>
                      </a:schemeClr>
                    </a:fgClr>
                    <a:bgClr>
                      <a:schemeClr val="bg1"/>
                    </a:bgClr>
                  </a:pattFill>
                  <a:effectLst/>
                </a:rPr>
                <a:t>£5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6551E5D9-961B-D349-68C4-672EB85514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823" y="38754"/>
            <a:ext cx="1288287" cy="16021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D7BE207-A74E-55D3-F987-98F293D5E8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578" y="-54797"/>
            <a:ext cx="1288287" cy="1602101"/>
          </a:xfrm>
          <a:prstGeom prst="rect">
            <a:avLst/>
          </a:prstGeom>
        </p:spPr>
      </p:pic>
      <p:pic>
        <p:nvPicPr>
          <p:cNvPr id="32" name="Picture 31" descr="Delicious emoji Images - Free Download on Magnific (formerly Freepik)">
            <a:extLst>
              <a:ext uri="{FF2B5EF4-FFF2-40B4-BE49-F238E27FC236}">
                <a16:creationId xmlns:a16="http://schemas.microsoft.com/office/drawing/2014/main" id="{B8F5B51B-B72E-8ABB-15B3-EC78D19075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28" b="90253" l="4874" r="94585">
                        <a14:foregroundMark x1="94585" y1="48195" x2="94585" y2="48195"/>
                        <a14:foregroundMark x1="94585" y1="48195" x2="94585" y2="48195"/>
                        <a14:foregroundMark x1="12274" y1="48736" x2="12274" y2="48736"/>
                        <a14:foregroundMark x1="13177" y1="53430" x2="13177" y2="53430"/>
                        <a14:foregroundMark x1="9567" y1="52347" x2="9567" y2="52347"/>
                        <a14:foregroundMark x1="4874" y1="43502" x2="4874" y2="43502"/>
                        <a14:foregroundMark x1="23285" y1="89170" x2="23285" y2="89170"/>
                        <a14:foregroundMark x1="70939" y1="90253" x2="70939" y2="902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1840" y="6730683"/>
            <a:ext cx="2311333" cy="2311333"/>
          </a:xfrm>
          <a:prstGeom prst="rect">
            <a:avLst/>
          </a:prstGeom>
        </p:spPr>
      </p:pic>
      <p:pic>
        <p:nvPicPr>
          <p:cNvPr id="34" name="Picture 33" descr="Delicious emoji Images - Free Download on Magnific (formerly Freepik)">
            <a:extLst>
              <a:ext uri="{FF2B5EF4-FFF2-40B4-BE49-F238E27FC236}">
                <a16:creationId xmlns:a16="http://schemas.microsoft.com/office/drawing/2014/main" id="{F5C72DF6-AD1E-C443-7140-040FD40E11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28" b="90253" l="4874" r="94585">
                        <a14:foregroundMark x1="94585" y1="48195" x2="94585" y2="48195"/>
                        <a14:foregroundMark x1="94585" y1="48195" x2="94585" y2="48195"/>
                        <a14:foregroundMark x1="12274" y1="48736" x2="12274" y2="48736"/>
                        <a14:foregroundMark x1="13177" y1="53430" x2="13177" y2="53430"/>
                        <a14:foregroundMark x1="9567" y1="52347" x2="9567" y2="52347"/>
                        <a14:foregroundMark x1="4874" y1="43502" x2="4874" y2="43502"/>
                        <a14:foregroundMark x1="23285" y1="89170" x2="23285" y2="89170"/>
                        <a14:foregroundMark x1="70939" y1="90253" x2="70939" y2="902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28583" y="6860334"/>
            <a:ext cx="2311333" cy="231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65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31</Words>
  <Application>Microsoft Office PowerPoint</Application>
  <PresentationFormat>A3 Paper (297x420 mm)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Stuart Holness</dc:creator>
  <cp:lastModifiedBy>Stuart Holness</cp:lastModifiedBy>
  <cp:revision>4</cp:revision>
  <dcterms:created xsi:type="dcterms:W3CDTF">2026-09-28T09:56:49Z</dcterms:created>
  <dcterms:modified xsi:type="dcterms:W3CDTF">2026-10-02T09:07:48Z</dcterms:modified>
</cp:coreProperties>
</file>