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notesSlides/notesSlide2.xml" ContentType="application/vnd.openxmlformats-officedocument.presentationml.notesSlide+xml"/>
  <Override PartName="/ppt/ink/ink2.xml" ContentType="application/inkml+xml"/>
  <Override PartName="/ppt/notesSlides/notesSlide3.xml" ContentType="application/vnd.openxmlformats-officedocument.presentationml.notesSlide+xml"/>
  <Override PartName="/ppt/ink/ink3.xml" ContentType="application/inkml+xml"/>
  <Override PartName="/ppt/notesSlides/notesSlide4.xml" ContentType="application/vnd.openxmlformats-officedocument.presentationml.notesSlide+xml"/>
  <Override PartName="/ppt/ink/ink4.xml" ContentType="application/inkml+xml"/>
  <Override PartName="/ppt/ink/ink5.xml" ContentType="application/inkml+xml"/>
  <Override PartName="/ppt/notesSlides/notesSlide5.xml" ContentType="application/vnd.openxmlformats-officedocument.presentationml.notesSlide+xml"/>
  <Override PartName="/ppt/ink/ink6.xml" ContentType="application/inkml+xml"/>
  <Override PartName="/ppt/ink/ink7.xml" ContentType="application/inkml+xml"/>
  <Override PartName="/ppt/notesSlides/notesSlide6.xml" ContentType="application/vnd.openxmlformats-officedocument.presentationml.notesSlide+xml"/>
  <Override PartName="/ppt/ink/ink8.xml" ContentType="application/inkml+xml"/>
  <Override PartName="/ppt/ink/ink9.xml" ContentType="application/inkml+xml"/>
  <Override PartName="/ppt/notesSlides/notesSlide7.xml" ContentType="application/vnd.openxmlformats-officedocument.presentationml.notesSlide+xml"/>
  <Override PartName="/ppt/ink/ink10.xml" ContentType="application/inkml+xml"/>
  <Override PartName="/ppt/notesSlides/notesSlide8.xml" ContentType="application/vnd.openxmlformats-officedocument.presentationml.notesSlide+xml"/>
  <Override PartName="/ppt/ink/ink11.xml" ContentType="application/inkml+xml"/>
  <Override PartName="/ppt/notesSlides/notesSlide9.xml" ContentType="application/vnd.openxmlformats-officedocument.presentationml.notesSlide+xml"/>
  <Override PartName="/ppt/ink/ink12.xml" ContentType="application/inkml+xml"/>
  <Override PartName="/ppt/ink/ink13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6"/>
  </p:notesMasterIdLst>
  <p:sldIdLst>
    <p:sldId id="356" r:id="rId5"/>
    <p:sldId id="573" r:id="rId6"/>
    <p:sldId id="575" r:id="rId7"/>
    <p:sldId id="518" r:id="rId8"/>
    <p:sldId id="445" r:id="rId9"/>
    <p:sldId id="627" r:id="rId10"/>
    <p:sldId id="628" r:id="rId11"/>
    <p:sldId id="576" r:id="rId12"/>
    <p:sldId id="630" r:id="rId13"/>
    <p:sldId id="631" r:id="rId14"/>
    <p:sldId id="632" r:id="rId15"/>
    <p:sldId id="655" r:id="rId16"/>
    <p:sldId id="656" r:id="rId17"/>
    <p:sldId id="488" r:id="rId18"/>
    <p:sldId id="640" r:id="rId19"/>
    <p:sldId id="639" r:id="rId20"/>
    <p:sldId id="652" r:id="rId21"/>
    <p:sldId id="658" r:id="rId22"/>
    <p:sldId id="659" r:id="rId23"/>
    <p:sldId id="660" r:id="rId24"/>
    <p:sldId id="636" r:id="rId25"/>
    <p:sldId id="642" r:id="rId26"/>
    <p:sldId id="641" r:id="rId27"/>
    <p:sldId id="654" r:id="rId28"/>
    <p:sldId id="638" r:id="rId29"/>
    <p:sldId id="643" r:id="rId30"/>
    <p:sldId id="602" r:id="rId31"/>
    <p:sldId id="596" r:id="rId32"/>
    <p:sldId id="644" r:id="rId33"/>
    <p:sldId id="645" r:id="rId34"/>
    <p:sldId id="646" r:id="rId35"/>
    <p:sldId id="647" r:id="rId36"/>
    <p:sldId id="648" r:id="rId37"/>
    <p:sldId id="572" r:id="rId38"/>
    <p:sldId id="477" r:id="rId39"/>
    <p:sldId id="649" r:id="rId40"/>
    <p:sldId id="650" r:id="rId41"/>
    <p:sldId id="604" r:id="rId42"/>
    <p:sldId id="605" r:id="rId43"/>
    <p:sldId id="603" r:id="rId44"/>
    <p:sldId id="606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24D5CE0-C5F7-4803-A013-D76C48B1F05E}">
          <p14:sldIdLst>
            <p14:sldId id="356"/>
            <p14:sldId id="573"/>
            <p14:sldId id="575"/>
            <p14:sldId id="518"/>
            <p14:sldId id="445"/>
          </p14:sldIdLst>
        </p14:section>
        <p14:section name="Mon- Story Map (1)" id="{5320F715-9FA0-472C-A10D-65A0A8874901}">
          <p14:sldIdLst>
            <p14:sldId id="627"/>
            <p14:sldId id="628"/>
            <p14:sldId id="576"/>
            <p14:sldId id="630"/>
            <p14:sldId id="631"/>
            <p14:sldId id="632"/>
            <p14:sldId id="655"/>
            <p14:sldId id="656"/>
          </p14:sldIdLst>
        </p14:section>
        <p14:section name="Tue- Story Map 2" id="{5D69B6E4-2F37-4221-823F-C225A0E236F4}">
          <p14:sldIdLst>
            <p14:sldId id="488"/>
            <p14:sldId id="640"/>
            <p14:sldId id="639"/>
            <p14:sldId id="652"/>
            <p14:sldId id="658"/>
            <p14:sldId id="659"/>
            <p14:sldId id="660"/>
          </p14:sldIdLst>
        </p14:section>
        <p14:section name="Wed- Story Map 3" id="{53F06D58-EDB9-4DF1-82E1-DDD43443821A}">
          <p14:sldIdLst>
            <p14:sldId id="636"/>
            <p14:sldId id="642"/>
            <p14:sldId id="641"/>
            <p14:sldId id="654"/>
          </p14:sldIdLst>
        </p14:section>
        <p14:section name="Thur- Applied grammar" id="{251ACCB6-81FD-46F1-B9D8-1274402B54D4}">
          <p14:sldIdLst>
            <p14:sldId id="638"/>
            <p14:sldId id="643"/>
            <p14:sldId id="602"/>
          </p14:sldIdLst>
        </p14:section>
        <p14:section name="Mon- paired write" id="{D1829195-8E5A-40AF-9C84-E769AAF4BD58}">
          <p14:sldIdLst>
            <p14:sldId id="596"/>
            <p14:sldId id="644"/>
            <p14:sldId id="645"/>
          </p14:sldIdLst>
        </p14:section>
        <p14:section name="Tue- Independent" id="{1DBF3FE9-12C0-5D4B-9A5D-F0EA5B5D4650}">
          <p14:sldIdLst>
            <p14:sldId id="646"/>
            <p14:sldId id="647"/>
            <p14:sldId id="648"/>
            <p14:sldId id="572"/>
          </p14:sldIdLst>
        </p14:section>
        <p14:section name="Wed- Edit and Improve" id="{7C6C2D61-F072-4159-B6FF-C12979D594EA}">
          <p14:sldIdLst>
            <p14:sldId id="477"/>
            <p14:sldId id="649"/>
            <p14:sldId id="650"/>
            <p14:sldId id="604"/>
            <p14:sldId id="605"/>
            <p14:sldId id="603"/>
            <p14:sldId id="60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139E19D-4029-6975-B0D3-ADF0DE3CB9CF}" v="53" dt="2026-06-05T08:17:22.176"/>
    <p1510:client id="{A0486085-E951-43CD-9FA1-D2ED2A233777}" v="33" dt="2026-06-04T12:00:10.660"/>
    <p1510:client id="{F980ECAA-7B70-47EA-8DE3-FE739B9C7D7E}" v="12" dt="2026-06-04T09:00:43.36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8FB837D-C827-4EFA-A057-4D05807E0F7C}" styleName="Themed Style 1 –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sia Ahmad" userId="fc68dead-b4fb-4eec-aaa6-27a1c4f2bf52" providerId="ADAL" clId="{62F218FD-E926-426A-9D63-834A950830B1}"/>
    <pc:docChg chg="custSel addSld delSld modSld sldOrd delSection modSection">
      <pc:chgData name="Asia Ahmad" userId="fc68dead-b4fb-4eec-aaa6-27a1c4f2bf52" providerId="ADAL" clId="{62F218FD-E926-426A-9D63-834A950830B1}" dt="2026-06-04T12:02:26.455" v="1166" actId="20577"/>
      <pc:docMkLst>
        <pc:docMk/>
      </pc:docMkLst>
      <pc:sldChg chg="del">
        <pc:chgData name="Asia Ahmad" userId="fc68dead-b4fb-4eec-aaa6-27a1c4f2bf52" providerId="ADAL" clId="{62F218FD-E926-426A-9D63-834A950830B1}" dt="2026-06-04T11:45:10.802" v="847" actId="18676"/>
        <pc:sldMkLst>
          <pc:docMk/>
          <pc:sldMk cId="4053165404" sldId="294"/>
        </pc:sldMkLst>
      </pc:sldChg>
      <pc:sldChg chg="addSp delSp modSp del mod">
        <pc:chgData name="Asia Ahmad" userId="fc68dead-b4fb-4eec-aaa6-27a1c4f2bf52" providerId="ADAL" clId="{62F218FD-E926-426A-9D63-834A950830B1}" dt="2026-06-04T11:45:03.112" v="845" actId="18676"/>
        <pc:sldMkLst>
          <pc:docMk/>
          <pc:sldMk cId="974762999" sldId="304"/>
        </pc:sldMkLst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3309362527" sldId="328"/>
        </pc:sldMkLst>
      </pc:sldChg>
      <pc:sldChg chg="addSp del">
        <pc:chgData name="Asia Ahmad" userId="fc68dead-b4fb-4eec-aaa6-27a1c4f2bf52" providerId="ADAL" clId="{62F218FD-E926-426A-9D63-834A950830B1}" dt="2026-06-04T11:45:03.112" v="845" actId="18676"/>
        <pc:sldMkLst>
          <pc:docMk/>
          <pc:sldMk cId="1072297597" sldId="329"/>
        </pc:sldMkLst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1301609034" sldId="333"/>
        </pc:sldMkLst>
      </pc:sldChg>
      <pc:sldChg chg="addSp del">
        <pc:chgData name="Asia Ahmad" userId="fc68dead-b4fb-4eec-aaa6-27a1c4f2bf52" providerId="ADAL" clId="{62F218FD-E926-426A-9D63-834A950830B1}" dt="2026-06-04T11:45:03.112" v="845" actId="18676"/>
        <pc:sldMkLst>
          <pc:docMk/>
          <pc:sldMk cId="284590284" sldId="334"/>
        </pc:sldMkLst>
      </pc:sldChg>
      <pc:sldChg chg="addSp del">
        <pc:chgData name="Asia Ahmad" userId="fc68dead-b4fb-4eec-aaa6-27a1c4f2bf52" providerId="ADAL" clId="{62F218FD-E926-426A-9D63-834A950830B1}" dt="2026-06-04T11:45:03.112" v="845" actId="18676"/>
        <pc:sldMkLst>
          <pc:docMk/>
          <pc:sldMk cId="3791357806" sldId="338"/>
        </pc:sldMkLst>
      </pc:sldChg>
      <pc:sldChg chg="addSp del">
        <pc:chgData name="Asia Ahmad" userId="fc68dead-b4fb-4eec-aaa6-27a1c4f2bf52" providerId="ADAL" clId="{62F218FD-E926-426A-9D63-834A950830B1}" dt="2026-06-04T11:45:03.112" v="845" actId="18676"/>
        <pc:sldMkLst>
          <pc:docMk/>
          <pc:sldMk cId="1363657" sldId="340"/>
        </pc:sldMkLst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1262036602" sldId="342"/>
        </pc:sldMkLst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1584363487" sldId="345"/>
        </pc:sldMkLst>
      </pc:sldChg>
      <pc:sldChg chg="addSp del">
        <pc:chgData name="Asia Ahmad" userId="fc68dead-b4fb-4eec-aaa6-27a1c4f2bf52" providerId="ADAL" clId="{62F218FD-E926-426A-9D63-834A950830B1}" dt="2026-06-04T11:45:07.033" v="846" actId="18676"/>
        <pc:sldMkLst>
          <pc:docMk/>
          <pc:sldMk cId="3525784491" sldId="355"/>
        </pc:sldMkLst>
      </pc:sldChg>
      <pc:sldChg chg="modSp mod">
        <pc:chgData name="Asia Ahmad" userId="fc68dead-b4fb-4eec-aaa6-27a1c4f2bf52" providerId="ADAL" clId="{62F218FD-E926-426A-9D63-834A950830B1}" dt="2026-06-04T11:44:54.017" v="844" actId="20577"/>
        <pc:sldMkLst>
          <pc:docMk/>
          <pc:sldMk cId="725779515" sldId="356"/>
        </pc:sldMkLst>
        <pc:spChg chg="mod">
          <ac:chgData name="Asia Ahmad" userId="fc68dead-b4fb-4eec-aaa6-27a1c4f2bf52" providerId="ADAL" clId="{62F218FD-E926-426A-9D63-834A950830B1}" dt="2026-06-04T11:44:54.017" v="844" actId="20577"/>
          <ac:spMkLst>
            <pc:docMk/>
            <pc:sldMk cId="725779515" sldId="356"/>
            <ac:spMk id="2" creationId="{216CF122-C72A-746E-799D-2C02A4148548}"/>
          </ac:spMkLst>
        </pc:spChg>
      </pc:sldChg>
      <pc:sldChg chg="addSp del">
        <pc:chgData name="Asia Ahmad" userId="fc68dead-b4fb-4eec-aaa6-27a1c4f2bf52" providerId="ADAL" clId="{62F218FD-E926-426A-9D63-834A950830B1}" dt="2026-06-04T11:45:07.033" v="846" actId="18676"/>
        <pc:sldMkLst>
          <pc:docMk/>
          <pc:sldMk cId="1179841556" sldId="357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1525819899" sldId="358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45838976" sldId="359"/>
        </pc:sldMkLst>
      </pc:sldChg>
      <pc:sldChg chg="addSp del">
        <pc:chgData name="Asia Ahmad" userId="fc68dead-b4fb-4eec-aaa6-27a1c4f2bf52" providerId="ADAL" clId="{62F218FD-E926-426A-9D63-834A950830B1}" dt="2026-06-04T11:45:07.033" v="846" actId="18676"/>
        <pc:sldMkLst>
          <pc:docMk/>
          <pc:sldMk cId="1278734781" sldId="360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2659091295" sldId="362"/>
        </pc:sldMkLst>
      </pc:sldChg>
      <pc:sldChg chg="addSp del">
        <pc:chgData name="Asia Ahmad" userId="fc68dead-b4fb-4eec-aaa6-27a1c4f2bf52" providerId="ADAL" clId="{62F218FD-E926-426A-9D63-834A950830B1}" dt="2026-06-04T11:45:07.033" v="846" actId="18676"/>
        <pc:sldMkLst>
          <pc:docMk/>
          <pc:sldMk cId="2162552683" sldId="363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1725126094" sldId="364"/>
        </pc:sldMkLst>
      </pc:sldChg>
      <pc:sldChg chg="addSp del">
        <pc:chgData name="Asia Ahmad" userId="fc68dead-b4fb-4eec-aaa6-27a1c4f2bf52" providerId="ADAL" clId="{62F218FD-E926-426A-9D63-834A950830B1}" dt="2026-06-04T11:45:07.033" v="846" actId="18676"/>
        <pc:sldMkLst>
          <pc:docMk/>
          <pc:sldMk cId="3009821425" sldId="366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2569229970" sldId="367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3108016003" sldId="370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2664134644" sldId="371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3997407407" sldId="374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1560805094" sldId="376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1086103911" sldId="380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3176821872" sldId="381"/>
        </pc:sldMkLst>
      </pc:sldChg>
      <pc:sldChg chg="addSp del">
        <pc:chgData name="Asia Ahmad" userId="fc68dead-b4fb-4eec-aaa6-27a1c4f2bf52" providerId="ADAL" clId="{62F218FD-E926-426A-9D63-834A950830B1}" dt="2026-06-04T11:45:03.112" v="845" actId="18676"/>
        <pc:sldMkLst>
          <pc:docMk/>
          <pc:sldMk cId="1868028366" sldId="382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1000633452" sldId="383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3098749183" sldId="384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942243629" sldId="386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3320319208" sldId="387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1302849499" sldId="388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2595506563" sldId="389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2951738440" sldId="390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578520517" sldId="391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1734925943" sldId="392"/>
        </pc:sldMkLst>
      </pc:sldChg>
      <pc:sldChg chg="addSp delSp modSp del mod">
        <pc:chgData name="Asia Ahmad" userId="fc68dead-b4fb-4eec-aaa6-27a1c4f2bf52" providerId="ADAL" clId="{62F218FD-E926-426A-9D63-834A950830B1}" dt="2026-06-04T11:45:07.033" v="846" actId="18676"/>
        <pc:sldMkLst>
          <pc:docMk/>
          <pc:sldMk cId="303740179" sldId="393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1361864069" sldId="394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3616038177" sldId="395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3618489770" sldId="396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3673662014" sldId="397"/>
        </pc:sldMkLst>
      </pc:sldChg>
      <pc:sldChg chg="addSp delSp del mod">
        <pc:chgData name="Asia Ahmad" userId="fc68dead-b4fb-4eec-aaa6-27a1c4f2bf52" providerId="ADAL" clId="{62F218FD-E926-426A-9D63-834A950830B1}" dt="2026-06-04T11:45:03.112" v="845" actId="18676"/>
        <pc:sldMkLst>
          <pc:docMk/>
          <pc:sldMk cId="1614377745" sldId="398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1044691741" sldId="399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997401993" sldId="400"/>
        </pc:sldMkLst>
      </pc:sldChg>
      <pc:sldChg chg="del">
        <pc:chgData name="Asia Ahmad" userId="fc68dead-b4fb-4eec-aaa6-27a1c4f2bf52" providerId="ADAL" clId="{62F218FD-E926-426A-9D63-834A950830B1}" dt="2026-06-04T11:45:10.802" v="847" actId="18676"/>
        <pc:sldMkLst>
          <pc:docMk/>
          <pc:sldMk cId="637563669" sldId="401"/>
        </pc:sldMkLst>
      </pc:sldChg>
      <pc:sldChg chg="addSp delSp modSp del mod">
        <pc:chgData name="Asia Ahmad" userId="fc68dead-b4fb-4eec-aaa6-27a1c4f2bf52" providerId="ADAL" clId="{62F218FD-E926-426A-9D63-834A950830B1}" dt="2026-06-04T11:45:10.802" v="847" actId="18676"/>
        <pc:sldMkLst>
          <pc:docMk/>
          <pc:sldMk cId="3632333427" sldId="402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120806620" sldId="403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2008527675" sldId="404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1733983988" sldId="405"/>
        </pc:sldMkLst>
      </pc:sldChg>
      <pc:sldChg chg="addSp del">
        <pc:chgData name="Asia Ahmad" userId="fc68dead-b4fb-4eec-aaa6-27a1c4f2bf52" providerId="ADAL" clId="{62F218FD-E926-426A-9D63-834A950830B1}" dt="2026-06-04T11:45:07.033" v="846" actId="18676"/>
        <pc:sldMkLst>
          <pc:docMk/>
          <pc:sldMk cId="3809643147" sldId="406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3066940564" sldId="407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3750550097" sldId="408"/>
        </pc:sldMkLst>
      </pc:sldChg>
      <pc:sldChg chg="addSp del">
        <pc:chgData name="Asia Ahmad" userId="fc68dead-b4fb-4eec-aaa6-27a1c4f2bf52" providerId="ADAL" clId="{62F218FD-E926-426A-9D63-834A950830B1}" dt="2026-06-04T11:45:03.112" v="845" actId="18676"/>
        <pc:sldMkLst>
          <pc:docMk/>
          <pc:sldMk cId="1265789136" sldId="415"/>
        </pc:sldMkLst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370380436" sldId="416"/>
        </pc:sldMkLst>
      </pc:sldChg>
      <pc:sldChg chg="addSp delSp del mod">
        <pc:chgData name="Asia Ahmad" userId="fc68dead-b4fb-4eec-aaa6-27a1c4f2bf52" providerId="ADAL" clId="{62F218FD-E926-426A-9D63-834A950830B1}" dt="2026-06-04T11:45:03.112" v="845" actId="18676"/>
        <pc:sldMkLst>
          <pc:docMk/>
          <pc:sldMk cId="3321899798" sldId="418"/>
        </pc:sldMkLst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3998316533" sldId="419"/>
        </pc:sldMkLst>
      </pc:sldChg>
      <pc:sldChg chg="addSp del">
        <pc:chgData name="Asia Ahmad" userId="fc68dead-b4fb-4eec-aaa6-27a1c4f2bf52" providerId="ADAL" clId="{62F218FD-E926-426A-9D63-834A950830B1}" dt="2026-06-04T11:45:03.112" v="845" actId="18676"/>
        <pc:sldMkLst>
          <pc:docMk/>
          <pc:sldMk cId="1489527090" sldId="421"/>
        </pc:sldMkLst>
      </pc:sldChg>
      <pc:sldChg chg="addSp del">
        <pc:chgData name="Asia Ahmad" userId="fc68dead-b4fb-4eec-aaa6-27a1c4f2bf52" providerId="ADAL" clId="{62F218FD-E926-426A-9D63-834A950830B1}" dt="2026-06-04T11:45:03.112" v="845" actId="18676"/>
        <pc:sldMkLst>
          <pc:docMk/>
          <pc:sldMk cId="3932770958" sldId="422"/>
        </pc:sldMkLst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3043411580" sldId="423"/>
        </pc:sldMkLst>
      </pc:sldChg>
      <pc:sldChg chg="addSp del">
        <pc:chgData name="Asia Ahmad" userId="fc68dead-b4fb-4eec-aaa6-27a1c4f2bf52" providerId="ADAL" clId="{62F218FD-E926-426A-9D63-834A950830B1}" dt="2026-06-04T11:45:03.112" v="845" actId="18676"/>
        <pc:sldMkLst>
          <pc:docMk/>
          <pc:sldMk cId="1217022535" sldId="425"/>
        </pc:sldMkLst>
      </pc:sldChg>
      <pc:sldChg chg="addSp delSp modSp del mod">
        <pc:chgData name="Asia Ahmad" userId="fc68dead-b4fb-4eec-aaa6-27a1c4f2bf52" providerId="ADAL" clId="{62F218FD-E926-426A-9D63-834A950830B1}" dt="2026-06-04T11:45:07.033" v="846" actId="18676"/>
        <pc:sldMkLst>
          <pc:docMk/>
          <pc:sldMk cId="1854071049" sldId="427"/>
        </pc:sldMkLst>
      </pc:sldChg>
      <pc:sldChg chg="addSp del">
        <pc:chgData name="Asia Ahmad" userId="fc68dead-b4fb-4eec-aaa6-27a1c4f2bf52" providerId="ADAL" clId="{62F218FD-E926-426A-9D63-834A950830B1}" dt="2026-06-04T11:45:03.112" v="845" actId="18676"/>
        <pc:sldMkLst>
          <pc:docMk/>
          <pc:sldMk cId="579264147" sldId="428"/>
        </pc:sldMkLst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847624496" sldId="429"/>
        </pc:sldMkLst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2760138790" sldId="442"/>
        </pc:sldMkLst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3843917424" sldId="443"/>
        </pc:sldMkLst>
      </pc:sldChg>
      <pc:sldChg chg="addSp del">
        <pc:chgData name="Asia Ahmad" userId="fc68dead-b4fb-4eec-aaa6-27a1c4f2bf52" providerId="ADAL" clId="{62F218FD-E926-426A-9D63-834A950830B1}" dt="2026-06-04T11:45:03.112" v="845" actId="18676"/>
        <pc:sldMkLst>
          <pc:docMk/>
          <pc:sldMk cId="2951270260" sldId="444"/>
        </pc:sldMkLst>
      </pc:sldChg>
      <pc:sldChg chg="addSp delSp modSp mod">
        <pc:chgData name="Asia Ahmad" userId="fc68dead-b4fb-4eec-aaa6-27a1c4f2bf52" providerId="ADAL" clId="{62F218FD-E926-426A-9D63-834A950830B1}" dt="2026-05-22T11:21:21.425" v="646" actId="14100"/>
        <pc:sldMkLst>
          <pc:docMk/>
          <pc:sldMk cId="2740742616" sldId="445"/>
        </pc:sldMkLst>
        <pc:picChg chg="add mod">
          <ac:chgData name="Asia Ahmad" userId="fc68dead-b4fb-4eec-aaa6-27a1c4f2bf52" providerId="ADAL" clId="{62F218FD-E926-426A-9D63-834A950830B1}" dt="2026-05-22T11:21:21.425" v="646" actId="14100"/>
          <ac:picMkLst>
            <pc:docMk/>
            <pc:sldMk cId="2740742616" sldId="445"/>
            <ac:picMk id="2" creationId="{6B31D864-DCEC-F292-B885-174E239015DE}"/>
          </ac:picMkLst>
        </pc:picChg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562287264" sldId="446"/>
        </pc:sldMkLst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3489633819" sldId="447"/>
        </pc:sldMkLst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2087387397" sldId="448"/>
        </pc:sldMkLst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3657818846" sldId="449"/>
        </pc:sldMkLst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1927456200" sldId="450"/>
        </pc:sldMkLst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1108000375" sldId="451"/>
        </pc:sldMkLst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2359570331" sldId="452"/>
        </pc:sldMkLst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2743549071" sldId="453"/>
        </pc:sldMkLst>
      </pc:sldChg>
      <pc:sldChg chg="addSp delSp modSp del mod">
        <pc:chgData name="Asia Ahmad" userId="fc68dead-b4fb-4eec-aaa6-27a1c4f2bf52" providerId="ADAL" clId="{62F218FD-E926-426A-9D63-834A950830B1}" dt="2026-06-04T11:45:10.802" v="847" actId="18676"/>
        <pc:sldMkLst>
          <pc:docMk/>
          <pc:sldMk cId="2860151946" sldId="454"/>
        </pc:sldMkLst>
      </pc:sldChg>
      <pc:sldChg chg="addSp delSp modSp del mod">
        <pc:chgData name="Asia Ahmad" userId="fc68dead-b4fb-4eec-aaa6-27a1c4f2bf52" providerId="ADAL" clId="{62F218FD-E926-426A-9D63-834A950830B1}" dt="2026-06-04T11:45:10.802" v="847" actId="18676"/>
        <pc:sldMkLst>
          <pc:docMk/>
          <pc:sldMk cId="2861801106" sldId="455"/>
        </pc:sldMkLst>
      </pc:sldChg>
      <pc:sldChg chg="addSp delSp modSp del mod">
        <pc:chgData name="Asia Ahmad" userId="fc68dead-b4fb-4eec-aaa6-27a1c4f2bf52" providerId="ADAL" clId="{62F218FD-E926-426A-9D63-834A950830B1}" dt="2026-06-04T11:45:10.802" v="847" actId="18676"/>
        <pc:sldMkLst>
          <pc:docMk/>
          <pc:sldMk cId="2480249599" sldId="456"/>
        </pc:sldMkLst>
        <pc:picChg chg="add mod">
          <ac:chgData name="Asia Ahmad" userId="fc68dead-b4fb-4eec-aaa6-27a1c4f2bf52" providerId="ADAL" clId="{62F218FD-E926-426A-9D63-834A950830B1}" dt="2026-06-04T07:18:18.382" v="829" actId="1076"/>
          <ac:picMkLst>
            <pc:docMk/>
            <pc:sldMk cId="2480249599" sldId="456"/>
            <ac:picMk id="5" creationId="{3CEEFCEE-EB25-4D7B-A5B3-9A8F727510CB}"/>
          </ac:picMkLst>
        </pc:picChg>
      </pc:sldChg>
      <pc:sldChg chg="addSp delSp modSp del mod">
        <pc:chgData name="Asia Ahmad" userId="fc68dead-b4fb-4eec-aaa6-27a1c4f2bf52" providerId="ADAL" clId="{62F218FD-E926-426A-9D63-834A950830B1}" dt="2026-06-04T11:45:10.802" v="847" actId="18676"/>
        <pc:sldMkLst>
          <pc:docMk/>
          <pc:sldMk cId="224344097" sldId="457"/>
        </pc:sldMkLst>
        <pc:picChg chg="add mod">
          <ac:chgData name="Asia Ahmad" userId="fc68dead-b4fb-4eec-aaa6-27a1c4f2bf52" providerId="ADAL" clId="{62F218FD-E926-426A-9D63-834A950830B1}" dt="2026-06-04T07:18:37.079" v="832" actId="14100"/>
          <ac:picMkLst>
            <pc:docMk/>
            <pc:sldMk cId="224344097" sldId="457"/>
            <ac:picMk id="5" creationId="{31EEC6B4-F573-1EB6-6492-B1D652546CE9}"/>
          </ac:picMkLst>
        </pc:picChg>
      </pc:sldChg>
      <pc:sldChg chg="delSp del mod">
        <pc:chgData name="Asia Ahmad" userId="fc68dead-b4fb-4eec-aaa6-27a1c4f2bf52" providerId="ADAL" clId="{62F218FD-E926-426A-9D63-834A950830B1}" dt="2026-06-04T07:19:25.792" v="840" actId="47"/>
        <pc:sldMkLst>
          <pc:docMk/>
          <pc:sldMk cId="2974467510" sldId="458"/>
        </pc:sldMkLst>
      </pc:sldChg>
      <pc:sldChg chg="addSp delSp modSp del mod">
        <pc:chgData name="Asia Ahmad" userId="fc68dead-b4fb-4eec-aaa6-27a1c4f2bf52" providerId="ADAL" clId="{62F218FD-E926-426A-9D63-834A950830B1}" dt="2026-06-04T11:45:03.112" v="845" actId="18676"/>
        <pc:sldMkLst>
          <pc:docMk/>
          <pc:sldMk cId="3405803133" sldId="460"/>
        </pc:sldMkLst>
      </pc:sldChg>
      <pc:sldChg chg="delSp modSp mod">
        <pc:chgData name="Asia Ahmad" userId="fc68dead-b4fb-4eec-aaa6-27a1c4f2bf52" providerId="ADAL" clId="{62F218FD-E926-426A-9D63-834A950830B1}" dt="2026-06-04T11:50:57.810" v="1088" actId="21"/>
        <pc:sldMkLst>
          <pc:docMk/>
          <pc:sldMk cId="3410948756" sldId="477"/>
        </pc:sldMkLst>
        <pc:spChg chg="mod">
          <ac:chgData name="Asia Ahmad" userId="fc68dead-b4fb-4eec-aaa6-27a1c4f2bf52" providerId="ADAL" clId="{62F218FD-E926-426A-9D63-834A950830B1}" dt="2026-06-04T11:50:46.094" v="1079" actId="20577"/>
          <ac:spMkLst>
            <pc:docMk/>
            <pc:sldMk cId="3410948756" sldId="477"/>
            <ac:spMk id="6" creationId="{53E4D744-CDE7-FACC-1161-5F17E570E56C}"/>
          </ac:spMkLst>
        </pc:spChg>
        <pc:inkChg chg="del">
          <ac:chgData name="Asia Ahmad" userId="fc68dead-b4fb-4eec-aaa6-27a1c4f2bf52" providerId="ADAL" clId="{62F218FD-E926-426A-9D63-834A950830B1}" dt="2026-06-04T11:50:57.810" v="1088" actId="21"/>
          <ac:inkMkLst>
            <pc:docMk/>
            <pc:sldMk cId="3410948756" sldId="477"/>
            <ac:inkMk id="4" creationId="{D57A6373-5451-4F07-FADA-6F5DCE9CB179}"/>
          </ac:inkMkLst>
        </pc:inkChg>
      </pc:sldChg>
      <pc:sldChg chg="delSp modSp mod">
        <pc:chgData name="Asia Ahmad" userId="fc68dead-b4fb-4eec-aaa6-27a1c4f2bf52" providerId="ADAL" clId="{62F218FD-E926-426A-9D63-834A950830B1}" dt="2026-06-04T11:47:42.297" v="920" actId="21"/>
        <pc:sldMkLst>
          <pc:docMk/>
          <pc:sldMk cId="2611448445" sldId="488"/>
        </pc:sldMkLst>
        <pc:spChg chg="mod">
          <ac:chgData name="Asia Ahmad" userId="fc68dead-b4fb-4eec-aaa6-27a1c4f2bf52" providerId="ADAL" clId="{62F218FD-E926-426A-9D63-834A950830B1}" dt="2026-06-04T11:47:38.066" v="919" actId="5793"/>
          <ac:spMkLst>
            <pc:docMk/>
            <pc:sldMk cId="2611448445" sldId="488"/>
            <ac:spMk id="6" creationId="{00B865D9-64AF-F1D7-B156-C126911FA5EC}"/>
          </ac:spMkLst>
        </pc:spChg>
        <pc:inkChg chg="del">
          <ac:chgData name="Asia Ahmad" userId="fc68dead-b4fb-4eec-aaa6-27a1c4f2bf52" providerId="ADAL" clId="{62F218FD-E926-426A-9D63-834A950830B1}" dt="2026-06-04T11:47:42.297" v="920" actId="21"/>
          <ac:inkMkLst>
            <pc:docMk/>
            <pc:sldMk cId="2611448445" sldId="488"/>
            <ac:inkMk id="9" creationId="{E543274C-5E77-7A0E-A4A9-E98D6107F1E2}"/>
          </ac:inkMkLst>
        </pc:inkChg>
      </pc:sldChg>
      <pc:sldChg chg="addSp delSp del mod">
        <pc:chgData name="Asia Ahmad" userId="fc68dead-b4fb-4eec-aaa6-27a1c4f2bf52" providerId="ADAL" clId="{62F218FD-E926-426A-9D63-834A950830B1}" dt="2026-06-04T11:45:07.033" v="846" actId="18676"/>
        <pc:sldMkLst>
          <pc:docMk/>
          <pc:sldMk cId="4272213931" sldId="508"/>
        </pc:sldMkLst>
      </pc:sldChg>
      <pc:sldChg chg="delSp del mod">
        <pc:chgData name="Asia Ahmad" userId="fc68dead-b4fb-4eec-aaa6-27a1c4f2bf52" providerId="ADAL" clId="{62F218FD-E926-426A-9D63-834A950830B1}" dt="2026-06-04T07:18:42.395" v="833" actId="47"/>
        <pc:sldMkLst>
          <pc:docMk/>
          <pc:sldMk cId="3679871266" sldId="522"/>
        </pc:sldMkLst>
      </pc:sldChg>
      <pc:sldChg chg="addSp delSp modSp del mod">
        <pc:chgData name="Asia Ahmad" userId="fc68dead-b4fb-4eec-aaa6-27a1c4f2bf52" providerId="ADAL" clId="{62F218FD-E926-426A-9D63-834A950830B1}" dt="2026-06-04T11:45:10.802" v="847" actId="18676"/>
        <pc:sldMkLst>
          <pc:docMk/>
          <pc:sldMk cId="1150008910" sldId="523"/>
        </pc:sldMkLst>
        <pc:spChg chg="mod">
          <ac:chgData name="Asia Ahmad" userId="fc68dead-b4fb-4eec-aaa6-27a1c4f2bf52" providerId="ADAL" clId="{62F218FD-E926-426A-9D63-834A950830B1}" dt="2026-06-04T07:19:22.560" v="839"/>
          <ac:spMkLst>
            <pc:docMk/>
            <pc:sldMk cId="1150008910" sldId="523"/>
            <ac:spMk id="7" creationId="{14B9CD63-DC30-589D-A025-4A554474E8AD}"/>
          </ac:spMkLst>
        </pc:spChg>
        <pc:picChg chg="add mod">
          <ac:chgData name="Asia Ahmad" userId="fc68dead-b4fb-4eec-aaa6-27a1c4f2bf52" providerId="ADAL" clId="{62F218FD-E926-426A-9D63-834A950830B1}" dt="2026-06-04T07:18:58.030" v="837" actId="1076"/>
          <ac:picMkLst>
            <pc:docMk/>
            <pc:sldMk cId="1150008910" sldId="523"/>
            <ac:picMk id="5" creationId="{AA7C12F1-02DE-CFA9-C41B-B80A14AE70DE}"/>
          </ac:picMkLst>
        </pc:picChg>
      </pc:sldChg>
      <pc:sldChg chg="del">
        <pc:chgData name="Asia Ahmad" userId="fc68dead-b4fb-4eec-aaa6-27a1c4f2bf52" providerId="ADAL" clId="{62F218FD-E926-426A-9D63-834A950830B1}" dt="2026-06-04T11:46:36.121" v="873" actId="47"/>
        <pc:sldMkLst>
          <pc:docMk/>
          <pc:sldMk cId="4212276308" sldId="571"/>
        </pc:sldMkLst>
      </pc:sldChg>
      <pc:sldChg chg="ord">
        <pc:chgData name="Asia Ahmad" userId="fc68dead-b4fb-4eec-aaa6-27a1c4f2bf52" providerId="ADAL" clId="{62F218FD-E926-426A-9D63-834A950830B1}" dt="2026-06-04T11:47:05.794" v="896"/>
        <pc:sldMkLst>
          <pc:docMk/>
          <pc:sldMk cId="3319299612" sldId="572"/>
        </pc:sldMkLst>
      </pc:sldChg>
      <pc:sldChg chg="addSp delSp add del mod">
        <pc:chgData name="Asia Ahmad" userId="fc68dead-b4fb-4eec-aaa6-27a1c4f2bf52" providerId="ADAL" clId="{62F218FD-E926-426A-9D63-834A950830B1}" dt="2026-06-04T11:45:43.507" v="849"/>
        <pc:sldMkLst>
          <pc:docMk/>
          <pc:sldMk cId="1008439342" sldId="576"/>
        </pc:sldMkLst>
      </pc:sldChg>
      <pc:sldChg chg="del">
        <pc:chgData name="Asia Ahmad" userId="fc68dead-b4fb-4eec-aaa6-27a1c4f2bf52" providerId="ADAL" clId="{62F218FD-E926-426A-9D63-834A950830B1}" dt="2026-06-04T11:46:56.730" v="894" actId="47"/>
        <pc:sldMkLst>
          <pc:docMk/>
          <pc:sldMk cId="1829312070" sldId="590"/>
        </pc:sldMkLst>
      </pc:sldChg>
      <pc:sldChg chg="del">
        <pc:chgData name="Asia Ahmad" userId="fc68dead-b4fb-4eec-aaa6-27a1c4f2bf52" providerId="ADAL" clId="{62F218FD-E926-426A-9D63-834A950830B1}" dt="2026-06-04T11:46:44.287" v="876" actId="47"/>
        <pc:sldMkLst>
          <pc:docMk/>
          <pc:sldMk cId="2656903157" sldId="592"/>
        </pc:sldMkLst>
      </pc:sldChg>
      <pc:sldChg chg="del">
        <pc:chgData name="Asia Ahmad" userId="fc68dead-b4fb-4eec-aaa6-27a1c4f2bf52" providerId="ADAL" clId="{62F218FD-E926-426A-9D63-834A950830B1}" dt="2026-06-04T11:46:39.913" v="874" actId="47"/>
        <pc:sldMkLst>
          <pc:docMk/>
          <pc:sldMk cId="1600747835" sldId="594"/>
        </pc:sldMkLst>
      </pc:sldChg>
      <pc:sldChg chg="del">
        <pc:chgData name="Asia Ahmad" userId="fc68dead-b4fb-4eec-aaa6-27a1c4f2bf52" providerId="ADAL" clId="{62F218FD-E926-426A-9D63-834A950830B1}" dt="2026-06-04T11:46:45.575" v="877" actId="47"/>
        <pc:sldMkLst>
          <pc:docMk/>
          <pc:sldMk cId="568367938" sldId="595"/>
        </pc:sldMkLst>
      </pc:sldChg>
      <pc:sldChg chg="addSp delSp modSp mod">
        <pc:chgData name="Asia Ahmad" userId="fc68dead-b4fb-4eec-aaa6-27a1c4f2bf52" providerId="ADAL" clId="{62F218FD-E926-426A-9D63-834A950830B1}" dt="2026-06-04T11:48:40.634" v="985" actId="21"/>
        <pc:sldMkLst>
          <pc:docMk/>
          <pc:sldMk cId="2954394087" sldId="596"/>
        </pc:sldMkLst>
        <pc:spChg chg="mod">
          <ac:chgData name="Asia Ahmad" userId="fc68dead-b4fb-4eec-aaa6-27a1c4f2bf52" providerId="ADAL" clId="{62F218FD-E926-426A-9D63-834A950830B1}" dt="2026-06-04T11:48:25.872" v="966" actId="20577"/>
          <ac:spMkLst>
            <pc:docMk/>
            <pc:sldMk cId="2954394087" sldId="596"/>
            <ac:spMk id="6" creationId="{F22A7E38-B21A-D51E-07CB-FB833ABB8320}"/>
          </ac:spMkLst>
        </pc:spChg>
        <pc:spChg chg="add mod">
          <ac:chgData name="Asia Ahmad" userId="fc68dead-b4fb-4eec-aaa6-27a1c4f2bf52" providerId="ADAL" clId="{62F218FD-E926-426A-9D63-834A950830B1}" dt="2026-06-04T11:48:37.422" v="984" actId="20577"/>
          <ac:spMkLst>
            <pc:docMk/>
            <pc:sldMk cId="2954394087" sldId="596"/>
            <ac:spMk id="7" creationId="{60777FBA-0F87-3DE9-3023-90195BD4D8CC}"/>
          </ac:spMkLst>
        </pc:spChg>
        <pc:inkChg chg="del">
          <ac:chgData name="Asia Ahmad" userId="fc68dead-b4fb-4eec-aaa6-27a1c4f2bf52" providerId="ADAL" clId="{62F218FD-E926-426A-9D63-834A950830B1}" dt="2026-06-04T11:48:40.634" v="985" actId="21"/>
          <ac:inkMkLst>
            <pc:docMk/>
            <pc:sldMk cId="2954394087" sldId="596"/>
            <ac:inkMk id="8" creationId="{42B8ADF6-8941-15EC-B159-EF8BB4A4DF38}"/>
          </ac:inkMkLst>
        </pc:inkChg>
      </pc:sldChg>
      <pc:sldChg chg="del">
        <pc:chgData name="Asia Ahmad" userId="fc68dead-b4fb-4eec-aaa6-27a1c4f2bf52" providerId="ADAL" clId="{62F218FD-E926-426A-9D63-834A950830B1}" dt="2026-06-04T11:46:55.004" v="893" actId="47"/>
        <pc:sldMkLst>
          <pc:docMk/>
          <pc:sldMk cId="1020969288" sldId="597"/>
        </pc:sldMkLst>
      </pc:sldChg>
      <pc:sldChg chg="del">
        <pc:chgData name="Asia Ahmad" userId="fc68dead-b4fb-4eec-aaa6-27a1c4f2bf52" providerId="ADAL" clId="{62F218FD-E926-426A-9D63-834A950830B1}" dt="2026-06-04T11:46:52.824" v="890" actId="47"/>
        <pc:sldMkLst>
          <pc:docMk/>
          <pc:sldMk cId="1306655566" sldId="599"/>
        </pc:sldMkLst>
      </pc:sldChg>
      <pc:sldChg chg="del">
        <pc:chgData name="Asia Ahmad" userId="fc68dead-b4fb-4eec-aaa6-27a1c4f2bf52" providerId="ADAL" clId="{62F218FD-E926-426A-9D63-834A950830B1}" dt="2026-06-04T11:46:53.638" v="891" actId="47"/>
        <pc:sldMkLst>
          <pc:docMk/>
          <pc:sldMk cId="2577054163" sldId="600"/>
        </pc:sldMkLst>
      </pc:sldChg>
      <pc:sldChg chg="del">
        <pc:chgData name="Asia Ahmad" userId="fc68dead-b4fb-4eec-aaa6-27a1c4f2bf52" providerId="ADAL" clId="{62F218FD-E926-426A-9D63-834A950830B1}" dt="2026-06-04T11:46:54.378" v="892" actId="47"/>
        <pc:sldMkLst>
          <pc:docMk/>
          <pc:sldMk cId="2561113840" sldId="601"/>
        </pc:sldMkLst>
      </pc:sldChg>
      <pc:sldChg chg="modSp mod">
        <pc:chgData name="Asia Ahmad" userId="fc68dead-b4fb-4eec-aaa6-27a1c4f2bf52" providerId="ADAL" clId="{62F218FD-E926-426A-9D63-834A950830B1}" dt="2026-06-04T11:46:50.751" v="889" actId="20577"/>
        <pc:sldMkLst>
          <pc:docMk/>
          <pc:sldMk cId="2157516630" sldId="602"/>
        </pc:sldMkLst>
        <pc:spChg chg="mod">
          <ac:chgData name="Asia Ahmad" userId="fc68dead-b4fb-4eec-aaa6-27a1c4f2bf52" providerId="ADAL" clId="{62F218FD-E926-426A-9D63-834A950830B1}" dt="2026-06-04T11:46:50.751" v="889" actId="20577"/>
          <ac:spMkLst>
            <pc:docMk/>
            <pc:sldMk cId="2157516630" sldId="602"/>
            <ac:spMk id="2" creationId="{44ED187C-8169-3D61-C783-087AE60F555B}"/>
          </ac:spMkLst>
        </pc:spChg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2015041423" sldId="607"/>
        </pc:sldMkLst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1099202426" sldId="609"/>
        </pc:sldMkLst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816385163" sldId="610"/>
        </pc:sldMkLst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35940645" sldId="611"/>
        </pc:sldMkLst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2231241891" sldId="612"/>
        </pc:sldMkLst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1228884872" sldId="613"/>
        </pc:sldMkLst>
      </pc:sldChg>
      <pc:sldChg chg="del">
        <pc:chgData name="Asia Ahmad" userId="fc68dead-b4fb-4eec-aaa6-27a1c4f2bf52" providerId="ADAL" clId="{62F218FD-E926-426A-9D63-834A950830B1}" dt="2026-06-04T11:45:03.112" v="845" actId="18676"/>
        <pc:sldMkLst>
          <pc:docMk/>
          <pc:sldMk cId="555339246" sldId="614"/>
        </pc:sldMkLst>
      </pc:sldChg>
      <pc:sldChg chg="addSp delSp del mod">
        <pc:chgData name="Asia Ahmad" userId="fc68dead-b4fb-4eec-aaa6-27a1c4f2bf52" providerId="ADAL" clId="{62F218FD-E926-426A-9D63-834A950830B1}" dt="2026-06-04T11:45:10.802" v="847" actId="18676"/>
        <pc:sldMkLst>
          <pc:docMk/>
          <pc:sldMk cId="2955227571" sldId="615"/>
        </pc:sldMkLst>
      </pc:sldChg>
      <pc:sldChg chg="addSp del">
        <pc:chgData name="Asia Ahmad" userId="fc68dead-b4fb-4eec-aaa6-27a1c4f2bf52" providerId="ADAL" clId="{62F218FD-E926-426A-9D63-834A950830B1}" dt="2026-06-04T11:45:07.033" v="846" actId="18676"/>
        <pc:sldMkLst>
          <pc:docMk/>
          <pc:sldMk cId="1184005883" sldId="616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2603700284" sldId="617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2090726570" sldId="618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2554543107" sldId="619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1952546797" sldId="620"/>
        </pc:sldMkLst>
      </pc:sldChg>
      <pc:sldChg chg="del">
        <pc:chgData name="Asia Ahmad" userId="fc68dead-b4fb-4eec-aaa6-27a1c4f2bf52" providerId="ADAL" clId="{62F218FD-E926-426A-9D63-834A950830B1}" dt="2026-06-04T11:45:07.033" v="846" actId="18676"/>
        <pc:sldMkLst>
          <pc:docMk/>
          <pc:sldMk cId="3302416881" sldId="621"/>
        </pc:sldMkLst>
      </pc:sldChg>
      <pc:sldChg chg="del">
        <pc:chgData name="Asia Ahmad" userId="fc68dead-b4fb-4eec-aaa6-27a1c4f2bf52" providerId="ADAL" clId="{62F218FD-E926-426A-9D63-834A950830B1}" dt="2026-06-04T11:45:10.802" v="847" actId="18676"/>
        <pc:sldMkLst>
          <pc:docMk/>
          <pc:sldMk cId="1486980424" sldId="622"/>
        </pc:sldMkLst>
      </pc:sldChg>
      <pc:sldChg chg="addSp delSp modSp del mod">
        <pc:chgData name="Asia Ahmad" userId="fc68dead-b4fb-4eec-aaa6-27a1c4f2bf52" providerId="ADAL" clId="{62F218FD-E926-426A-9D63-834A950830B1}" dt="2026-06-04T11:45:10.802" v="847" actId="18676"/>
        <pc:sldMkLst>
          <pc:docMk/>
          <pc:sldMk cId="2253946427" sldId="625"/>
        </pc:sldMkLst>
        <pc:spChg chg="mod">
          <ac:chgData name="Asia Ahmad" userId="fc68dead-b4fb-4eec-aaa6-27a1c4f2bf52" providerId="ADAL" clId="{62F218FD-E926-426A-9D63-834A950830B1}" dt="2026-06-04T07:17:38.423" v="825" actId="20577"/>
          <ac:spMkLst>
            <pc:docMk/>
            <pc:sldMk cId="2253946427" sldId="625"/>
            <ac:spMk id="4" creationId="{FF09E0D5-F56A-EA96-D3D4-0C1EDF9470C1}"/>
          </ac:spMkLst>
        </pc:spChg>
        <pc:inkChg chg="del">
          <ac:chgData name="Asia Ahmad" userId="fc68dead-b4fb-4eec-aaa6-27a1c4f2bf52" providerId="ADAL" clId="{62F218FD-E926-426A-9D63-834A950830B1}" dt="2026-06-04T08:06:49.736" v="841" actId="21"/>
          <ac:inkMkLst>
            <pc:docMk/>
            <pc:sldMk cId="2253946427" sldId="625"/>
            <ac:inkMk id="6" creationId="{7748E0C1-7531-EF67-F328-9730E1D11C6D}"/>
          </ac:inkMkLst>
        </pc:inkChg>
        <pc:inkChg chg="add">
          <ac:chgData name="Asia Ahmad" userId="fc68dead-b4fb-4eec-aaa6-27a1c4f2bf52" providerId="ADAL" clId="{62F218FD-E926-426A-9D63-834A950830B1}" dt="2026-06-04T09:00:43.360" v="842"/>
          <ac:inkMkLst>
            <pc:docMk/>
            <pc:sldMk cId="2253946427" sldId="625"/>
            <ac:inkMk id="8" creationId="{6F68D8A9-5F20-AE1A-D6E1-36FD1B2EDD4A}"/>
          </ac:inkMkLst>
        </pc:inkChg>
      </pc:sldChg>
      <pc:sldChg chg="delSp modSp mod">
        <pc:chgData name="Asia Ahmad" userId="fc68dead-b4fb-4eec-aaa6-27a1c4f2bf52" providerId="ADAL" clId="{62F218FD-E926-426A-9D63-834A950830B1}" dt="2026-06-04T11:47:25.119" v="904" actId="20577"/>
        <pc:sldMkLst>
          <pc:docMk/>
          <pc:sldMk cId="4173259652" sldId="627"/>
        </pc:sldMkLst>
        <pc:spChg chg="mod">
          <ac:chgData name="Asia Ahmad" userId="fc68dead-b4fb-4eec-aaa6-27a1c4f2bf52" providerId="ADAL" clId="{62F218FD-E926-426A-9D63-834A950830B1}" dt="2026-06-04T11:47:25.119" v="904" actId="20577"/>
          <ac:spMkLst>
            <pc:docMk/>
            <pc:sldMk cId="4173259652" sldId="627"/>
            <ac:spMk id="6" creationId="{3BCF15BA-4FC6-DBA3-EE77-DA0EE7867CA6}"/>
          </ac:spMkLst>
        </pc:spChg>
        <pc:inkChg chg="del">
          <ac:chgData name="Asia Ahmad" userId="fc68dead-b4fb-4eec-aaa6-27a1c4f2bf52" providerId="ADAL" clId="{62F218FD-E926-426A-9D63-834A950830B1}" dt="2026-06-04T11:45:23.388" v="848" actId="478"/>
          <ac:inkMkLst>
            <pc:docMk/>
            <pc:sldMk cId="4173259652" sldId="627"/>
            <ac:inkMk id="9" creationId="{7AFA4991-2FF5-FDD9-47B8-3826D3A00302}"/>
          </ac:inkMkLst>
        </pc:inkChg>
      </pc:sldChg>
      <pc:sldChg chg="del">
        <pc:chgData name="Asia Ahmad" userId="fc68dead-b4fb-4eec-aaa6-27a1c4f2bf52" providerId="ADAL" clId="{62F218FD-E926-426A-9D63-834A950830B1}" dt="2026-06-04T11:45:44.909" v="850" actId="47"/>
        <pc:sldMkLst>
          <pc:docMk/>
          <pc:sldMk cId="945405833" sldId="629"/>
        </pc:sldMkLst>
      </pc:sldChg>
      <pc:sldChg chg="addSp modSp mod modNotesTx">
        <pc:chgData name="Asia Ahmad" userId="fc68dead-b4fb-4eec-aaa6-27a1c4f2bf52" providerId="ADAL" clId="{62F218FD-E926-426A-9D63-834A950830B1}" dt="2026-06-04T11:54:50.813" v="1094" actId="20577"/>
        <pc:sldMkLst>
          <pc:docMk/>
          <pc:sldMk cId="46545514" sldId="630"/>
        </pc:sldMkLst>
        <pc:picChg chg="add mod">
          <ac:chgData name="Asia Ahmad" userId="fc68dead-b4fb-4eec-aaa6-27a1c4f2bf52" providerId="ADAL" clId="{62F218FD-E926-426A-9D63-834A950830B1}" dt="2026-06-04T11:54:40.093" v="1092" actId="1076"/>
          <ac:picMkLst>
            <pc:docMk/>
            <pc:sldMk cId="46545514" sldId="630"/>
            <ac:picMk id="5" creationId="{655BF6BB-F154-03E4-2023-B737B3D8A264}"/>
          </ac:picMkLst>
        </pc:picChg>
      </pc:sldChg>
      <pc:sldChg chg="addSp delSp modSp mod">
        <pc:chgData name="Asia Ahmad" userId="fc68dead-b4fb-4eec-aaa6-27a1c4f2bf52" providerId="ADAL" clId="{62F218FD-E926-426A-9D63-834A950830B1}" dt="2026-06-04T11:59:46.603" v="1131" actId="1076"/>
        <pc:sldMkLst>
          <pc:docMk/>
          <pc:sldMk cId="1666296282" sldId="631"/>
        </pc:sldMkLst>
        <pc:spChg chg="del">
          <ac:chgData name="Asia Ahmad" userId="fc68dead-b4fb-4eec-aaa6-27a1c4f2bf52" providerId="ADAL" clId="{62F218FD-E926-426A-9D63-834A950830B1}" dt="2026-06-04T11:56:23.598" v="1095"/>
          <ac:spMkLst>
            <pc:docMk/>
            <pc:sldMk cId="1666296282" sldId="631"/>
            <ac:spMk id="3" creationId="{09470350-7EDA-E478-52C9-3701D089A7E7}"/>
          </ac:spMkLst>
        </pc:spChg>
        <pc:spChg chg="add del mod">
          <ac:chgData name="Asia Ahmad" userId="fc68dead-b4fb-4eec-aaa6-27a1c4f2bf52" providerId="ADAL" clId="{62F218FD-E926-426A-9D63-834A950830B1}" dt="2026-06-04T11:57:57.702" v="1112" actId="478"/>
          <ac:spMkLst>
            <pc:docMk/>
            <pc:sldMk cId="1666296282" sldId="631"/>
            <ac:spMk id="4" creationId="{5B45FF87-E82A-9197-1F17-74FFD7A1B91A}"/>
          </ac:spMkLst>
        </pc:spChg>
        <pc:spChg chg="add mod">
          <ac:chgData name="Asia Ahmad" userId="fc68dead-b4fb-4eec-aaa6-27a1c4f2bf52" providerId="ADAL" clId="{62F218FD-E926-426A-9D63-834A950830B1}" dt="2026-06-04T11:59:46.603" v="1131" actId="1076"/>
          <ac:spMkLst>
            <pc:docMk/>
            <pc:sldMk cId="1666296282" sldId="631"/>
            <ac:spMk id="5" creationId="{CAB2E155-B236-E676-909C-BCC04C0CCFF5}"/>
          </ac:spMkLst>
        </pc:spChg>
        <pc:picChg chg="add mod">
          <ac:chgData name="Asia Ahmad" userId="fc68dead-b4fb-4eec-aaa6-27a1c4f2bf52" providerId="ADAL" clId="{62F218FD-E926-426A-9D63-834A950830B1}" dt="2026-06-04T11:59:44.203" v="1130" actId="14100"/>
          <ac:picMkLst>
            <pc:docMk/>
            <pc:sldMk cId="1666296282" sldId="631"/>
            <ac:picMk id="1026" creationId="{A30855D8-EDA3-DFAB-86B4-929D0613F7AA}"/>
          </ac:picMkLst>
        </pc:picChg>
        <pc:picChg chg="add mod">
          <ac:chgData name="Asia Ahmad" userId="fc68dead-b4fb-4eec-aaa6-27a1c4f2bf52" providerId="ADAL" clId="{62F218FD-E926-426A-9D63-834A950830B1}" dt="2026-06-04T11:59:41.698" v="1129" actId="1076"/>
          <ac:picMkLst>
            <pc:docMk/>
            <pc:sldMk cId="1666296282" sldId="631"/>
            <ac:picMk id="1028" creationId="{DF399ECC-258B-26B3-4BB2-64D5CCD23FBA}"/>
          </ac:picMkLst>
        </pc:picChg>
        <pc:picChg chg="add mod">
          <ac:chgData name="Asia Ahmad" userId="fc68dead-b4fb-4eec-aaa6-27a1c4f2bf52" providerId="ADAL" clId="{62F218FD-E926-426A-9D63-834A950830B1}" dt="2026-06-04T11:59:38.498" v="1126" actId="14100"/>
          <ac:picMkLst>
            <pc:docMk/>
            <pc:sldMk cId="1666296282" sldId="631"/>
            <ac:picMk id="1030" creationId="{4FB66179-735F-63F1-85A6-B5A162A551D2}"/>
          </ac:picMkLst>
        </pc:picChg>
      </pc:sldChg>
      <pc:sldChg chg="addSp modSp mod">
        <pc:chgData name="Asia Ahmad" userId="fc68dead-b4fb-4eec-aaa6-27a1c4f2bf52" providerId="ADAL" clId="{62F218FD-E926-426A-9D63-834A950830B1}" dt="2026-06-04T12:02:11.567" v="1150" actId="14100"/>
        <pc:sldMkLst>
          <pc:docMk/>
          <pc:sldMk cId="1916490487" sldId="632"/>
        </pc:sldMkLst>
        <pc:spChg chg="add mod">
          <ac:chgData name="Asia Ahmad" userId="fc68dead-b4fb-4eec-aaa6-27a1c4f2bf52" providerId="ADAL" clId="{62F218FD-E926-426A-9D63-834A950830B1}" dt="2026-06-04T12:02:11.567" v="1150" actId="14100"/>
          <ac:spMkLst>
            <pc:docMk/>
            <pc:sldMk cId="1916490487" sldId="632"/>
            <ac:spMk id="4" creationId="{CCD25370-846B-D4B3-551B-48186E17DE35}"/>
          </ac:spMkLst>
        </pc:spChg>
      </pc:sldChg>
      <pc:sldChg chg="del">
        <pc:chgData name="Asia Ahmad" userId="fc68dead-b4fb-4eec-aaa6-27a1c4f2bf52" providerId="ADAL" clId="{62F218FD-E926-426A-9D63-834A950830B1}" dt="2026-06-04T12:02:17.055" v="1153" actId="47"/>
        <pc:sldMkLst>
          <pc:docMk/>
          <pc:sldMk cId="1976968595" sldId="633"/>
        </pc:sldMkLst>
      </pc:sldChg>
      <pc:sldChg chg="del">
        <pc:chgData name="Asia Ahmad" userId="fc68dead-b4fb-4eec-aaa6-27a1c4f2bf52" providerId="ADAL" clId="{62F218FD-E926-426A-9D63-834A950830B1}" dt="2026-06-04T12:02:17.648" v="1154" actId="47"/>
        <pc:sldMkLst>
          <pc:docMk/>
          <pc:sldMk cId="2403388292" sldId="634"/>
        </pc:sldMkLst>
      </pc:sldChg>
      <pc:sldChg chg="delSp modSp mod">
        <pc:chgData name="Asia Ahmad" userId="fc68dead-b4fb-4eec-aaa6-27a1c4f2bf52" providerId="ADAL" clId="{62F218FD-E926-426A-9D63-834A950830B1}" dt="2026-06-04T11:47:59.057" v="937" actId="5793"/>
        <pc:sldMkLst>
          <pc:docMk/>
          <pc:sldMk cId="930377295" sldId="636"/>
        </pc:sldMkLst>
        <pc:spChg chg="mod">
          <ac:chgData name="Asia Ahmad" userId="fc68dead-b4fb-4eec-aaa6-27a1c4f2bf52" providerId="ADAL" clId="{62F218FD-E926-426A-9D63-834A950830B1}" dt="2026-06-04T11:47:59.057" v="937" actId="5793"/>
          <ac:spMkLst>
            <pc:docMk/>
            <pc:sldMk cId="930377295" sldId="636"/>
            <ac:spMk id="6" creationId="{A7791FF6-D665-56C5-384D-D6CBD27C9CE2}"/>
          </ac:spMkLst>
        </pc:spChg>
        <pc:inkChg chg="del">
          <ac:chgData name="Asia Ahmad" userId="fc68dead-b4fb-4eec-aaa6-27a1c4f2bf52" providerId="ADAL" clId="{62F218FD-E926-426A-9D63-834A950830B1}" dt="2026-06-04T11:47:48.587" v="921" actId="21"/>
          <ac:inkMkLst>
            <pc:docMk/>
            <pc:sldMk cId="930377295" sldId="636"/>
            <ac:inkMk id="9" creationId="{CD76B0FC-DF88-075C-D7DE-795410A51DDC}"/>
          </ac:inkMkLst>
        </pc:inkChg>
      </pc:sldChg>
      <pc:sldChg chg="del">
        <pc:chgData name="Asia Ahmad" userId="fc68dead-b4fb-4eec-aaa6-27a1c4f2bf52" providerId="ADAL" clId="{62F218FD-E926-426A-9D63-834A950830B1}" dt="2026-06-04T11:46:25.257" v="872" actId="47"/>
        <pc:sldMkLst>
          <pc:docMk/>
          <pc:sldMk cId="3611678730" sldId="637"/>
        </pc:sldMkLst>
      </pc:sldChg>
      <pc:sldChg chg="delSp modSp mod">
        <pc:chgData name="Asia Ahmad" userId="fc68dead-b4fb-4eec-aaa6-27a1c4f2bf52" providerId="ADAL" clId="{62F218FD-E926-426A-9D63-834A950830B1}" dt="2026-06-04T11:48:11.309" v="948" actId="21"/>
        <pc:sldMkLst>
          <pc:docMk/>
          <pc:sldMk cId="1588906374" sldId="638"/>
        </pc:sldMkLst>
        <pc:spChg chg="mod">
          <ac:chgData name="Asia Ahmad" userId="fc68dead-b4fb-4eec-aaa6-27a1c4f2bf52" providerId="ADAL" clId="{62F218FD-E926-426A-9D63-834A950830B1}" dt="2026-06-04T11:48:08.814" v="947" actId="20577"/>
          <ac:spMkLst>
            <pc:docMk/>
            <pc:sldMk cId="1588906374" sldId="638"/>
            <ac:spMk id="6" creationId="{C1E183DC-0835-C4D3-8962-1A45606D6E01}"/>
          </ac:spMkLst>
        </pc:spChg>
        <pc:inkChg chg="del">
          <ac:chgData name="Asia Ahmad" userId="fc68dead-b4fb-4eec-aaa6-27a1c4f2bf52" providerId="ADAL" clId="{62F218FD-E926-426A-9D63-834A950830B1}" dt="2026-06-04T11:48:11.309" v="948" actId="21"/>
          <ac:inkMkLst>
            <pc:docMk/>
            <pc:sldMk cId="1588906374" sldId="638"/>
            <ac:inkMk id="9" creationId="{AA70D001-55FE-72B3-C0EB-C20D842BF333}"/>
          </ac:inkMkLst>
        </pc:inkChg>
      </pc:sldChg>
      <pc:sldChg chg="addSp modSp new del mod">
        <pc:chgData name="Asia Ahmad" userId="fc68dead-b4fb-4eec-aaa6-27a1c4f2bf52" providerId="ADAL" clId="{62F218FD-E926-426A-9D63-834A950830B1}" dt="2026-06-04T11:45:07.033" v="846" actId="18676"/>
        <pc:sldMkLst>
          <pc:docMk/>
          <pc:sldMk cId="1871015647" sldId="639"/>
        </pc:sldMkLst>
      </pc:sldChg>
      <pc:sldChg chg="modSp new mod">
        <pc:chgData name="Asia Ahmad" userId="fc68dead-b4fb-4eec-aaa6-27a1c4f2bf52" providerId="ADAL" clId="{62F218FD-E926-426A-9D63-834A950830B1}" dt="2026-06-04T11:45:59.407" v="860" actId="20577"/>
        <pc:sldMkLst>
          <pc:docMk/>
          <pc:sldMk cId="2288907022" sldId="639"/>
        </pc:sldMkLst>
        <pc:spChg chg="mod">
          <ac:chgData name="Asia Ahmad" userId="fc68dead-b4fb-4eec-aaa6-27a1c4f2bf52" providerId="ADAL" clId="{62F218FD-E926-426A-9D63-834A950830B1}" dt="2026-06-04T11:45:59.407" v="860" actId="20577"/>
          <ac:spMkLst>
            <pc:docMk/>
            <pc:sldMk cId="2288907022" sldId="639"/>
            <ac:spMk id="2" creationId="{561D6A78-1789-5F98-26E6-B277846DDAC8}"/>
          </ac:spMkLst>
        </pc:spChg>
      </pc:sldChg>
      <pc:sldChg chg="add ord">
        <pc:chgData name="Asia Ahmad" userId="fc68dead-b4fb-4eec-aaa6-27a1c4f2bf52" providerId="ADAL" clId="{62F218FD-E926-426A-9D63-834A950830B1}" dt="2026-06-04T11:45:56.713" v="854"/>
        <pc:sldMkLst>
          <pc:docMk/>
          <pc:sldMk cId="3109686515" sldId="640"/>
        </pc:sldMkLst>
      </pc:sldChg>
      <pc:sldChg chg="modSp new mod ord">
        <pc:chgData name="Asia Ahmad" userId="fc68dead-b4fb-4eec-aaa6-27a1c4f2bf52" providerId="ADAL" clId="{62F218FD-E926-426A-9D63-834A950830B1}" dt="2026-06-04T11:46:18.431" v="870" actId="20577"/>
        <pc:sldMkLst>
          <pc:docMk/>
          <pc:sldMk cId="3972730573" sldId="641"/>
        </pc:sldMkLst>
        <pc:spChg chg="mod">
          <ac:chgData name="Asia Ahmad" userId="fc68dead-b4fb-4eec-aaa6-27a1c4f2bf52" providerId="ADAL" clId="{62F218FD-E926-426A-9D63-834A950830B1}" dt="2026-06-04T11:46:18.431" v="870" actId="20577"/>
          <ac:spMkLst>
            <pc:docMk/>
            <pc:sldMk cId="3972730573" sldId="641"/>
            <ac:spMk id="2" creationId="{9DBCE098-7D01-1AD0-440A-D8910A562059}"/>
          </ac:spMkLst>
        </pc:spChg>
      </pc:sldChg>
      <pc:sldChg chg="add">
        <pc:chgData name="Asia Ahmad" userId="fc68dead-b4fb-4eec-aaa6-27a1c4f2bf52" providerId="ADAL" clId="{62F218FD-E926-426A-9D63-834A950830B1}" dt="2026-06-04T11:46:14.152" v="862"/>
        <pc:sldMkLst>
          <pc:docMk/>
          <pc:sldMk cId="598060883" sldId="642"/>
        </pc:sldMkLst>
      </pc:sldChg>
      <pc:sldChg chg="add del">
        <pc:chgData name="Asia Ahmad" userId="fc68dead-b4fb-4eec-aaa6-27a1c4f2bf52" providerId="ADAL" clId="{62F218FD-E926-426A-9D63-834A950830B1}" dt="2026-06-04T11:46:41.144" v="875" actId="47"/>
        <pc:sldMkLst>
          <pc:docMk/>
          <pc:sldMk cId="272739879" sldId="643"/>
        </pc:sldMkLst>
      </pc:sldChg>
      <pc:sldChg chg="add">
        <pc:chgData name="Asia Ahmad" userId="fc68dead-b4fb-4eec-aaa6-27a1c4f2bf52" providerId="ADAL" clId="{62F218FD-E926-426A-9D63-834A950830B1}" dt="2026-06-04T11:48:49.972" v="986"/>
        <pc:sldMkLst>
          <pc:docMk/>
          <pc:sldMk cId="1884051493" sldId="643"/>
        </pc:sldMkLst>
      </pc:sldChg>
      <pc:sldChg chg="add">
        <pc:chgData name="Asia Ahmad" userId="fc68dead-b4fb-4eec-aaa6-27a1c4f2bf52" providerId="ADAL" clId="{62F218FD-E926-426A-9D63-834A950830B1}" dt="2026-06-04T11:48:56.166" v="987"/>
        <pc:sldMkLst>
          <pc:docMk/>
          <pc:sldMk cId="1357455732" sldId="644"/>
        </pc:sldMkLst>
      </pc:sldChg>
      <pc:sldChg chg="modSp new mod">
        <pc:chgData name="Asia Ahmad" userId="fc68dead-b4fb-4eec-aaa6-27a1c4f2bf52" providerId="ADAL" clId="{62F218FD-E926-426A-9D63-834A950830B1}" dt="2026-06-04T11:49:00.462" v="994" actId="20577"/>
        <pc:sldMkLst>
          <pc:docMk/>
          <pc:sldMk cId="2844648461" sldId="645"/>
        </pc:sldMkLst>
        <pc:spChg chg="mod">
          <ac:chgData name="Asia Ahmad" userId="fc68dead-b4fb-4eec-aaa6-27a1c4f2bf52" providerId="ADAL" clId="{62F218FD-E926-426A-9D63-834A950830B1}" dt="2026-06-04T11:49:00.462" v="994" actId="20577"/>
          <ac:spMkLst>
            <pc:docMk/>
            <pc:sldMk cId="2844648461" sldId="645"/>
            <ac:spMk id="2" creationId="{89A10FB5-1436-34B4-6DB8-77CC2E508872}"/>
          </ac:spMkLst>
        </pc:spChg>
      </pc:sldChg>
      <pc:sldChg chg="delSp modSp add mod ord">
        <pc:chgData name="Asia Ahmad" userId="fc68dead-b4fb-4eec-aaa6-27a1c4f2bf52" providerId="ADAL" clId="{62F218FD-E926-426A-9D63-834A950830B1}" dt="2026-06-04T11:50:21.088" v="1050" actId="478"/>
        <pc:sldMkLst>
          <pc:docMk/>
          <pc:sldMk cId="2381483913" sldId="646"/>
        </pc:sldMkLst>
        <pc:spChg chg="mod">
          <ac:chgData name="Asia Ahmad" userId="fc68dead-b4fb-4eec-aaa6-27a1c4f2bf52" providerId="ADAL" clId="{62F218FD-E926-426A-9D63-834A950830B1}" dt="2026-06-04T11:50:09.007" v="1031" actId="20577"/>
          <ac:spMkLst>
            <pc:docMk/>
            <pc:sldMk cId="2381483913" sldId="646"/>
            <ac:spMk id="6" creationId="{17B3BDE1-486C-4E4A-4CAC-344AED89C36A}"/>
          </ac:spMkLst>
        </pc:spChg>
        <pc:spChg chg="mod">
          <ac:chgData name="Asia Ahmad" userId="fc68dead-b4fb-4eec-aaa6-27a1c4f2bf52" providerId="ADAL" clId="{62F218FD-E926-426A-9D63-834A950830B1}" dt="2026-06-04T11:50:19.798" v="1049" actId="1076"/>
          <ac:spMkLst>
            <pc:docMk/>
            <pc:sldMk cId="2381483913" sldId="646"/>
            <ac:spMk id="7" creationId="{621B7DFA-83CF-12E7-887A-48CCAABD57BB}"/>
          </ac:spMkLst>
        </pc:spChg>
        <pc:inkChg chg="del">
          <ac:chgData name="Asia Ahmad" userId="fc68dead-b4fb-4eec-aaa6-27a1c4f2bf52" providerId="ADAL" clId="{62F218FD-E926-426A-9D63-834A950830B1}" dt="2026-06-04T11:50:21.088" v="1050" actId="478"/>
          <ac:inkMkLst>
            <pc:docMk/>
            <pc:sldMk cId="2381483913" sldId="646"/>
            <ac:inkMk id="4" creationId="{8E4B5A93-067D-0F98-FBEB-448FFB6334B7}"/>
          </ac:inkMkLst>
        </pc:inkChg>
      </pc:sldChg>
      <pc:sldChg chg="add">
        <pc:chgData name="Asia Ahmad" userId="fc68dead-b4fb-4eec-aaa6-27a1c4f2bf52" providerId="ADAL" clId="{62F218FD-E926-426A-9D63-834A950830B1}" dt="2026-06-04T11:49:08.707" v="998"/>
        <pc:sldMkLst>
          <pc:docMk/>
          <pc:sldMk cId="311526648" sldId="647"/>
        </pc:sldMkLst>
      </pc:sldChg>
      <pc:sldChg chg="modSp new mod">
        <pc:chgData name="Asia Ahmad" userId="fc68dead-b4fb-4eec-aaa6-27a1c4f2bf52" providerId="ADAL" clId="{62F218FD-E926-426A-9D63-834A950830B1}" dt="2026-06-04T11:49:12.798" v="1005" actId="20577"/>
        <pc:sldMkLst>
          <pc:docMk/>
          <pc:sldMk cId="500170031" sldId="648"/>
        </pc:sldMkLst>
        <pc:spChg chg="mod">
          <ac:chgData name="Asia Ahmad" userId="fc68dead-b4fb-4eec-aaa6-27a1c4f2bf52" providerId="ADAL" clId="{62F218FD-E926-426A-9D63-834A950830B1}" dt="2026-06-04T11:49:12.798" v="1005" actId="20577"/>
          <ac:spMkLst>
            <pc:docMk/>
            <pc:sldMk cId="500170031" sldId="648"/>
            <ac:spMk id="2" creationId="{0EE8AD52-B80A-27E4-794F-53205AC61A45}"/>
          </ac:spMkLst>
        </pc:spChg>
      </pc:sldChg>
      <pc:sldChg chg="add">
        <pc:chgData name="Asia Ahmad" userId="fc68dead-b4fb-4eec-aaa6-27a1c4f2bf52" providerId="ADAL" clId="{62F218FD-E926-426A-9D63-834A950830B1}" dt="2026-06-04T11:50:48.899" v="1080"/>
        <pc:sldMkLst>
          <pc:docMk/>
          <pc:sldMk cId="704549886" sldId="649"/>
        </pc:sldMkLst>
      </pc:sldChg>
      <pc:sldChg chg="modSp new mod">
        <pc:chgData name="Asia Ahmad" userId="fc68dead-b4fb-4eec-aaa6-27a1c4f2bf52" providerId="ADAL" clId="{62F218FD-E926-426A-9D63-834A950830B1}" dt="2026-06-04T11:50:54.430" v="1087" actId="20577"/>
        <pc:sldMkLst>
          <pc:docMk/>
          <pc:sldMk cId="772501224" sldId="650"/>
        </pc:sldMkLst>
        <pc:spChg chg="mod">
          <ac:chgData name="Asia Ahmad" userId="fc68dead-b4fb-4eec-aaa6-27a1c4f2bf52" providerId="ADAL" clId="{62F218FD-E926-426A-9D63-834A950830B1}" dt="2026-06-04T11:50:54.430" v="1087" actId="20577"/>
          <ac:spMkLst>
            <pc:docMk/>
            <pc:sldMk cId="772501224" sldId="650"/>
            <ac:spMk id="2" creationId="{569CA3F3-07C7-F8E6-3DD6-72FFEEF41A55}"/>
          </ac:spMkLst>
        </pc:spChg>
      </pc:sldChg>
      <pc:sldChg chg="new del">
        <pc:chgData name="Asia Ahmad" userId="fc68dead-b4fb-4eec-aaa6-27a1c4f2bf52" providerId="ADAL" clId="{62F218FD-E926-426A-9D63-834A950830B1}" dt="2026-06-04T11:59:58.740" v="1134" actId="47"/>
        <pc:sldMkLst>
          <pc:docMk/>
          <pc:sldMk cId="2959825943" sldId="651"/>
        </pc:sldMkLst>
      </pc:sldChg>
      <pc:sldChg chg="modSp add mod">
        <pc:chgData name="Asia Ahmad" userId="fc68dead-b4fb-4eec-aaa6-27a1c4f2bf52" providerId="ADAL" clId="{62F218FD-E926-426A-9D63-834A950830B1}" dt="2026-06-04T12:00:04.059" v="1143" actId="20577"/>
        <pc:sldMkLst>
          <pc:docMk/>
          <pc:sldMk cId="859563217" sldId="652"/>
        </pc:sldMkLst>
        <pc:spChg chg="mod">
          <ac:chgData name="Asia Ahmad" userId="fc68dead-b4fb-4eec-aaa6-27a1c4f2bf52" providerId="ADAL" clId="{62F218FD-E926-426A-9D63-834A950830B1}" dt="2026-06-04T12:00:04.059" v="1143" actId="20577"/>
          <ac:spMkLst>
            <pc:docMk/>
            <pc:sldMk cId="859563217" sldId="652"/>
            <ac:spMk id="2" creationId="{4D93E866-5740-1304-7C98-C943F682B992}"/>
          </ac:spMkLst>
        </pc:spChg>
      </pc:sldChg>
      <pc:sldChg chg="new del">
        <pc:chgData name="Asia Ahmad" userId="fc68dead-b4fb-4eec-aaa6-27a1c4f2bf52" providerId="ADAL" clId="{62F218FD-E926-426A-9D63-834A950830B1}" dt="2026-06-04T12:00:11.939" v="1146" actId="47"/>
        <pc:sldMkLst>
          <pc:docMk/>
          <pc:sldMk cId="3392132310" sldId="653"/>
        </pc:sldMkLst>
      </pc:sldChg>
      <pc:sldChg chg="add">
        <pc:chgData name="Asia Ahmad" userId="fc68dead-b4fb-4eec-aaa6-27a1c4f2bf52" providerId="ADAL" clId="{62F218FD-E926-426A-9D63-834A950830B1}" dt="2026-06-04T12:00:10.657" v="1145"/>
        <pc:sldMkLst>
          <pc:docMk/>
          <pc:sldMk cId="1398361054" sldId="654"/>
        </pc:sldMkLst>
      </pc:sldChg>
      <pc:sldChg chg="modSp add mod">
        <pc:chgData name="Asia Ahmad" userId="fc68dead-b4fb-4eec-aaa6-27a1c4f2bf52" providerId="ADAL" clId="{62F218FD-E926-426A-9D63-834A950830B1}" dt="2026-06-04T12:02:22.631" v="1162" actId="20577"/>
        <pc:sldMkLst>
          <pc:docMk/>
          <pc:sldMk cId="2376194855" sldId="655"/>
        </pc:sldMkLst>
        <pc:spChg chg="mod">
          <ac:chgData name="Asia Ahmad" userId="fc68dead-b4fb-4eec-aaa6-27a1c4f2bf52" providerId="ADAL" clId="{62F218FD-E926-426A-9D63-834A950830B1}" dt="2026-06-04T12:02:22.631" v="1162" actId="20577"/>
          <ac:spMkLst>
            <pc:docMk/>
            <pc:sldMk cId="2376194855" sldId="655"/>
            <ac:spMk id="2" creationId="{FC21830E-A497-818E-AFF2-814175906149}"/>
          </ac:spMkLst>
        </pc:spChg>
      </pc:sldChg>
      <pc:sldChg chg="modSp add mod">
        <pc:chgData name="Asia Ahmad" userId="fc68dead-b4fb-4eec-aaa6-27a1c4f2bf52" providerId="ADAL" clId="{62F218FD-E926-426A-9D63-834A950830B1}" dt="2026-06-04T12:02:26.455" v="1166" actId="20577"/>
        <pc:sldMkLst>
          <pc:docMk/>
          <pc:sldMk cId="147118978" sldId="656"/>
        </pc:sldMkLst>
        <pc:spChg chg="mod">
          <ac:chgData name="Asia Ahmad" userId="fc68dead-b4fb-4eec-aaa6-27a1c4f2bf52" providerId="ADAL" clId="{62F218FD-E926-426A-9D63-834A950830B1}" dt="2026-06-04T12:02:26.455" v="1166" actId="20577"/>
          <ac:spMkLst>
            <pc:docMk/>
            <pc:sldMk cId="147118978" sldId="656"/>
            <ac:spMk id="2" creationId="{3B3798F3-78D2-3F83-918A-27A89D01621D}"/>
          </ac:spMkLst>
        </pc:spChg>
      </pc:sldChg>
      <pc:sldMasterChg chg="delSldLayout">
        <pc:chgData name="Asia Ahmad" userId="fc68dead-b4fb-4eec-aaa6-27a1c4f2bf52" providerId="ADAL" clId="{62F218FD-E926-426A-9D63-834A950830B1}" dt="2026-06-04T11:45:07.033" v="846" actId="18676"/>
        <pc:sldMasterMkLst>
          <pc:docMk/>
          <pc:sldMasterMk cId="3289306165" sldId="2147483648"/>
        </pc:sldMasterMkLst>
        <pc:sldLayoutChg chg="del">
          <pc:chgData name="Asia Ahmad" userId="fc68dead-b4fb-4eec-aaa6-27a1c4f2bf52" providerId="ADAL" clId="{62F218FD-E926-426A-9D63-834A950830B1}" dt="2026-06-04T11:45:07.033" v="846" actId="18676"/>
          <pc:sldLayoutMkLst>
            <pc:docMk/>
            <pc:sldMasterMk cId="3289306165" sldId="2147483648"/>
            <pc:sldLayoutMk cId="1415522934" sldId="2147483661"/>
          </pc:sldLayoutMkLst>
        </pc:sldLayoutChg>
      </pc:sldMasterChg>
    </pc:docChg>
  </pc:docChgLst>
  <pc:docChgLst>
    <pc:chgData name="Asia Ahmad" userId="S::aahmad126.304@cchurch.brent.sch.uk::fc68dead-b4fb-4eec-aaa6-27a1c4f2bf52" providerId="AD" clId="Web-{6139E19D-4029-6975-B0D3-ADF0DE3CB9CF}"/>
    <pc:docChg chg="addSld delSld modSld modSection">
      <pc:chgData name="Asia Ahmad" userId="S::aahmad126.304@cchurch.brent.sch.uk::fc68dead-b4fb-4eec-aaa6-27a1c4f2bf52" providerId="AD" clId="Web-{6139E19D-4029-6975-B0D3-ADF0DE3CB9CF}" dt="2026-06-05T08:17:22.176" v="57" actId="20577"/>
      <pc:docMkLst>
        <pc:docMk/>
      </pc:docMkLst>
      <pc:sldChg chg="modSp">
        <pc:chgData name="Asia Ahmad" userId="S::aahmad126.304@cchurch.brent.sch.uk::fc68dead-b4fb-4eec-aaa6-27a1c4f2bf52" providerId="AD" clId="Web-{6139E19D-4029-6975-B0D3-ADF0DE3CB9CF}" dt="2026-06-05T08:15:02.624" v="11" actId="20577"/>
        <pc:sldMkLst>
          <pc:docMk/>
          <pc:sldMk cId="2369830485" sldId="628"/>
        </pc:sldMkLst>
        <pc:spChg chg="mod">
          <ac:chgData name="Asia Ahmad" userId="S::aahmad126.304@cchurch.brent.sch.uk::fc68dead-b4fb-4eec-aaa6-27a1c4f2bf52" providerId="AD" clId="Web-{6139E19D-4029-6975-B0D3-ADF0DE3CB9CF}" dt="2026-06-05T08:15:02.624" v="11" actId="20577"/>
          <ac:spMkLst>
            <pc:docMk/>
            <pc:sldMk cId="2369830485" sldId="628"/>
            <ac:spMk id="3" creationId="{5797DA0B-19DF-4D45-5D12-48B080455CBB}"/>
          </ac:spMkLst>
        </pc:spChg>
      </pc:sldChg>
      <pc:sldChg chg="modSp">
        <pc:chgData name="Asia Ahmad" userId="S::aahmad126.304@cchurch.brent.sch.uk::fc68dead-b4fb-4eec-aaa6-27a1c4f2bf52" providerId="AD" clId="Web-{6139E19D-4029-6975-B0D3-ADF0DE3CB9CF}" dt="2026-06-05T08:15:28.016" v="20" actId="20577"/>
        <pc:sldMkLst>
          <pc:docMk/>
          <pc:sldMk cId="46545514" sldId="630"/>
        </pc:sldMkLst>
        <pc:spChg chg="mod">
          <ac:chgData name="Asia Ahmad" userId="S::aahmad126.304@cchurch.brent.sch.uk::fc68dead-b4fb-4eec-aaa6-27a1c4f2bf52" providerId="AD" clId="Web-{6139E19D-4029-6975-B0D3-ADF0DE3CB9CF}" dt="2026-06-05T08:15:28.016" v="20" actId="20577"/>
          <ac:spMkLst>
            <pc:docMk/>
            <pc:sldMk cId="46545514" sldId="630"/>
            <ac:spMk id="2" creationId="{E889030A-9312-ED75-07D0-88E5145279DF}"/>
          </ac:spMkLst>
        </pc:spChg>
      </pc:sldChg>
      <pc:sldChg chg="modSp">
        <pc:chgData name="Asia Ahmad" userId="S::aahmad126.304@cchurch.brent.sch.uk::fc68dead-b4fb-4eec-aaa6-27a1c4f2bf52" providerId="AD" clId="Web-{6139E19D-4029-6975-B0D3-ADF0DE3CB9CF}" dt="2026-06-05T08:17:22.176" v="57" actId="20577"/>
        <pc:sldMkLst>
          <pc:docMk/>
          <pc:sldMk cId="2288907022" sldId="639"/>
        </pc:sldMkLst>
        <pc:spChg chg="mod">
          <ac:chgData name="Asia Ahmad" userId="S::aahmad126.304@cchurch.brent.sch.uk::fc68dead-b4fb-4eec-aaa6-27a1c4f2bf52" providerId="AD" clId="Web-{6139E19D-4029-6975-B0D3-ADF0DE3CB9CF}" dt="2026-06-05T08:17:22.176" v="57" actId="20577"/>
          <ac:spMkLst>
            <pc:docMk/>
            <pc:sldMk cId="2288907022" sldId="639"/>
            <ac:spMk id="3" creationId="{4D140BC1-1A02-57D3-C2EF-3AB5555044CD}"/>
          </ac:spMkLst>
        </pc:spChg>
      </pc:sldChg>
      <pc:sldChg chg="new del">
        <pc:chgData name="Asia Ahmad" userId="S::aahmad126.304@cchurch.brent.sch.uk::fc68dead-b4fb-4eec-aaa6-27a1c4f2bf52" providerId="AD" clId="Web-{6139E19D-4029-6975-B0D3-ADF0DE3CB9CF}" dt="2026-06-05T08:15:47.329" v="23"/>
        <pc:sldMkLst>
          <pc:docMk/>
          <pc:sldMk cId="3125055125" sldId="657"/>
        </pc:sldMkLst>
      </pc:sldChg>
      <pc:sldChg chg="add replId">
        <pc:chgData name="Asia Ahmad" userId="S::aahmad126.304@cchurch.brent.sch.uk::fc68dead-b4fb-4eec-aaa6-27a1c4f2bf52" providerId="AD" clId="Web-{6139E19D-4029-6975-B0D3-ADF0DE3CB9CF}" dt="2026-06-05T08:15:45.907" v="22"/>
        <pc:sldMkLst>
          <pc:docMk/>
          <pc:sldMk cId="276079221" sldId="658"/>
        </pc:sldMkLst>
      </pc:sldChg>
      <pc:sldChg chg="modSp add replId">
        <pc:chgData name="Asia Ahmad" userId="S::aahmad126.304@cchurch.brent.sch.uk::fc68dead-b4fb-4eec-aaa6-27a1c4f2bf52" providerId="AD" clId="Web-{6139E19D-4029-6975-B0D3-ADF0DE3CB9CF}" dt="2026-06-05T08:15:53.407" v="28" actId="20577"/>
        <pc:sldMkLst>
          <pc:docMk/>
          <pc:sldMk cId="2356708044" sldId="659"/>
        </pc:sldMkLst>
        <pc:spChg chg="mod">
          <ac:chgData name="Asia Ahmad" userId="S::aahmad126.304@cchurch.brent.sch.uk::fc68dead-b4fb-4eec-aaa6-27a1c4f2bf52" providerId="AD" clId="Web-{6139E19D-4029-6975-B0D3-ADF0DE3CB9CF}" dt="2026-06-05T08:15:53.407" v="28" actId="20577"/>
          <ac:spMkLst>
            <pc:docMk/>
            <pc:sldMk cId="2356708044" sldId="659"/>
            <ac:spMk id="2" creationId="{AA37E528-8907-D4A0-871C-CBF83F0BD420}"/>
          </ac:spMkLst>
        </pc:spChg>
      </pc:sldChg>
      <pc:sldChg chg="modSp add replId">
        <pc:chgData name="Asia Ahmad" userId="S::aahmad126.304@cchurch.brent.sch.uk::fc68dead-b4fb-4eec-aaa6-27a1c4f2bf52" providerId="AD" clId="Web-{6139E19D-4029-6975-B0D3-ADF0DE3CB9CF}" dt="2026-06-05T08:15:59.345" v="31" actId="20577"/>
        <pc:sldMkLst>
          <pc:docMk/>
          <pc:sldMk cId="4065438875" sldId="660"/>
        </pc:sldMkLst>
        <pc:spChg chg="mod">
          <ac:chgData name="Asia Ahmad" userId="S::aahmad126.304@cchurch.brent.sch.uk::fc68dead-b4fb-4eec-aaa6-27a1c4f2bf52" providerId="AD" clId="Web-{6139E19D-4029-6975-B0D3-ADF0DE3CB9CF}" dt="2026-06-05T08:15:59.345" v="31" actId="20577"/>
          <ac:spMkLst>
            <pc:docMk/>
            <pc:sldMk cId="4065438875" sldId="660"/>
            <ac:spMk id="2" creationId="{E603A3B5-FA4F-806A-8436-EAE0596CFE79}"/>
          </ac:spMkLst>
        </pc:spChg>
      </pc:sldChg>
    </pc:docChg>
  </pc:docChgLst>
  <pc:docChgLst>
    <pc:chgData name="Asia Ahmad" userId="S::aahmad126.304@cchurch.brent.sch.uk::fc68dead-b4fb-4eec-aaa6-27a1c4f2bf52" providerId="AD" clId="Web-{4C146A4A-76CA-11B7-CA0F-660273E5F5C6}"/>
    <pc:docChg chg="addSld delSld modSld sldOrd addSection modSection">
      <pc:chgData name="Asia Ahmad" userId="S::aahmad126.304@cchurch.brent.sch.uk::fc68dead-b4fb-4eec-aaa6-27a1c4f2bf52" providerId="AD" clId="Web-{4C146A4A-76CA-11B7-CA0F-660273E5F5C6}" dt="2026-05-31T23:39:47.867" v="263" actId="20577"/>
      <pc:docMkLst>
        <pc:docMk/>
      </pc:docMkLst>
      <pc:sldChg chg="modSp ord">
        <pc:chgData name="Asia Ahmad" userId="S::aahmad126.304@cchurch.brent.sch.uk::fc68dead-b4fb-4eec-aaa6-27a1c4f2bf52" providerId="AD" clId="Web-{4C146A4A-76CA-11B7-CA0F-660273E5F5C6}" dt="2026-05-31T16:41:05.987" v="189" actId="20577"/>
        <pc:sldMkLst>
          <pc:docMk/>
          <pc:sldMk cId="2611448445" sldId="488"/>
        </pc:sldMkLst>
        <pc:spChg chg="mod">
          <ac:chgData name="Asia Ahmad" userId="S::aahmad126.304@cchurch.brent.sch.uk::fc68dead-b4fb-4eec-aaa6-27a1c4f2bf52" providerId="AD" clId="Web-{4C146A4A-76CA-11B7-CA0F-660273E5F5C6}" dt="2026-05-31T16:40:59.487" v="182" actId="20577"/>
          <ac:spMkLst>
            <pc:docMk/>
            <pc:sldMk cId="2611448445" sldId="488"/>
            <ac:spMk id="6" creationId="{00B865D9-64AF-F1D7-B156-C126911FA5EC}"/>
          </ac:spMkLst>
        </pc:spChg>
        <pc:spChg chg="mod">
          <ac:chgData name="Asia Ahmad" userId="S::aahmad126.304@cchurch.brent.sch.uk::fc68dead-b4fb-4eec-aaa6-27a1c4f2bf52" providerId="AD" clId="Web-{4C146A4A-76CA-11B7-CA0F-660273E5F5C6}" dt="2026-05-31T16:41:05.987" v="189" actId="20577"/>
          <ac:spMkLst>
            <pc:docMk/>
            <pc:sldMk cId="2611448445" sldId="488"/>
            <ac:spMk id="7" creationId="{E9262C56-7630-0EDF-9056-7D6FD1B0D651}"/>
          </ac:spMkLst>
        </pc:spChg>
      </pc:sldChg>
      <pc:sldChg chg="ord">
        <pc:chgData name="Asia Ahmad" userId="S::aahmad126.304@cchurch.brent.sch.uk::fc68dead-b4fb-4eec-aaa6-27a1c4f2bf52" providerId="AD" clId="Web-{4C146A4A-76CA-11B7-CA0F-660273E5F5C6}" dt="2026-05-31T16:40:22.173" v="168"/>
        <pc:sldMkLst>
          <pc:docMk/>
          <pc:sldMk cId="2954394087" sldId="596"/>
        </pc:sldMkLst>
      </pc:sldChg>
      <pc:sldChg chg="modSp add ord replId">
        <pc:chgData name="Asia Ahmad" userId="S::aahmad126.304@cchurch.brent.sch.uk::fc68dead-b4fb-4eec-aaa6-27a1c4f2bf52" providerId="AD" clId="Web-{4C146A4A-76CA-11B7-CA0F-660273E5F5C6}" dt="2026-05-31T16:38:09.167" v="128" actId="20577"/>
        <pc:sldMkLst>
          <pc:docMk/>
          <pc:sldMk cId="4173259652" sldId="627"/>
        </pc:sldMkLst>
        <pc:spChg chg="mod">
          <ac:chgData name="Asia Ahmad" userId="S::aahmad126.304@cchurch.brent.sch.uk::fc68dead-b4fb-4eec-aaa6-27a1c4f2bf52" providerId="AD" clId="Web-{4C146A4A-76CA-11B7-CA0F-660273E5F5C6}" dt="2026-05-31T16:37:49.057" v="118" actId="20577"/>
          <ac:spMkLst>
            <pc:docMk/>
            <pc:sldMk cId="4173259652" sldId="627"/>
            <ac:spMk id="6" creationId="{3BCF15BA-4FC6-DBA3-EE77-DA0EE7867CA6}"/>
          </ac:spMkLst>
        </pc:spChg>
        <pc:spChg chg="mod">
          <ac:chgData name="Asia Ahmad" userId="S::aahmad126.304@cchurch.brent.sch.uk::fc68dead-b4fb-4eec-aaa6-27a1c4f2bf52" providerId="AD" clId="Web-{4C146A4A-76CA-11B7-CA0F-660273E5F5C6}" dt="2026-05-31T16:38:09.167" v="128" actId="20577"/>
          <ac:spMkLst>
            <pc:docMk/>
            <pc:sldMk cId="4173259652" sldId="627"/>
            <ac:spMk id="7" creationId="{9AEA3E79-EC7F-B9B9-DFD4-93AB9E6F85F3}"/>
          </ac:spMkLst>
        </pc:spChg>
      </pc:sldChg>
      <pc:sldChg chg="modSp new">
        <pc:chgData name="Asia Ahmad" userId="S::aahmad126.304@cchurch.brent.sch.uk::fc68dead-b4fb-4eec-aaa6-27a1c4f2bf52" providerId="AD" clId="Web-{4C146A4A-76CA-11B7-CA0F-660273E5F5C6}" dt="2026-05-31T16:38:20.246" v="131" actId="20577"/>
        <pc:sldMkLst>
          <pc:docMk/>
          <pc:sldMk cId="2369830485" sldId="628"/>
        </pc:sldMkLst>
        <pc:spChg chg="mod">
          <ac:chgData name="Asia Ahmad" userId="S::aahmad126.304@cchurch.brent.sch.uk::fc68dead-b4fb-4eec-aaa6-27a1c4f2bf52" providerId="AD" clId="Web-{4C146A4A-76CA-11B7-CA0F-660273E5F5C6}" dt="2026-05-31T16:38:20.246" v="131" actId="20577"/>
          <ac:spMkLst>
            <pc:docMk/>
            <pc:sldMk cId="2369830485" sldId="628"/>
            <ac:spMk id="2" creationId="{989730B0-BF76-21BC-9F2E-1D7C50DED646}"/>
          </ac:spMkLst>
        </pc:spChg>
      </pc:sldChg>
      <pc:sldChg chg="modSp new">
        <pc:chgData name="Asia Ahmad" userId="S::aahmad126.304@cchurch.brent.sch.uk::fc68dead-b4fb-4eec-aaa6-27a1c4f2bf52" providerId="AD" clId="Web-{4C146A4A-76CA-11B7-CA0F-660273E5F5C6}" dt="2026-05-31T16:38:35.684" v="138" actId="20577"/>
        <pc:sldMkLst>
          <pc:docMk/>
          <pc:sldMk cId="46545514" sldId="630"/>
        </pc:sldMkLst>
        <pc:spChg chg="mod">
          <ac:chgData name="Asia Ahmad" userId="S::aahmad126.304@cchurch.brent.sch.uk::fc68dead-b4fb-4eec-aaa6-27a1c4f2bf52" providerId="AD" clId="Web-{4C146A4A-76CA-11B7-CA0F-660273E5F5C6}" dt="2026-05-31T16:38:35.684" v="138" actId="20577"/>
          <ac:spMkLst>
            <pc:docMk/>
            <pc:sldMk cId="46545514" sldId="630"/>
            <ac:spMk id="2" creationId="{E889030A-9312-ED75-07D0-88E5145279DF}"/>
          </ac:spMkLst>
        </pc:spChg>
      </pc:sldChg>
      <pc:sldChg chg="modSp new">
        <pc:chgData name="Asia Ahmad" userId="S::aahmad126.304@cchurch.brent.sch.uk::fc68dead-b4fb-4eec-aaa6-27a1c4f2bf52" providerId="AD" clId="Web-{4C146A4A-76CA-11B7-CA0F-660273E5F5C6}" dt="2026-05-31T16:38:46.278" v="153" actId="20577"/>
        <pc:sldMkLst>
          <pc:docMk/>
          <pc:sldMk cId="1666296282" sldId="631"/>
        </pc:sldMkLst>
        <pc:spChg chg="mod">
          <ac:chgData name="Asia Ahmad" userId="S::aahmad126.304@cchurch.brent.sch.uk::fc68dead-b4fb-4eec-aaa6-27a1c4f2bf52" providerId="AD" clId="Web-{4C146A4A-76CA-11B7-CA0F-660273E5F5C6}" dt="2026-05-31T16:38:46.278" v="153" actId="20577"/>
          <ac:spMkLst>
            <pc:docMk/>
            <pc:sldMk cId="1666296282" sldId="631"/>
            <ac:spMk id="2" creationId="{4019D1A0-0AED-8CCB-C419-45F85DFA5BAA}"/>
          </ac:spMkLst>
        </pc:spChg>
      </pc:sldChg>
      <pc:sldChg chg="modSp new">
        <pc:chgData name="Asia Ahmad" userId="S::aahmad126.304@cchurch.brent.sch.uk::fc68dead-b4fb-4eec-aaa6-27a1c4f2bf52" providerId="AD" clId="Web-{4C146A4A-76CA-11B7-CA0F-660273E5F5C6}" dt="2026-05-31T16:38:52.544" v="156" actId="20577"/>
        <pc:sldMkLst>
          <pc:docMk/>
          <pc:sldMk cId="1916490487" sldId="632"/>
        </pc:sldMkLst>
        <pc:spChg chg="mod">
          <ac:chgData name="Asia Ahmad" userId="S::aahmad126.304@cchurch.brent.sch.uk::fc68dead-b4fb-4eec-aaa6-27a1c4f2bf52" providerId="AD" clId="Web-{4C146A4A-76CA-11B7-CA0F-660273E5F5C6}" dt="2026-05-31T16:38:52.544" v="156" actId="20577"/>
          <ac:spMkLst>
            <pc:docMk/>
            <pc:sldMk cId="1916490487" sldId="632"/>
            <ac:spMk id="2" creationId="{0098138D-481E-56B3-3F2B-D12009CB74BF}"/>
          </ac:spMkLst>
        </pc:spChg>
      </pc:sldChg>
      <pc:sldChg chg="modSp add ord replId">
        <pc:chgData name="Asia Ahmad" userId="S::aahmad126.304@cchurch.brent.sch.uk::fc68dead-b4fb-4eec-aaa6-27a1c4f2bf52" providerId="AD" clId="Web-{4C146A4A-76CA-11B7-CA0F-660273E5F5C6}" dt="2026-05-31T16:41:20.910" v="206" actId="20577"/>
        <pc:sldMkLst>
          <pc:docMk/>
          <pc:sldMk cId="930377295" sldId="636"/>
        </pc:sldMkLst>
        <pc:spChg chg="mod">
          <ac:chgData name="Asia Ahmad" userId="S::aahmad126.304@cchurch.brent.sch.uk::fc68dead-b4fb-4eec-aaa6-27a1c4f2bf52" providerId="AD" clId="Web-{4C146A4A-76CA-11B7-CA0F-660273E5F5C6}" dt="2026-05-31T16:41:20.910" v="206" actId="20577"/>
          <ac:spMkLst>
            <pc:docMk/>
            <pc:sldMk cId="930377295" sldId="636"/>
            <ac:spMk id="6" creationId="{A7791FF6-D665-56C5-384D-D6CBD27C9CE2}"/>
          </ac:spMkLst>
        </pc:spChg>
        <pc:spChg chg="mod">
          <ac:chgData name="Asia Ahmad" userId="S::aahmad126.304@cchurch.brent.sch.uk::fc68dead-b4fb-4eec-aaa6-27a1c4f2bf52" providerId="AD" clId="Web-{4C146A4A-76CA-11B7-CA0F-660273E5F5C6}" dt="2026-05-31T16:41:13.347" v="198" actId="20577"/>
          <ac:spMkLst>
            <pc:docMk/>
            <pc:sldMk cId="930377295" sldId="636"/>
            <ac:spMk id="7" creationId="{BE891DEB-D505-00C3-FFD2-3F8CAF6C53FC}"/>
          </ac:spMkLst>
        </pc:spChg>
      </pc:sldChg>
      <pc:sldChg chg="modSp add ord replId">
        <pc:chgData name="Asia Ahmad" userId="S::aahmad126.304@cchurch.brent.sch.uk::fc68dead-b4fb-4eec-aaa6-27a1c4f2bf52" providerId="AD" clId="Web-{4C146A4A-76CA-11B7-CA0F-660273E5F5C6}" dt="2026-05-31T16:47:56.521" v="238" actId="20577"/>
        <pc:sldMkLst>
          <pc:docMk/>
          <pc:sldMk cId="1588906374" sldId="638"/>
        </pc:sldMkLst>
        <pc:spChg chg="mod">
          <ac:chgData name="Asia Ahmad" userId="S::aahmad126.304@cchurch.brent.sch.uk::fc68dead-b4fb-4eec-aaa6-27a1c4f2bf52" providerId="AD" clId="Web-{4C146A4A-76CA-11B7-CA0F-660273E5F5C6}" dt="2026-05-31T16:46:26.064" v="219" actId="20577"/>
          <ac:spMkLst>
            <pc:docMk/>
            <pc:sldMk cId="1588906374" sldId="638"/>
            <ac:spMk id="6" creationId="{C1E183DC-0835-C4D3-8962-1A45606D6E01}"/>
          </ac:spMkLst>
        </pc:spChg>
        <pc:spChg chg="mod">
          <ac:chgData name="Asia Ahmad" userId="S::aahmad126.304@cchurch.brent.sch.uk::fc68dead-b4fb-4eec-aaa6-27a1c4f2bf52" providerId="AD" clId="Web-{4C146A4A-76CA-11B7-CA0F-660273E5F5C6}" dt="2026-05-31T16:47:56.521" v="238" actId="20577"/>
          <ac:spMkLst>
            <pc:docMk/>
            <pc:sldMk cId="1588906374" sldId="638"/>
            <ac:spMk id="7" creationId="{67EECDC3-522F-6488-FB7A-661A53B40AE9}"/>
          </ac:spMkLst>
        </pc:spChg>
      </pc:sldChg>
    </pc:docChg>
  </pc:docChgLst>
  <pc:docChgLst>
    <pc:chgData name="Asia Ahmad" userId="S::aahmad126.304@cchurch.brent.sch.uk::fc68dead-b4fb-4eec-aaa6-27a1c4f2bf52" providerId="AD" clId="Web-{49B594C2-E94A-6BE6-FCBE-472E78D0001D}"/>
    <pc:docChg chg="addSld delSld modSld sldOrd addSection modSection">
      <pc:chgData name="Asia Ahmad" userId="S::aahmad126.304@cchurch.brent.sch.uk::fc68dead-b4fb-4eec-aaa6-27a1c4f2bf52" providerId="AD" clId="Web-{49B594C2-E94A-6BE6-FCBE-472E78D0001D}" dt="2026-05-31T16:11:23.705" v="524"/>
      <pc:docMkLst>
        <pc:docMk/>
      </pc:docMkLst>
      <pc:sldChg chg="modSp">
        <pc:chgData name="Asia Ahmad" userId="S::aahmad126.304@cchurch.brent.sch.uk::fc68dead-b4fb-4eec-aaa6-27a1c4f2bf52" providerId="AD" clId="Web-{49B594C2-E94A-6BE6-FCBE-472E78D0001D}" dt="2026-05-31T16:08:12.478" v="492" actId="20577"/>
        <pc:sldMkLst>
          <pc:docMk/>
          <pc:sldMk cId="725779515" sldId="356"/>
        </pc:sldMkLst>
        <pc:spChg chg="mod">
          <ac:chgData name="Asia Ahmad" userId="S::aahmad126.304@cchurch.brent.sch.uk::fc68dead-b4fb-4eec-aaa6-27a1c4f2bf52" providerId="AD" clId="Web-{49B594C2-E94A-6BE6-FCBE-472E78D0001D}" dt="2026-05-31T15:31:46.982" v="196" actId="20577"/>
          <ac:spMkLst>
            <pc:docMk/>
            <pc:sldMk cId="725779515" sldId="356"/>
            <ac:spMk id="2" creationId="{216CF122-C72A-746E-799D-2C02A4148548}"/>
          </ac:spMkLst>
        </pc:spChg>
        <pc:spChg chg="mod">
          <ac:chgData name="Asia Ahmad" userId="S::aahmad126.304@cchurch.brent.sch.uk::fc68dead-b4fb-4eec-aaa6-27a1c4f2bf52" providerId="AD" clId="Web-{49B594C2-E94A-6BE6-FCBE-472E78D0001D}" dt="2026-05-31T16:08:12.478" v="492" actId="20577"/>
          <ac:spMkLst>
            <pc:docMk/>
            <pc:sldMk cId="725779515" sldId="356"/>
            <ac:spMk id="3" creationId="{F92FC598-BBFF-E485-15AF-0258C59A7574}"/>
          </ac:spMkLst>
        </pc:spChg>
        <pc:spChg chg="mod">
          <ac:chgData name="Asia Ahmad" userId="S::aahmad126.304@cchurch.brent.sch.uk::fc68dead-b4fb-4eec-aaa6-27a1c4f2bf52" providerId="AD" clId="Web-{49B594C2-E94A-6BE6-FCBE-472E78D0001D}" dt="2026-05-31T15:38:25.363" v="304" actId="1076"/>
          <ac:spMkLst>
            <pc:docMk/>
            <pc:sldMk cId="725779515" sldId="356"/>
            <ac:spMk id="5" creationId="{99FD8998-2C6A-EE16-6CBA-55A593D24105}"/>
          </ac:spMkLst>
        </pc:spChg>
      </pc:sldChg>
      <pc:sldChg chg="modSp">
        <pc:chgData name="Asia Ahmad" userId="S::aahmad126.304@cchurch.brent.sch.uk::fc68dead-b4fb-4eec-aaa6-27a1c4f2bf52" providerId="AD" clId="Web-{49B594C2-E94A-6BE6-FCBE-472E78D0001D}" dt="2026-05-31T15:32:09.937" v="199" actId="20577"/>
        <pc:sldMkLst>
          <pc:docMk/>
          <pc:sldMk cId="1444400071" sldId="573"/>
        </pc:sldMkLst>
        <pc:spChg chg="mod">
          <ac:chgData name="Asia Ahmad" userId="S::aahmad126.304@cchurch.brent.sch.uk::fc68dead-b4fb-4eec-aaa6-27a1c4f2bf52" providerId="AD" clId="Web-{49B594C2-E94A-6BE6-FCBE-472E78D0001D}" dt="2026-05-31T15:32:09.937" v="199" actId="20577"/>
          <ac:spMkLst>
            <pc:docMk/>
            <pc:sldMk cId="1444400071" sldId="573"/>
            <ac:spMk id="2" creationId="{2C3A3A83-02A7-CCF1-A56D-CCDFA584A6C1}"/>
          </ac:spMkLst>
        </pc:spChg>
        <pc:spChg chg="mod">
          <ac:chgData name="Asia Ahmad" userId="S::aahmad126.304@cchurch.brent.sch.uk::fc68dead-b4fb-4eec-aaa6-27a1c4f2bf52" providerId="AD" clId="Web-{49B594C2-E94A-6BE6-FCBE-472E78D0001D}" dt="2026-05-31T15:31:59.342" v="198" actId="20577"/>
          <ac:spMkLst>
            <pc:docMk/>
            <pc:sldMk cId="1444400071" sldId="573"/>
            <ac:spMk id="3" creationId="{F8597252-021E-BCEA-E7F6-5605F6D1C126}"/>
          </ac:spMkLst>
        </pc:spChg>
      </pc:sldChg>
      <pc:sldChg chg="modSp">
        <pc:chgData name="Asia Ahmad" userId="S::aahmad126.304@cchurch.brent.sch.uk::fc68dead-b4fb-4eec-aaa6-27a1c4f2bf52" providerId="AD" clId="Web-{49B594C2-E94A-6BE6-FCBE-472E78D0001D}" dt="2026-05-31T15:32:18.549" v="203" actId="20577"/>
        <pc:sldMkLst>
          <pc:docMk/>
          <pc:sldMk cId="4193672393" sldId="575"/>
        </pc:sldMkLst>
        <pc:spChg chg="mod">
          <ac:chgData name="Asia Ahmad" userId="S::aahmad126.304@cchurch.brent.sch.uk::fc68dead-b4fb-4eec-aaa6-27a1c4f2bf52" providerId="AD" clId="Web-{49B594C2-E94A-6BE6-FCBE-472E78D0001D}" dt="2026-05-31T15:32:18.549" v="203" actId="20577"/>
          <ac:spMkLst>
            <pc:docMk/>
            <pc:sldMk cId="4193672393" sldId="575"/>
            <ac:spMk id="2" creationId="{24EB9320-6122-1743-E54D-CE5F1C3CD138}"/>
          </ac:spMkLst>
        </pc:spChg>
      </pc:sldChg>
      <pc:sldMasterChg chg="addSldLayout">
        <pc:chgData name="Asia Ahmad" userId="S::aahmad126.304@cchurch.brent.sch.uk::fc68dead-b4fb-4eec-aaa6-27a1c4f2bf52" providerId="AD" clId="Web-{49B594C2-E94A-6BE6-FCBE-472E78D0001D}" dt="2026-05-31T15:53:03.788" v="311"/>
        <pc:sldMasterMkLst>
          <pc:docMk/>
          <pc:sldMasterMk cId="3289306165" sldId="2147483648"/>
        </pc:sldMasterMkLst>
      </pc:sldMaster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40.33614" units="1/cm"/>
          <inkml:channelProperty channel="Y" name="resolution" value="40.44944" units="1/cm"/>
          <inkml:channelProperty channel="T" name="resolution" value="1" units="1/dev"/>
        </inkml:channelProperties>
      </inkml:inkSource>
      <inkml:timestamp xml:id="ts0" timeString="2026-02-25T09:33:59.117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13088 6262 0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T" type="integer" max="2.14748E9" units="dev"/>
        </inkml:traceFormat>
        <inkml:channelProperties>
          <inkml:channelProperty channel="X" name="resolution" value="227.54861" units="1/cm"/>
          <inkml:channelProperty channel="Y" name="resolution" value="404.53085" units="1/cm"/>
          <inkml:channelProperty channel="T" name="resolution" value="1" units="1/dev"/>
        </inkml:channelProperties>
      </inkml:inkSource>
      <inkml:timestamp xml:id="ts0" timeString="2026-04-21T10:40:12.218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23210 16598 0,'-40'29'0,"1"4"15,-44 52-15,-13 3 16,-7 2-16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40.33614" units="1/cm"/>
          <inkml:channelProperty channel="Y" name="resolution" value="40.44944" units="1/cm"/>
          <inkml:channelProperty channel="T" name="resolution" value="1" units="1/dev"/>
        </inkml:channelProperties>
      </inkml:inkSource>
      <inkml:timestamp xml:id="ts0" timeString="2026-02-25T09:33:59.117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13088 6262 0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T" type="integer" max="2.14748E9" units="dev"/>
        </inkml:traceFormat>
        <inkml:channelProperties>
          <inkml:channelProperty channel="X" name="resolution" value="227.54861" units="1/cm"/>
          <inkml:channelProperty channel="Y" name="resolution" value="404.53085" units="1/cm"/>
          <inkml:channelProperty channel="T" name="resolution" value="1" units="1/dev"/>
        </inkml:channelProperties>
      </inkml:inkSource>
      <inkml:timestamp xml:id="ts0" timeString="2026-04-21T10:40:12.218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23210 16598 0,'-40'29'0,"1"4"15,-44 52-15,-13 3 16,-7 2-16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40.33614" units="1/cm"/>
          <inkml:channelProperty channel="Y" name="resolution" value="40.44944" units="1/cm"/>
          <inkml:channelProperty channel="T" name="resolution" value="1" units="1/dev"/>
        </inkml:channelProperties>
      </inkml:inkSource>
      <inkml:timestamp xml:id="ts0" timeString="2026-02-25T09:33:59.117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13088 6262 0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T" type="integer" max="2.14748E9" units="dev"/>
        </inkml:traceFormat>
        <inkml:channelProperties>
          <inkml:channelProperty channel="X" name="resolution" value="227.54861" units="1/cm"/>
          <inkml:channelProperty channel="Y" name="resolution" value="404.53085" units="1/cm"/>
          <inkml:channelProperty channel="T" name="resolution" value="1" units="1/dev"/>
        </inkml:channelProperties>
      </inkml:inkSource>
      <inkml:timestamp xml:id="ts0" timeString="2026-04-21T10:40:12.218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23210 16598 0,'-40'29'0,"1"4"15,-44 52-15,-13 3 16,-7 2-16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40.33614" units="1/cm"/>
          <inkml:channelProperty channel="Y" name="resolution" value="40.44944" units="1/cm"/>
          <inkml:channelProperty channel="T" name="resolution" value="1" units="1/dev"/>
        </inkml:channelProperties>
      </inkml:inkSource>
      <inkml:timestamp xml:id="ts0" timeString="2026-02-25T09:33:59.117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13088 6262 0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T" type="integer" max="2.14748E9" units="dev"/>
        </inkml:traceFormat>
        <inkml:channelProperties>
          <inkml:channelProperty channel="X" name="resolution" value="227.54861" units="1/cm"/>
          <inkml:channelProperty channel="Y" name="resolution" value="404.53085" units="1/cm"/>
          <inkml:channelProperty channel="T" name="resolution" value="1" units="1/dev"/>
        </inkml:channelProperties>
      </inkml:inkSource>
      <inkml:timestamp xml:id="ts0" timeString="2026-04-21T10:40:12.218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23210 16598 0,'-40'29'0,"1"4"15,-44 52-15,-13 3 16,-7 2-16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40.33614" units="1/cm"/>
          <inkml:channelProperty channel="Y" name="resolution" value="40.44944" units="1/cm"/>
          <inkml:channelProperty channel="T" name="resolution" value="1" units="1/dev"/>
        </inkml:channelProperties>
      </inkml:inkSource>
      <inkml:timestamp xml:id="ts0" timeString="2026-02-25T09:33:59.117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13088 6262 0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T" type="integer" max="2.14748E9" units="dev"/>
        </inkml:traceFormat>
        <inkml:channelProperties>
          <inkml:channelProperty channel="X" name="resolution" value="227.54861" units="1/cm"/>
          <inkml:channelProperty channel="Y" name="resolution" value="404.53085" units="1/cm"/>
          <inkml:channelProperty channel="T" name="resolution" value="1" units="1/dev"/>
        </inkml:channelProperties>
      </inkml:inkSource>
      <inkml:timestamp xml:id="ts0" timeString="2026-04-21T10:40:12.218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23210 16598 0,'-40'29'0,"1"4"15,-44 52-15,-13 3 16,-7 2-16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T" type="integer" max="2.14748E9" units="dev"/>
        </inkml:traceFormat>
        <inkml:channelProperties>
          <inkml:channelProperty channel="X" name="resolution" value="227.54861" units="1/cm"/>
          <inkml:channelProperty channel="Y" name="resolution" value="404.53085" units="1/cm"/>
          <inkml:channelProperty channel="T" name="resolution" value="1" units="1/dev"/>
        </inkml:channelProperties>
      </inkml:inkSource>
      <inkml:timestamp xml:id="ts0" timeString="2026-04-21T10:40:12.218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23210 16598 0,'-40'29'0,"1"4"15,-44 52-15,-13 3 16,-7 2-16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T" type="integer" max="2.14748E9" units="dev"/>
        </inkml:traceFormat>
        <inkml:channelProperties>
          <inkml:channelProperty channel="X" name="resolution" value="227.54861" units="1/cm"/>
          <inkml:channelProperty channel="Y" name="resolution" value="404.53085" units="1/cm"/>
          <inkml:channelProperty channel="T" name="resolution" value="1" units="1/dev"/>
        </inkml:channelProperties>
      </inkml:inkSource>
      <inkml:timestamp xml:id="ts0" timeString="2026-04-21T10:40:12.218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23210 16598 0,'-40'29'0,"1"4"15,-44 52-15,-13 3 16,-7 2-16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T" type="integer" max="2.14748E9" units="dev"/>
        </inkml:traceFormat>
        <inkml:channelProperties>
          <inkml:channelProperty channel="X" name="resolution" value="227.54861" units="1/cm"/>
          <inkml:channelProperty channel="Y" name="resolution" value="404.53085" units="1/cm"/>
          <inkml:channelProperty channel="T" name="resolution" value="1" units="1/dev"/>
        </inkml:channelProperties>
      </inkml:inkSource>
      <inkml:timestamp xml:id="ts0" timeString="2026-04-27T10:45:26.088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5712 17580 0,'0'0'0,"0"0"0,0 0 0,0 0 16,0 0-16</inkml:trace>
  <inkml:trace contextRef="#ctx0" brushRef="#br0" timeOffset="1966.73">13177 5223 0,'0'0'0,"-20"0"0,-30 0 0,-11 8 15,-1 17-15,-2 11 16,5 18-1,-1 11-15,-1 6 16,-1 15-16,-2 14 0,1 14 16,-3 11-1,2 2-15,4 1 16,5 1-16,6-2 16,10 0-16,4-2 15,6 1-15,6-1 16,9-4-16,11-2 15,11-3-15,14-11 16,15-9-16,9-10 16,12-12-16,7-11 15,8-13-15,10-12 16,6-11-16,3-11 16,5-15-16,2-12 15,4-14-15,3-14 16,0-8-16,0-15 15,4-15-15,-3-17 16,-5-9-16,-10-13 16,-15-5-16,-7-11 15,-12-6-15,-14-1 16,-9-2-16,-13-2 16,-10 1-16,-12-1 15,-10 5-15,-9 2 16,-11 5-16,-11 4 15,-11 4-15,-11 16 16,-17 14-16,-9 19 16,-14 13-16,-17 20 15,-12 22-15,-10 19 16,-11 27-16,-7 25 16,1 22-16,-1 38 15,3 34-15,6 33 16</inkml:trace>
  <inkml:trace contextRef="#ctx0" brushRef="#br0" timeOffset="14482.88">6336 5939 0,'0'0'0,"20"-13"0,38-35 15,10-6-15,8-5 16,-4-1-16,-6 3 15,-8 1-15,-5 4 16,-53 52-16,39-56 16,-11 3-16,-28 53 15,0 0-15,4-53 16,-23 7-16,-24 17 16,-12 17-16,-7 9 15,-10 15-15,-3 8 16,-1 13-16,6 8 15,5 9-15,7 5 0,9 11 16,13 3-16,12 2 16,17 1-16,14-6 15,12 4-15,9-9 16,-28-61-16,49 54 16,12-6-16,8-15 15,7-18-15,12-11 16,6-16-16,9-11 15,-1-13-15,-4-12 16</inkml:trace>
  <inkml:trace contextRef="#ctx0" brushRef="#br0" timeOffset="14902.1">7446 5424 0,'0'0'0,"0"0"0,0 0 0,0 0 0,0 0 16,0 0-16,10 36 15,11 21-15,-21-57 16,27 85-16,4 16 16,-2-2-16,1-6 15,-30-93-15,37 87 16,-3-9-16,3-10 15,-37-68-15,41 56 16,-41-56-16,49 44 16,4-19-16,0-22 15,3-20-15,2-22 16,-4-11-16,-3-11 16,-6-2-16,-5-2 15,-40 65-15,33-68 16,-10 3-16,-23 65 15,22-61-15,-22 61 16,0 0-16,23-52 16,-1 5-16,-22 47 15,31-32-15,4 13 16</inkml:trace>
  <inkml:trace contextRef="#ctx0" brushRef="#br0" timeOffset="15100.08">8800 5770 0,'0'0'0,"0"0"15,0 39-15,0 15 16,4 11-16,3 4 16,4-1-16,-11-68 15,16 64-15,4-4 16,2-18-16,10-26 15,12-24 1</inkml:trace>
  <inkml:trace contextRef="#ctx0" brushRef="#br0" timeOffset="15283.18">8994 5154 0,'0'0'0,"0"0"0,0 0 15,24-15-15,24-19 16</inkml:trace>
  <inkml:trace contextRef="#ctx0" brushRef="#br0" timeOffset="15532.82">9812 4856 0,'0'0'0,"2"26"0,-2-26 0,8 78 0,0 22 15,-1 17-15,1 4 16,-4 4-16,2-2 15,3 1-15,1-1 16,9-1-16,6-9 16,8-12-16,14-4 15,2-7-15,3-9 16</inkml:trace>
  <inkml:trace contextRef="#ctx0" brushRef="#br0" timeOffset="16232.9">15823 5936 0,'0'0'0,"0"0"16,11 25-16,12 11 16,12 6-16,13-7 15,12-14-15,12-16 16,13-17-16,13-26 15,10-19-15,-2-18 16,-4-9-16,-13-8 16,-18-7-16,-20 2 15,-27 0-15,-18 11 16,-20 5-16,14 81 16,-31-77-16,-3 7 15,34 70-15,-43-58 16,5 22-16,3 20 15,35 16-15,-38-4 16</inkml:trace>
  <inkml:trace contextRef="#ctx0" brushRef="#br0" timeOffset="16916.09">18173 5549 0,'0'0'0,"0"0"0,-11-36 15,-9-23-15,-10-13 16,-11 7-16,-9 15 15,-6 10-15,-5 15 16,-3 8-16,2 9 16,-2 13-16,3 15 15,2 10-15,9 15 16,8 14-16,14 16 16,13 4-16,10 4 15,19-3-15,13-6 16,15-12-16,15-15 15,4-20-15,6-18 16,10-20-16,-4-22 16,3-17-16,-7-13 15,0-7-15,-9 6 16,-11 3-16,-49 61 16,0 0-16,34-43 15,-34 43-15,23-17 16,-23 17-16,14 22 15,-5 36-15,-2 23 16,-4 16-16,-1 13 16,2 12-16,-1 6 15,1 0-15,8-3 16,-1-9-16,3-3 16,-2-3-16,-8-5 15,-10 3-15,-6-1 16,-9-3-16,-9-1 15,-8-10-15,-9-13 16,-4-10-16,-3-17 16,-1-16-16,-3-22 15,4-32-15,8-36 16,7-41-16,9-38 16</inkml:trace>
  <inkml:trace contextRef="#ctx0" brushRef="#br0" timeOffset="17199.25">18613 4797 0,'0'0'0,"0"0"0,0 0 0,0 0 15,5 40-15,2 28 16,4 37-16,-4 22 16,-1 7-16,0 10 15,3 0-15,12-8 16,5-9-16,6-8 16,4-15-16,-36-104 15,0 0-15,48 90 16</inkml:trace>
  <inkml:trace contextRef="#ctx0" brushRef="#br0" timeOffset="17783.14">19235 5492 0,'0'0'0,"0"0"0,0 31 15,-5 20-15,7 18 16,3 8-16,6 3 16,6-12-16,9-8 15,12-12-15,8-15 16,-46-33-16,53 12 16,6-24-16,4-23 15,-3-21-15,0-10 16,1-11-16,-10-8 15,-51 85-15,46-87 16,-18 8-16,-28 79 16,0 0-16,0 0 15,15-59-15,-15 59 16,10-29-16,-6 28 16,-1 23-16,-1 30 15,-1 21-15,-1 27 16,4 21-16,7 17 15,3 10-15,9 16 16,0 3-16,2-2 16,2 6-16,-3-6 15,-8-3-15,-2-7 16,-10-12-16,-12-15 16,-13-17-16,-12-17 15,33-94-15,-52 78 16,-15-19-16,-9-27 15,-4-22-15,2-24 16,10-22-16,9-31 16,24-29-16,30-37 15,34-33-15,27-27 16</inkml:trace>
  <inkml:trace contextRef="#ctx0" brushRef="#br0" timeOffset="18449.66">23230 4068 0,'0'0'0,"0"0"0,3 35 16,6 21-16,2 20 16,0 12-16,1 5 15,4 1-15,-3 4 16,2-11-16,4-12 15,5-10-15,2-11 16,-26-54-16,35 38 16,6-17-16,4-19 15,6-25-15,5-23 16,2-14-16,4-12 16,-3-9-16,1-7 15,-12 1-15,-48 87 16,0 0-16,0 0 15,37-77-15,-5 27 16,-9 27-16,2 32 0,-5 28 16,-3 26-1,6 20-15,4 12 0,4 5 16,11-5-16,4-10 16,-46-85-16,54 65 15,0-22-15,-54-43 16,59 13-16,7-28 15,-1-30-15,-5-24 16,0-22-16,-7-12 16,-10-10-16,-3 2 15,-18 9-15,-7 13 16,-15 89-16,4-70 16,-11 21-16,-13 20 15,-7 16-15</inkml:trace>
  <inkml:trace contextRef="#ctx0" brushRef="#br0" timeOffset="18632.27">25052 4307 0,'0'0'0,"3"21"0,8 36 16,0 17-16,-3 20 15,-4 13-15,-8 12 16,-10-1-16,14-118 16,-19 108-16</inkml:trace>
  <inkml:trace contextRef="#ctx0" brushRef="#br0" timeOffset="18816.18">25132 3553 0,'0'0'0,"0"0"0,0 0 16,0 0-16,16 16 15,20 16-15</inkml:trace>
  <inkml:trace contextRef="#ctx0" brushRef="#br0" timeOffset="19032.91">25924 3578 0,'0'0'0,"0"0"0,3 35 15,5 23-15,-1 20 16,-3 16-16,-6 12 15,-7 2-15,-4 9 16,-5 8-16,0 4 16,0-4-16,5-4 15,6-14-15,5-14 16</inkml:trace>
  <inkml:trace contextRef="#ctx0" brushRef="#br0" timeOffset="19216.29">25458 4478 0,'0'0'0,"0"0"0,0 0 16,0 0-16,32-4 16,34-2-16,32 4 15,23 8-15,10 3 16,5 1-16</inkml:trace>
  <inkml:trace contextRef="#ctx0" brushRef="#br0" timeOffset="19916.41">26732 4122 0,'0'0'0,"0"0"15,0 0-15,-28 30 16,-16 20-16,-7 19 16,8 17-16,5 16 15,16 9-15,18 1 16,17 1-16,19-26 16,19-17-16,12-25 15,7-22-15,2-27 16,6-27-16,-4-27 15,9-24-15,4-22 16,-2-19-16,-4-11 16,-10-9-16,-17 7 15,-16 10-15,-11 15 16,-27 111-16,18-91 16,-18 91-16,0 0 15,0 0-15,9-59 16,-5 40-16,-10 33 0,-1 37 15,-1 23-15,0 18 16,0 15-16,5 9 16,3 4-16,9-2 15,3-1-15,-12-117 16,15 114-16,3-11 16,-1-14-16,-17-89 15,0 0-15,0 0 16,15 77-16,-9-27 15,-8-29-15,-5-28 16,1-23-16,3-20 16,21-17-16,12-20 15,9-4-15,12 2 16,5 12-16,3 15 16,1 13-16,2 26 15,-5 15-15,-1 27 16,-12 25-16,-10 20 15,-14 19-15,-14 16 16,-19 11-16,-23 6 16,-24 4-16,-24-5 15,-16-13-15,-7-19 16</inkml:trace>
  <inkml:trace contextRef="#ctx0" brushRef="#br0" timeOffset="20585.16">15890 4968 0,'0'0'0,"0"0"0,0 0 15,-5 32-15,2 23 16,1 22-16,0 12 16,-1 6-16,3 4 15,8-1-15,4 2 16,-1-6-16,0-8 16,-2-7-16,7-8 15,-16-71-15,0 0 16,21 70-1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DC1D61-5EBA-446F-BA4D-E9817C0D3348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892A6E-90B1-41FE-9B37-0D16E7C6DB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0430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Every time the children start a new book, they stick in the front cover </a:t>
            </a:r>
          </a:p>
          <a:p>
            <a:r>
              <a:rPr lang="en-GB"/>
              <a:t>Print and trim it</a:t>
            </a:r>
          </a:p>
          <a:p>
            <a:r>
              <a:rPr lang="en-GB"/>
              <a:t>Give them 3 minutes – they do this In silence – walk around the rook and check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892A6E-90B1-41FE-9B37-0D16E7C6DB5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9162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C7BD32-0369-A10F-FD79-14B60C517C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348A1E-9B7E-2BD4-E354-2BE7CCFE40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F3B7B8-B477-5C40-568A-810477CA0E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Each cycle of writing – the children learn new vocabulary to support them with their writing. </a:t>
            </a:r>
          </a:p>
          <a:p>
            <a:r>
              <a:rPr lang="en-GB"/>
              <a:t>You choose 8 </a:t>
            </a:r>
            <a:r>
              <a:rPr lang="en-GB" err="1"/>
              <a:t>worda</a:t>
            </a:r>
            <a:r>
              <a:rPr lang="en-GB"/>
              <a:t> and make a word document shown on the slide </a:t>
            </a:r>
          </a:p>
          <a:p>
            <a:r>
              <a:rPr lang="en-GB"/>
              <a:t>Every lesson you do a my turn your turn and say the words and get the </a:t>
            </a:r>
            <a:r>
              <a:rPr lang="en-GB" err="1"/>
              <a:t>hcldrne</a:t>
            </a:r>
            <a:r>
              <a:rPr lang="en-GB"/>
              <a:t> to </a:t>
            </a:r>
            <a:r>
              <a:rPr lang="en-GB" err="1"/>
              <a:t>repoat</a:t>
            </a:r>
            <a:r>
              <a:rPr lang="en-GB"/>
              <a:t> them </a:t>
            </a:r>
          </a:p>
          <a:p>
            <a:r>
              <a:rPr lang="en-GB"/>
              <a:t>Sa it loud, whisper it, girls say it etc</a:t>
            </a:r>
          </a:p>
          <a:p>
            <a:r>
              <a:rPr lang="en-GB"/>
              <a:t>As the writing cycles get </a:t>
            </a:r>
            <a:r>
              <a:rPr lang="en-GB" err="1"/>
              <a:t>sinto</a:t>
            </a:r>
            <a:r>
              <a:rPr lang="en-GB"/>
              <a:t> day 4/5 the children know the meaning of the words and you can play very quick games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CAB6B9-17E0-740A-3D02-7A3B01F9D0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892A6E-90B1-41FE-9B37-0D16E7C6DB5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2688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https://www.youtube.com/watch?v=FwUw2avvhic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892A6E-90B1-41FE-9B37-0D16E7C6DB5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986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C7BD32-0369-A10F-FD79-14B60C517C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348A1E-9B7E-2BD4-E354-2BE7CCFE40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F3B7B8-B477-5C40-568A-810477CA0E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Each cycle of writing – the children learn new vocabulary to support them with their writing. </a:t>
            </a:r>
          </a:p>
          <a:p>
            <a:r>
              <a:rPr lang="en-GB"/>
              <a:t>You choose 8 </a:t>
            </a:r>
            <a:r>
              <a:rPr lang="en-GB" err="1"/>
              <a:t>worda</a:t>
            </a:r>
            <a:r>
              <a:rPr lang="en-GB"/>
              <a:t> and make a word document shown on the slide </a:t>
            </a:r>
          </a:p>
          <a:p>
            <a:r>
              <a:rPr lang="en-GB"/>
              <a:t>Every lesson you do a my turn your turn and say the words and get the </a:t>
            </a:r>
            <a:r>
              <a:rPr lang="en-GB" err="1"/>
              <a:t>hcldrne</a:t>
            </a:r>
            <a:r>
              <a:rPr lang="en-GB"/>
              <a:t> to </a:t>
            </a:r>
            <a:r>
              <a:rPr lang="en-GB" err="1"/>
              <a:t>repoat</a:t>
            </a:r>
            <a:r>
              <a:rPr lang="en-GB"/>
              <a:t> them </a:t>
            </a:r>
          </a:p>
          <a:p>
            <a:r>
              <a:rPr lang="en-GB"/>
              <a:t>Sa it loud, whisper it, girls say it etc</a:t>
            </a:r>
          </a:p>
          <a:p>
            <a:r>
              <a:rPr lang="en-GB"/>
              <a:t>As the writing cycles get </a:t>
            </a:r>
            <a:r>
              <a:rPr lang="en-GB" err="1"/>
              <a:t>sinto</a:t>
            </a:r>
            <a:r>
              <a:rPr lang="en-GB"/>
              <a:t> day 4/5 the children know the meaning of the words and you can play very quick games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CAB6B9-17E0-740A-3D02-7A3B01F9D0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892A6E-90B1-41FE-9B37-0D16E7C6DB58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2688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C7BD32-0369-A10F-FD79-14B60C517C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348A1E-9B7E-2BD4-E354-2BE7CCFE40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F3B7B8-B477-5C40-568A-810477CA0E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Each cycle of writing – the children learn new vocabulary to support them with their writing. </a:t>
            </a:r>
          </a:p>
          <a:p>
            <a:r>
              <a:rPr lang="en-GB"/>
              <a:t>You choose 8 </a:t>
            </a:r>
            <a:r>
              <a:rPr lang="en-GB" err="1"/>
              <a:t>worda</a:t>
            </a:r>
            <a:r>
              <a:rPr lang="en-GB"/>
              <a:t> and make a word document shown on the slide </a:t>
            </a:r>
          </a:p>
          <a:p>
            <a:r>
              <a:rPr lang="en-GB"/>
              <a:t>Every lesson you do a my turn your turn and say the words and get the </a:t>
            </a:r>
            <a:r>
              <a:rPr lang="en-GB" err="1"/>
              <a:t>hcldrne</a:t>
            </a:r>
            <a:r>
              <a:rPr lang="en-GB"/>
              <a:t> to </a:t>
            </a:r>
            <a:r>
              <a:rPr lang="en-GB" err="1"/>
              <a:t>repoat</a:t>
            </a:r>
            <a:r>
              <a:rPr lang="en-GB"/>
              <a:t> them </a:t>
            </a:r>
          </a:p>
          <a:p>
            <a:r>
              <a:rPr lang="en-GB"/>
              <a:t>Sa it loud, whisper it, girls say it etc</a:t>
            </a:r>
          </a:p>
          <a:p>
            <a:r>
              <a:rPr lang="en-GB"/>
              <a:t>As the writing cycles get </a:t>
            </a:r>
            <a:r>
              <a:rPr lang="en-GB" err="1"/>
              <a:t>sinto</a:t>
            </a:r>
            <a:r>
              <a:rPr lang="en-GB"/>
              <a:t> day 4/5 the children know the meaning of the words and you can play very quick games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CAB6B9-17E0-740A-3D02-7A3B01F9D0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892A6E-90B1-41FE-9B37-0D16E7C6DB58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2688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A8360C-C88C-B25C-91F5-E3A54DE97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8CB5A4-E0C3-AF07-3C23-75B613E718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3739F6-9352-8CC5-419D-17BCD0AEE1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Each cycle of writing – the children learn new vocabulary to support them with their writing. </a:t>
            </a:r>
          </a:p>
          <a:p>
            <a:r>
              <a:rPr lang="en-GB"/>
              <a:t>You choose 8 </a:t>
            </a:r>
            <a:r>
              <a:rPr lang="en-GB" err="1"/>
              <a:t>worda</a:t>
            </a:r>
            <a:r>
              <a:rPr lang="en-GB"/>
              <a:t> and make a word document shown on the slide </a:t>
            </a:r>
          </a:p>
          <a:p>
            <a:r>
              <a:rPr lang="en-GB"/>
              <a:t>Every lesson you do a my turn your turn and say the words and get the </a:t>
            </a:r>
            <a:r>
              <a:rPr lang="en-GB" err="1"/>
              <a:t>hcldrne</a:t>
            </a:r>
            <a:r>
              <a:rPr lang="en-GB"/>
              <a:t> to </a:t>
            </a:r>
            <a:r>
              <a:rPr lang="en-GB" err="1"/>
              <a:t>repoat</a:t>
            </a:r>
            <a:r>
              <a:rPr lang="en-GB"/>
              <a:t> them </a:t>
            </a:r>
          </a:p>
          <a:p>
            <a:r>
              <a:rPr lang="en-GB"/>
              <a:t>Sa it loud, whisper it, girls say it etc</a:t>
            </a:r>
          </a:p>
          <a:p>
            <a:r>
              <a:rPr lang="en-GB"/>
              <a:t>As the writing cycles get </a:t>
            </a:r>
            <a:r>
              <a:rPr lang="en-GB" err="1"/>
              <a:t>sinto</a:t>
            </a:r>
            <a:r>
              <a:rPr lang="en-GB"/>
              <a:t> day 4/5 the children know the meaning of the words and you can play very quick games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D0D5E6-F57F-093E-E2FA-180E54D857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892A6E-90B1-41FE-9B37-0D16E7C6DB58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7810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196D7-7FC2-B7CD-991F-9E4F890A81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FE0342-E12F-E266-0D14-3FD54AB2D3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4D4B67-1B3A-24E4-4C4F-4B7F9834B7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Each cycle of writing – the children learn new vocabulary to support them with their writing. </a:t>
            </a:r>
          </a:p>
          <a:p>
            <a:r>
              <a:rPr lang="en-GB"/>
              <a:t>You choose 8 </a:t>
            </a:r>
            <a:r>
              <a:rPr lang="en-GB" err="1"/>
              <a:t>worda</a:t>
            </a:r>
            <a:r>
              <a:rPr lang="en-GB"/>
              <a:t> and make a word document shown on the slide </a:t>
            </a:r>
          </a:p>
          <a:p>
            <a:r>
              <a:rPr lang="en-GB"/>
              <a:t>Every lesson you do a my turn your turn and say the words and get the </a:t>
            </a:r>
            <a:r>
              <a:rPr lang="en-GB" err="1"/>
              <a:t>hcldrne</a:t>
            </a:r>
            <a:r>
              <a:rPr lang="en-GB"/>
              <a:t> to </a:t>
            </a:r>
            <a:r>
              <a:rPr lang="en-GB" err="1"/>
              <a:t>repoat</a:t>
            </a:r>
            <a:r>
              <a:rPr lang="en-GB"/>
              <a:t> them </a:t>
            </a:r>
          </a:p>
          <a:p>
            <a:r>
              <a:rPr lang="en-GB"/>
              <a:t>Sa it loud, whisper it, girls say it etc</a:t>
            </a:r>
          </a:p>
          <a:p>
            <a:r>
              <a:rPr lang="en-GB"/>
              <a:t>As the writing cycles get </a:t>
            </a:r>
            <a:r>
              <a:rPr lang="en-GB" err="1"/>
              <a:t>sinto</a:t>
            </a:r>
            <a:r>
              <a:rPr lang="en-GB"/>
              <a:t> day 4/5 the children know the meaning of the words and you can play very quick games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C70725-31B7-D856-EB3E-CFD1FEE515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892A6E-90B1-41FE-9B37-0D16E7C6DB58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7288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B38DF6-93ED-5EB3-23E1-941F6C266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C12943-C112-4EEC-961F-C860099825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9DD0DE-85E0-7415-A6D8-76AFAE15AF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Each cycle of writing – the children learn new vocabulary to support them with their writing. </a:t>
            </a:r>
          </a:p>
          <a:p>
            <a:r>
              <a:rPr lang="en-GB"/>
              <a:t>You choose 8 </a:t>
            </a:r>
            <a:r>
              <a:rPr lang="en-GB" err="1"/>
              <a:t>worda</a:t>
            </a:r>
            <a:r>
              <a:rPr lang="en-GB"/>
              <a:t> and make a word document shown on the slide </a:t>
            </a:r>
          </a:p>
          <a:p>
            <a:r>
              <a:rPr lang="en-GB"/>
              <a:t>Every lesson you do a my turn your turn and say the words and get the </a:t>
            </a:r>
            <a:r>
              <a:rPr lang="en-GB" err="1"/>
              <a:t>hcldrne</a:t>
            </a:r>
            <a:r>
              <a:rPr lang="en-GB"/>
              <a:t> to </a:t>
            </a:r>
            <a:r>
              <a:rPr lang="en-GB" err="1"/>
              <a:t>repoat</a:t>
            </a:r>
            <a:r>
              <a:rPr lang="en-GB"/>
              <a:t> them </a:t>
            </a:r>
          </a:p>
          <a:p>
            <a:r>
              <a:rPr lang="en-GB"/>
              <a:t>Sa it loud, whisper it, girls say it etc</a:t>
            </a:r>
          </a:p>
          <a:p>
            <a:r>
              <a:rPr lang="en-GB"/>
              <a:t>As the writing cycles get </a:t>
            </a:r>
            <a:r>
              <a:rPr lang="en-GB" err="1"/>
              <a:t>sinto</a:t>
            </a:r>
            <a:r>
              <a:rPr lang="en-GB"/>
              <a:t> day 4/5 the children know the meaning of the words and you can play very quick games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A6ECFF-4083-F2A7-EAE8-202074E9C7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892A6E-90B1-41FE-9B37-0D16E7C6DB58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4331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AE4582-40D8-A83E-BD9F-68C50518A7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C8BB16-0BA2-1D82-02CD-37F1EF7C4F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58969E-4A8F-F29F-00F9-55C972C4E5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Each cycle of writing – the children learn new vocabulary to support them with their writing. </a:t>
            </a:r>
          </a:p>
          <a:p>
            <a:r>
              <a:rPr lang="en-GB"/>
              <a:t>You choose 8 </a:t>
            </a:r>
            <a:r>
              <a:rPr lang="en-GB" err="1"/>
              <a:t>worda</a:t>
            </a:r>
            <a:r>
              <a:rPr lang="en-GB"/>
              <a:t> and make a word document shown on the slide </a:t>
            </a:r>
          </a:p>
          <a:p>
            <a:r>
              <a:rPr lang="en-GB"/>
              <a:t>Every lesson you do a my turn your turn and say the words and get the </a:t>
            </a:r>
            <a:r>
              <a:rPr lang="en-GB" err="1"/>
              <a:t>hcldrne</a:t>
            </a:r>
            <a:r>
              <a:rPr lang="en-GB"/>
              <a:t> to </a:t>
            </a:r>
            <a:r>
              <a:rPr lang="en-GB" err="1"/>
              <a:t>repoat</a:t>
            </a:r>
            <a:r>
              <a:rPr lang="en-GB"/>
              <a:t> them </a:t>
            </a:r>
          </a:p>
          <a:p>
            <a:r>
              <a:rPr lang="en-GB"/>
              <a:t>Sa it loud, whisper it, girls say it etc</a:t>
            </a:r>
          </a:p>
          <a:p>
            <a:r>
              <a:rPr lang="en-GB"/>
              <a:t>As the writing cycles get </a:t>
            </a:r>
            <a:r>
              <a:rPr lang="en-GB" err="1"/>
              <a:t>sinto</a:t>
            </a:r>
            <a:r>
              <a:rPr lang="en-GB"/>
              <a:t> day 4/5 the children know the meaning of the words and you can play very quick games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1EE60A-A015-4E06-EEAE-DE2B2845C7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892A6E-90B1-41FE-9B37-0D16E7C6DB58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993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D54E6-7D9A-2CEF-6C83-7532310AEA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FD0755-1FDE-3D84-6240-5C3214E999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B28A31-8134-1F2C-7434-89AA92147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1E0E-22FA-4908-94AA-0B5A86F17CC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C0EC9C-56EA-3411-0CAD-A7ECDF00C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014D22-7332-7453-95D8-85DA91DFF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2B4C-309B-4D71-9B4B-A0CC82B63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35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838029-0AA2-157B-4EC2-26456BCA3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C1F7E2-E905-25F7-6DDC-447AA1DB58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1E2783-79E6-828D-E6D0-CEF7108064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1E0E-22FA-4908-94AA-0B5A86F17CC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E3E955-86D1-FAA5-A646-C855AA974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2DB6A7-9A17-17B2-14A1-7B1EF1FFB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2B4C-309B-4D71-9B4B-A0CC82B63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897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E81FF4-5414-7629-7E4A-A564F3319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6920B5-B5F7-474D-7593-8EA94F03F1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48080F-8984-A836-75BE-F067A8DEF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1E0E-22FA-4908-94AA-0B5A86F17CC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F8360D-728A-A3C5-7444-C90A23A68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DE7920-FD82-27D9-72F7-04D7C4A62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2B4C-309B-4D71-9B4B-A0CC82B63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393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B5E917-5399-558C-AE74-633E0FC62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C606CE-D5D6-3397-D5F3-3E33CA8758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0820C4-B44F-C502-7985-E99B1F69D9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077E43-8C45-8198-F0E1-00571017D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1E0E-22FA-4908-94AA-0B5A86F17CC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0BCD97-820A-53A7-DD9C-86A4DE3990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6C5891-8F9C-F941-AD56-EE14CBF98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2B4C-309B-4D71-9B4B-A0CC82B63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465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A38EC-7FC0-71A7-5D41-49224094A4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1C4102-EF00-A0B2-6ACB-F92E78FD07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5CF090-6943-31A3-CAB2-596BFD6426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F6D0E8-32EE-3DD7-2DDE-B8147633B9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634EB4-D749-ABB3-B39D-0F893F24D9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B473679-39C6-D9E7-B689-B394CBD52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1E0E-22FA-4908-94AA-0B5A86F17CC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7950D9-F8F3-70B9-C6B2-58192BE32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54DB45-2D6A-1013-6B3A-684802A0A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2B4C-309B-4D71-9B4B-A0CC82B63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014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422EE-6983-13E7-DCC5-D7382982A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A4A58A-8216-9217-993A-7B90C98DC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1E0E-22FA-4908-94AA-0B5A86F17CC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FB217F-FA01-5337-B69D-43A5E06AC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3F1FEA-D79A-0866-7E05-582A6B4B2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2B4C-309B-4D71-9B4B-A0CC82B63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818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08B8B03-40AB-1ED2-A95A-D8CA5E032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1E0E-22FA-4908-94AA-0B5A86F17CC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2F4099-BE94-5270-7B2C-83CBEE3B1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3F752C-0490-6DF4-AE0B-5ECC0EB1C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2B4C-309B-4D71-9B4B-A0CC82B63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996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637E4-2FCD-70EC-FF0F-382174C840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D7AE6E-5389-817F-7888-D7E1E23CBF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A6175F-00A1-9F67-496D-975063EF11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77A04E-839C-BB00-F8DC-BEB0EA2BE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1E0E-22FA-4908-94AA-0B5A86F17CC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8C042D-7CBC-2DEB-745F-20441C6BE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97D934-6CED-8673-B531-F8E943EA9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2B4C-309B-4D71-9B4B-A0CC82B63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04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CB3CDE-B0C7-DA29-8749-3DB2C4BEB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768D0A8-7D79-6914-D38D-63D3B2B0EA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44EFD1-C4D3-4F8D-C718-B43DF24EB9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5F302D-FB16-2B33-50C6-58D99B8CE9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1E0E-22FA-4908-94AA-0B5A86F17CC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9BDD62-1122-3135-8E34-AFDF366BA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1499EA-8356-108E-D9A9-5C757A184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2B4C-309B-4D71-9B4B-A0CC82B63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589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7B2D7-2C26-8848-3772-545D54D10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79F632-A079-BCF2-7122-9645B30E6C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B37C4-C761-027B-5B8E-D70BE6AF5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1E0E-22FA-4908-94AA-0B5A86F17CC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C689F6-44EA-7A6E-E67B-03EC72D07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67A825-D256-51E0-28C6-8215D8F91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2B4C-309B-4D71-9B4B-A0CC82B63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1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64CCD89-4DB0-2BDB-C8E6-F59129F5CB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2C3D84-E8CD-69B1-0B49-DBE2FA0B91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C2B02D-3D0B-D97B-F90B-F77CFD808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1E0E-22FA-4908-94AA-0B5A86F17CC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1F8302-1B74-CDCE-1183-87A7F6542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6B5CA6-A923-DAA8-C5D6-27BE51A46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2B4C-309B-4D71-9B4B-A0CC82B63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4794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8F5DE4B-935A-4715-BC9A-8FA88F951201}"/>
              </a:ext>
            </a:extLst>
          </p:cNvPr>
          <p:cNvSpPr/>
          <p:nvPr userDrawn="1"/>
        </p:nvSpPr>
        <p:spPr>
          <a:xfrm>
            <a:off x="402331" y="1862356"/>
            <a:ext cx="11411339" cy="2785145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534548B2-A19D-42A3-B957-10B9C25BA0D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49275" y="2859606"/>
            <a:ext cx="11122025" cy="81461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66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6600">
                <a:latin typeface="Calibri" panose="02000506030000020004" pitchFamily="50" charset="0"/>
              </a:defRPr>
            </a:lvl2pPr>
            <a:lvl3pPr marL="914400" indent="0">
              <a:buNone/>
              <a:defRPr sz="6600">
                <a:latin typeface="Calibri" panose="02000506030000020004" pitchFamily="50" charset="0"/>
              </a:defRPr>
            </a:lvl3pPr>
            <a:lvl4pPr marL="1371600" indent="0">
              <a:buNone/>
              <a:defRPr sz="6600">
                <a:latin typeface="Calibri" panose="02000506030000020004" pitchFamily="50" charset="0"/>
              </a:defRPr>
            </a:lvl4pPr>
            <a:lvl5pPr marL="1828800" indent="0">
              <a:buNone/>
              <a:defRPr sz="6600">
                <a:latin typeface="Calibri" panose="02000506030000020004" pitchFamily="50" charset="0"/>
              </a:defRPr>
            </a:lvl5pPr>
          </a:lstStyle>
          <a:p>
            <a:pPr lvl="0"/>
            <a:r>
              <a:rPr lang="en-US"/>
              <a:t>[Title]</a:t>
            </a:r>
          </a:p>
        </p:txBody>
      </p:sp>
    </p:spTree>
    <p:extLst>
      <p:ext uri="{BB962C8B-B14F-4D97-AF65-F5344CB8AC3E}">
        <p14:creationId xmlns:p14="http://schemas.microsoft.com/office/powerpoint/2010/main" val="90301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DB234D-B387-8220-A6CD-12947977D9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AE0889-0472-7119-427D-2239B144E9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7CA7FD-D101-F78A-4733-3B4F45A1E1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C71E0E-22FA-4908-94AA-0B5A86F17CC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CAA5C9-EA04-CD4C-4DC9-1708099F07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74881E-EAD7-27A2-031E-FA14040F80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52B4C-309B-4D71-9B4B-A0CC82B63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306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4" Type="http://schemas.openxmlformats.org/officeDocument/2006/relationships/customXml" Target="../ink/ink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wUw2avvhic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4" Type="http://schemas.openxmlformats.org/officeDocument/2006/relationships/customXml" Target="../ink/ink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ustomXml" Target="../ink/ink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4" Type="http://schemas.openxmlformats.org/officeDocument/2006/relationships/customXml" Target="../ink/ink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ustomXml" Target="../ink/ink7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4" Type="http://schemas.openxmlformats.org/officeDocument/2006/relationships/customXml" Target="../ink/ink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ustomXml" Target="../ink/ink9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4" Type="http://schemas.openxmlformats.org/officeDocument/2006/relationships/customXml" Target="../ink/ink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4" Type="http://schemas.openxmlformats.org/officeDocument/2006/relationships/customXml" Target="../ink/ink1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4" Type="http://schemas.openxmlformats.org/officeDocument/2006/relationships/customXml" Target="../ink/ink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0.png"/><Relationship Id="rId2" Type="http://schemas.openxmlformats.org/officeDocument/2006/relationships/customXml" Target="../ink/ink13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CF122-C72A-746E-799D-2C02A4148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622" y="99111"/>
            <a:ext cx="11257815" cy="651479"/>
          </a:xfrm>
        </p:spPr>
        <p:txBody>
          <a:bodyPr>
            <a:normAutofit fontScale="90000"/>
          </a:bodyPr>
          <a:lstStyle/>
          <a:p>
            <a:r>
              <a:rPr lang="en-GB" dirty="0">
                <a:ea typeface="Calibri Light"/>
                <a:cs typeface="Calibri Light"/>
              </a:rPr>
              <a:t>Finish off ending Week 1-3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2FC598-BBFF-E485-15AF-0258C59A7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4000" y="873124"/>
            <a:ext cx="7667592" cy="5182901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400" dirty="0"/>
              <a:t>L1 – Grammar- </a:t>
            </a:r>
            <a:r>
              <a:rPr lang="en-GB" sz="2400"/>
              <a:t>recognising directed</a:t>
            </a:r>
            <a:r>
              <a:rPr lang="en-GB" sz="2400" dirty="0"/>
              <a:t> speech</a:t>
            </a:r>
            <a:endParaRPr lang="en-GB" sz="2400" dirty="0">
              <a:ea typeface="Calibri"/>
              <a:cs typeface="Calibri"/>
            </a:endParaRPr>
          </a:p>
          <a:p>
            <a:r>
              <a:rPr lang="en-GB" sz="2400">
                <a:ea typeface="Calibri"/>
                <a:cs typeface="Calibri"/>
              </a:rPr>
              <a:t>L2- Punctuating direct speech- </a:t>
            </a:r>
            <a:endParaRPr lang="en-GB" sz="2400" dirty="0"/>
          </a:p>
          <a:p>
            <a:r>
              <a:rPr lang="en-GB" sz="2400"/>
              <a:t>L3- Vocab</a:t>
            </a:r>
          </a:p>
          <a:p>
            <a:r>
              <a:rPr lang="en-GB" sz="2400"/>
              <a:t>L4 – Gather ideas (story maps)- Para 1 (describe journey to the islands on the boat)</a:t>
            </a:r>
            <a:endParaRPr lang="en-GB" sz="2400">
              <a:ea typeface="Calibri"/>
              <a:cs typeface="Calibri"/>
            </a:endParaRPr>
          </a:p>
          <a:p>
            <a:endParaRPr lang="en-GB" sz="2400" dirty="0"/>
          </a:p>
          <a:p>
            <a:r>
              <a:rPr lang="en-GB" sz="2400"/>
              <a:t>L5 – Para 2 (go to island- the setting)</a:t>
            </a:r>
          </a:p>
          <a:p>
            <a:r>
              <a:rPr lang="en-GB" sz="2400">
                <a:ea typeface="Calibri"/>
                <a:cs typeface="Calibri"/>
              </a:rPr>
              <a:t>L6- Para 3 (who does he meet that gives him an idea </a:t>
            </a:r>
            <a:endParaRPr lang="en-GB" sz="2400" dirty="0">
              <a:ea typeface="Calibri"/>
              <a:cs typeface="Calibri"/>
            </a:endParaRPr>
          </a:p>
          <a:p>
            <a:r>
              <a:rPr lang="en-GB" sz="2400">
                <a:ea typeface="Calibri"/>
                <a:cs typeface="Calibri"/>
              </a:rPr>
              <a:t>L7- Applied Grammar  (writing direct speech) </a:t>
            </a:r>
            <a:endParaRPr lang="en-GB" sz="2400" dirty="0">
              <a:ea typeface="Calibri"/>
              <a:cs typeface="Calibri"/>
            </a:endParaRPr>
          </a:p>
          <a:p>
            <a:r>
              <a:rPr lang="en-GB" sz="2400">
                <a:ea typeface="Calibri"/>
                <a:cs typeface="Calibri"/>
              </a:rPr>
              <a:t>L8- Paired Write </a:t>
            </a:r>
            <a:endParaRPr lang="en-GB" sz="2400" dirty="0">
              <a:ea typeface="Calibri"/>
              <a:cs typeface="Calibri"/>
            </a:endParaRPr>
          </a:p>
          <a:p>
            <a:endParaRPr lang="en-GB" sz="2400" dirty="0">
              <a:ea typeface="Calibri"/>
              <a:cs typeface="Calibri"/>
            </a:endParaRPr>
          </a:p>
          <a:p>
            <a:r>
              <a:rPr lang="en-GB" sz="2400">
                <a:ea typeface="Calibri"/>
                <a:cs typeface="Calibri"/>
              </a:rPr>
              <a:t>L9- Independent Write</a:t>
            </a:r>
          </a:p>
          <a:p>
            <a:r>
              <a:rPr lang="en-GB" sz="2400">
                <a:ea typeface="Calibri"/>
                <a:cs typeface="Calibri"/>
              </a:rPr>
              <a:t>L10- Edit and Improve </a:t>
            </a:r>
            <a:endParaRPr lang="en-GB" sz="2400" dirty="0">
              <a:ea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FD8998-2C6A-EE16-6CBA-55A593D24105}"/>
              </a:ext>
            </a:extLst>
          </p:cNvPr>
          <p:cNvSpPr txBox="1"/>
          <p:nvPr/>
        </p:nvSpPr>
        <p:spPr>
          <a:xfrm>
            <a:off x="9053629" y="1004845"/>
            <a:ext cx="2756569" cy="20313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u="sng"/>
              <a:t>Destination reader /Book talk </a:t>
            </a:r>
          </a:p>
          <a:p>
            <a:r>
              <a:rPr lang="en-GB" dirty="0"/>
              <a:t>- Human </a:t>
            </a:r>
            <a:r>
              <a:rPr lang="en-GB"/>
              <a:t>Oliver</a:t>
            </a:r>
            <a:r>
              <a:rPr lang="en-GB" dirty="0"/>
              <a:t> - what is he </a:t>
            </a:r>
            <a:r>
              <a:rPr lang="en-GB"/>
              <a:t>like. What is his parents like</a:t>
            </a:r>
          </a:p>
          <a:p>
            <a:pPr marL="285750" indent="-285750">
              <a:buFont typeface="Calibri"/>
              <a:buChar char="-"/>
            </a:pPr>
            <a:r>
              <a:rPr lang="en-GB" dirty="0">
                <a:ea typeface="Calibri"/>
                <a:cs typeface="Calibri"/>
              </a:rPr>
              <a:t>Read up until keep out and start guessing </a:t>
            </a:r>
            <a:r>
              <a:rPr lang="en-GB" dirty="0" err="1">
                <a:ea typeface="Calibri"/>
                <a:cs typeface="Calibri"/>
              </a:rPr>
              <a:t>whats</a:t>
            </a:r>
            <a:r>
              <a:rPr lang="en-GB" dirty="0">
                <a:ea typeface="Calibri"/>
                <a:cs typeface="Calibri"/>
              </a:rPr>
              <a:t> going to happen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7A02BEC-4883-A394-1567-C39424548CF8}"/>
              </a:ext>
            </a:extLst>
          </p:cNvPr>
          <p:cNvSpPr txBox="1"/>
          <p:nvPr/>
        </p:nvSpPr>
        <p:spPr>
          <a:xfrm>
            <a:off x="9053629" y="3719265"/>
            <a:ext cx="19367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/>
              <a:t>Do </a:t>
            </a:r>
            <a:r>
              <a:rPr lang="en-GB" u="sng" err="1"/>
              <a:t>nows</a:t>
            </a:r>
            <a:r>
              <a:rPr lang="en-GB" u="sng"/>
              <a:t> </a:t>
            </a:r>
          </a:p>
          <a:p>
            <a:r>
              <a:rPr lang="en-GB"/>
              <a:t>Plurals</a:t>
            </a:r>
          </a:p>
          <a:p>
            <a:r>
              <a:rPr lang="en-GB"/>
              <a:t>Punctuation , ! ? .</a:t>
            </a:r>
          </a:p>
          <a:p>
            <a:r>
              <a:rPr lang="en-GB"/>
              <a:t>Time adverbials </a:t>
            </a:r>
          </a:p>
          <a:p>
            <a:r>
              <a:rPr lang="en-GB"/>
              <a:t>Conjunctions  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95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5A2CF1-9F75-A05D-9F60-554311327E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3A3A83-02A7-CCF1-A56D-CCDFA584A6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622" y="99111"/>
            <a:ext cx="11257815" cy="651479"/>
          </a:xfrm>
        </p:spPr>
        <p:txBody>
          <a:bodyPr>
            <a:normAutofit fontScale="90000"/>
          </a:bodyPr>
          <a:lstStyle/>
          <a:p>
            <a:r>
              <a:rPr lang="en-GB"/>
              <a:t>Cycle 2  Week 3-4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597252-021E-BCEA-E7F6-5605F6D1C1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4000" y="1287010"/>
            <a:ext cx="7667592" cy="5182901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GB" sz="2400"/>
          </a:p>
          <a:p>
            <a:endParaRPr lang="en-GB" sz="2400" dirty="0">
              <a:ea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B05D03-2F28-30E6-0D29-F1BAF88EB97E}"/>
              </a:ext>
            </a:extLst>
          </p:cNvPr>
          <p:cNvSpPr txBox="1"/>
          <p:nvPr/>
        </p:nvSpPr>
        <p:spPr>
          <a:xfrm>
            <a:off x="9053629" y="1934845"/>
            <a:ext cx="275656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/>
              <a:t>Destination reader /Book talk </a:t>
            </a:r>
          </a:p>
          <a:p>
            <a:pPr marL="285750" indent="-285750">
              <a:buFontTx/>
              <a:buChar char="-"/>
            </a:pPr>
            <a:r>
              <a:rPr lang="en-GB"/>
              <a:t>Elicit her character and her appearance etc</a:t>
            </a:r>
          </a:p>
          <a:p>
            <a:pPr marL="285750" indent="-285750">
              <a:buFontTx/>
              <a:buChar char="-"/>
            </a:pPr>
            <a:r>
              <a:rPr lang="en-GB"/>
              <a:t>Choosing time  </a:t>
            </a:r>
          </a:p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D71735B-DE44-F8B5-5BBE-B2A605B3B893}"/>
              </a:ext>
            </a:extLst>
          </p:cNvPr>
          <p:cNvSpPr txBox="1"/>
          <p:nvPr/>
        </p:nvSpPr>
        <p:spPr>
          <a:xfrm>
            <a:off x="9463538" y="4450565"/>
            <a:ext cx="19367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/>
              <a:t>Do </a:t>
            </a:r>
            <a:r>
              <a:rPr lang="en-GB" u="sng" err="1"/>
              <a:t>nows</a:t>
            </a:r>
            <a:r>
              <a:rPr lang="en-GB" u="sng"/>
              <a:t> </a:t>
            </a:r>
          </a:p>
          <a:p>
            <a:r>
              <a:rPr lang="en-GB"/>
              <a:t>Plurals</a:t>
            </a:r>
          </a:p>
          <a:p>
            <a:r>
              <a:rPr lang="en-GB"/>
              <a:t>Punctuation , ! ? .</a:t>
            </a:r>
          </a:p>
          <a:p>
            <a:r>
              <a:rPr lang="en-GB"/>
              <a:t>Time adverbials </a:t>
            </a:r>
          </a:p>
          <a:p>
            <a:r>
              <a:rPr lang="en-GB"/>
              <a:t>Conjunctions  </a:t>
            </a:r>
          </a:p>
          <a:p>
            <a:endParaRPr lang="en-GB"/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4000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F952D1-7790-64C1-E786-C4A5D67DE0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B9320-6122-1743-E54D-CE5F1C3CD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622" y="99111"/>
            <a:ext cx="11257815" cy="651479"/>
          </a:xfrm>
        </p:spPr>
        <p:txBody>
          <a:bodyPr>
            <a:normAutofit fontScale="90000"/>
          </a:bodyPr>
          <a:lstStyle/>
          <a:p>
            <a:r>
              <a:rPr lang="en-GB"/>
              <a:t>Week 5-7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8BF502-0961-34A0-17B4-28A55742AD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4000" y="1287010"/>
            <a:ext cx="7667592" cy="5182901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GB" sz="2400"/>
          </a:p>
          <a:p>
            <a:r>
              <a:rPr lang="en-GB" sz="2400"/>
              <a:t>Look at year 4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9D7833-B7A2-A8D7-9BC7-19A62A462E22}"/>
              </a:ext>
            </a:extLst>
          </p:cNvPr>
          <p:cNvSpPr txBox="1"/>
          <p:nvPr/>
        </p:nvSpPr>
        <p:spPr>
          <a:xfrm>
            <a:off x="9053629" y="1934845"/>
            <a:ext cx="275656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/>
              <a:t>Destination reader /Book talk </a:t>
            </a:r>
          </a:p>
          <a:p>
            <a:pPr marL="285750" indent="-285750">
              <a:buFontTx/>
              <a:buChar char="-"/>
            </a:pPr>
            <a:r>
              <a:rPr lang="en-GB"/>
              <a:t>Elicit her character and her appearance etc</a:t>
            </a:r>
          </a:p>
          <a:p>
            <a:pPr marL="285750" indent="-285750">
              <a:buFontTx/>
              <a:buChar char="-"/>
            </a:pPr>
            <a:r>
              <a:rPr lang="en-GB"/>
              <a:t>Choosing time  </a:t>
            </a:r>
          </a:p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FFA5588-909A-6D92-986C-CB6B84748586}"/>
              </a:ext>
            </a:extLst>
          </p:cNvPr>
          <p:cNvSpPr txBox="1"/>
          <p:nvPr/>
        </p:nvSpPr>
        <p:spPr>
          <a:xfrm>
            <a:off x="9463538" y="4450565"/>
            <a:ext cx="19367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/>
              <a:t>Do </a:t>
            </a:r>
            <a:r>
              <a:rPr lang="en-GB" u="sng" err="1"/>
              <a:t>nows</a:t>
            </a:r>
            <a:r>
              <a:rPr lang="en-GB" u="sng"/>
              <a:t> </a:t>
            </a:r>
          </a:p>
          <a:p>
            <a:r>
              <a:rPr lang="en-GB"/>
              <a:t>Plurals</a:t>
            </a:r>
          </a:p>
          <a:p>
            <a:r>
              <a:rPr lang="en-GB"/>
              <a:t>Punctuation , ! ? .</a:t>
            </a:r>
          </a:p>
          <a:p>
            <a:r>
              <a:rPr lang="en-GB"/>
              <a:t>Time adverbials </a:t>
            </a:r>
          </a:p>
          <a:p>
            <a:r>
              <a:rPr lang="en-GB"/>
              <a:t>Conjunctions  </a:t>
            </a:r>
          </a:p>
          <a:p>
            <a:endParaRPr lang="en-GB"/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6723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96F39-E1ED-E128-97F0-A82DD8725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>
                <a:ea typeface="Calibri Light"/>
                <a:cs typeface="Calibri Light"/>
              </a:rPr>
              <a:t>Model- </a:t>
            </a:r>
            <a:r>
              <a:rPr lang="en-GB" b="1"/>
              <a:t>WAGOLL: Character Description of the Witch</a:t>
            </a:r>
            <a:br>
              <a:rPr lang="en-GB" b="1"/>
            </a:br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B8AC7DE-3196-B5E0-2009-495293D80F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/>
              <a:t>The witch had </a:t>
            </a:r>
            <a:r>
              <a:rPr lang="en-GB" b="1"/>
              <a:t>gnarled, crooked hands </a:t>
            </a:r>
            <a:r>
              <a:rPr lang="en-GB" b="1">
                <a:solidFill>
                  <a:srgbClr val="FF0000"/>
                </a:solidFill>
              </a:rPr>
              <a:t>with</a:t>
            </a:r>
            <a:r>
              <a:rPr lang="en-GB" b="1"/>
              <a:t> long, sharp nails</a:t>
            </a:r>
            <a:r>
              <a:rPr lang="en-GB"/>
              <a:t> that scratched against the ground. She had a </a:t>
            </a:r>
            <a:r>
              <a:rPr lang="en-GB" b="1"/>
              <a:t>shrivelled, wrinkled face </a:t>
            </a:r>
            <a:r>
              <a:rPr lang="en-GB" b="1">
                <a:solidFill>
                  <a:srgbClr val="FF0000"/>
                </a:solidFill>
              </a:rPr>
              <a:t>with</a:t>
            </a:r>
            <a:r>
              <a:rPr lang="en-GB" b="1"/>
              <a:t> deep, dark lines</a:t>
            </a:r>
            <a:r>
              <a:rPr lang="en-GB"/>
              <a:t> and a hooked nose </a:t>
            </a:r>
            <a:r>
              <a:rPr lang="en-GB" b="1">
                <a:solidFill>
                  <a:srgbClr val="FF0000"/>
                </a:solidFill>
              </a:rPr>
              <a:t>on</a:t>
            </a:r>
            <a:r>
              <a:rPr lang="en-GB" b="1"/>
              <a:t> her pale skin</a:t>
            </a:r>
            <a:r>
              <a:rPr lang="en-GB"/>
              <a:t>. Her </a:t>
            </a:r>
            <a:r>
              <a:rPr lang="en-GB" b="1"/>
              <a:t>small, fierce eyes </a:t>
            </a:r>
            <a:r>
              <a:rPr lang="en-GB" b="1">
                <a:solidFill>
                  <a:srgbClr val="FF0000"/>
                </a:solidFill>
              </a:rPr>
              <a:t>with</a:t>
            </a:r>
            <a:r>
              <a:rPr lang="en-GB" b="1"/>
              <a:t> a cold, menacing glare</a:t>
            </a:r>
            <a:r>
              <a:rPr lang="en-GB"/>
              <a:t> stared out </a:t>
            </a:r>
            <a:r>
              <a:rPr lang="en-GB" b="1">
                <a:solidFill>
                  <a:srgbClr val="FF0000"/>
                </a:solidFill>
              </a:rPr>
              <a:t>from under </a:t>
            </a:r>
            <a:r>
              <a:rPr lang="en-GB" b="1"/>
              <a:t>her heavy, shadowy brow</a:t>
            </a:r>
            <a:r>
              <a:rPr lang="en-GB"/>
              <a:t>. Her </a:t>
            </a:r>
            <a:r>
              <a:rPr lang="en-GB" b="1"/>
              <a:t>spindly, twisted body in a long, tattered cloak</a:t>
            </a:r>
            <a:r>
              <a:rPr lang="en-GB"/>
              <a:t> crept slowly </a:t>
            </a:r>
            <a:r>
              <a:rPr lang="en-GB" b="1">
                <a:solidFill>
                  <a:srgbClr val="FF0000"/>
                </a:solidFill>
              </a:rPr>
              <a:t>through</a:t>
            </a:r>
            <a:r>
              <a:rPr lang="en-GB" b="1"/>
              <a:t> the dark, silent forest</a:t>
            </a:r>
            <a:r>
              <a:rPr lang="en-GB"/>
              <a:t>. The witch let out a </a:t>
            </a:r>
            <a:r>
              <a:rPr lang="en-GB" b="1"/>
              <a:t>loud, cackling laugh </a:t>
            </a:r>
            <a:r>
              <a:rPr lang="en-GB" b="1">
                <a:solidFill>
                  <a:srgbClr val="FF0000"/>
                </a:solidFill>
              </a:rPr>
              <a:t>with</a:t>
            </a:r>
            <a:r>
              <a:rPr lang="en-GB" b="1"/>
              <a:t> a harsh, echoing sound</a:t>
            </a:r>
            <a:r>
              <a:rPr lang="en-GB"/>
              <a:t> that rang </a:t>
            </a:r>
            <a:r>
              <a:rPr lang="en-GB" b="1">
                <a:solidFill>
                  <a:srgbClr val="FF0000"/>
                </a:solidFill>
              </a:rPr>
              <a:t>through</a:t>
            </a:r>
            <a:r>
              <a:rPr lang="en-GB" b="1"/>
              <a:t> the trees</a:t>
            </a:r>
            <a:r>
              <a:rPr lang="en-GB"/>
              <a:t>. Her </a:t>
            </a:r>
            <a:r>
              <a:rPr lang="en-GB" b="1"/>
              <a:t>thin, bony fingers with blackened tips</a:t>
            </a:r>
            <a:r>
              <a:rPr lang="en-GB"/>
              <a:t> clutched the stolen happy endings tightly </a:t>
            </a:r>
            <a:r>
              <a:rPr lang="en-GB" b="1">
                <a:solidFill>
                  <a:srgbClr val="FF0000"/>
                </a:solidFill>
              </a:rPr>
              <a:t>in</a:t>
            </a:r>
            <a:r>
              <a:rPr lang="en-GB" b="1"/>
              <a:t> her claw-like grip</a:t>
            </a:r>
            <a:r>
              <a:rPr lang="en-GB"/>
              <a:t>. She moved like a shadow, silent and menacing, hiding </a:t>
            </a:r>
            <a:r>
              <a:rPr lang="en-GB" b="1"/>
              <a:t>in the darkness</a:t>
            </a:r>
            <a:r>
              <a:rPr lang="en-GB"/>
              <a:t>. The witch was a </a:t>
            </a:r>
            <a:r>
              <a:rPr lang="en-GB" b="1"/>
              <a:t>villainous, wicked creature with a heart full of darkness</a:t>
            </a:r>
            <a:r>
              <a:rPr lang="en-GB"/>
              <a:t>.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2980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B2DE5A-75B5-3058-BDEA-3066E5C18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1663" y="2880013"/>
            <a:ext cx="4000500" cy="3795713"/>
          </a:xfrm>
        </p:spPr>
        <p:txBody>
          <a:bodyPr/>
          <a:lstStyle/>
          <a:p>
            <a:r>
              <a:rPr lang="en-GB"/>
              <a:t>Stick this in your book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B31D864-DCEC-F292-B885-174E239015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9836" y="1120269"/>
            <a:ext cx="2830605" cy="4117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7426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A04219-472C-EB27-6060-EB8F95179C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402285-7FC5-F160-CF87-19FEF887D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AC90CD-5F11-78EC-3EA7-BD82158FAD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/>
              <a:t>Wednesday 4</a:t>
            </a:r>
            <a:r>
              <a:rPr lang="en-GB" baseline="30000"/>
              <a:t>th</a:t>
            </a:r>
            <a:r>
              <a:rPr lang="en-GB"/>
              <a:t> September 2024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BF33E1-35BE-2943-0DBE-8CADF783651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1615538"/>
            <a:ext cx="10823369" cy="48324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BCF15BA-4FC6-DBA3-EE77-DA0EE7867CA6}"/>
              </a:ext>
            </a:extLst>
          </p:cNvPr>
          <p:cNvSpPr txBox="1"/>
          <p:nvPr/>
        </p:nvSpPr>
        <p:spPr>
          <a:xfrm>
            <a:off x="4010890" y="2223518"/>
            <a:ext cx="7650678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800" dirty="0">
                <a:latin typeface="Century Gothic"/>
              </a:rPr>
              <a:t>Monday 8th June 2026​</a:t>
            </a:r>
            <a:endParaRPr lang="en-GB" sz="3800" dirty="0">
              <a:latin typeface="Century Gothic" panose="020B0502020202020204" pitchFamily="34" charset="0"/>
            </a:endParaRP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EA3E79-EC7F-B9B9-DFD4-93AB9E6F85F3}"/>
              </a:ext>
            </a:extLst>
          </p:cNvPr>
          <p:cNvSpPr txBox="1"/>
          <p:nvPr/>
        </p:nvSpPr>
        <p:spPr>
          <a:xfrm>
            <a:off x="4010890" y="3381637"/>
            <a:ext cx="7650678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800">
                <a:latin typeface="Century Gothic"/>
              </a:rPr>
              <a:t>Gather ideas Story Map 1  </a:t>
            </a:r>
          </a:p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06409D20-8E66-5CC9-0AAE-64FD76F7812C}"/>
                  </a:ext>
                </a:extLst>
              </p14:cNvPr>
              <p14:cNvContentPartPr/>
              <p14:nvPr/>
            </p14:nvContentPartPr>
            <p14:xfrm>
              <a:off x="4711680" y="2254320"/>
              <a:ext cx="360" cy="3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06409D20-8E66-5CC9-0AAE-64FD76F7812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702320" y="224496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732596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9730B0-BF76-21BC-9F2E-1D7C50DED6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ea typeface="Calibri Light"/>
                <a:cs typeface="Calibri Light"/>
              </a:rPr>
              <a:t>Do Now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97DA0B-19DF-4D45-5D12-48B080455C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en-GB" b="1">
                <a:latin typeface="Segoe UI"/>
                <a:cs typeface="Segoe UI"/>
              </a:rPr>
              <a:t>Look at the sentence below:</a:t>
            </a:r>
            <a:endParaRPr lang="en-GB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GB">
                <a:latin typeface="Segoe UI"/>
                <a:cs typeface="Segoe UI"/>
              </a:rPr>
              <a:t>The small cat ran quickly down the street.</a:t>
            </a:r>
            <a:endParaRPr lang="en-GB">
              <a:latin typeface="Segoe UI"/>
              <a:ea typeface="Calibri" panose="020F0502020204030204"/>
              <a:cs typeface="Segoe UI"/>
            </a:endParaRPr>
          </a:p>
          <a:p>
            <a:pPr marL="0" indent="0">
              <a:buNone/>
            </a:pPr>
            <a:endParaRPr lang="en-GB" dirty="0">
              <a:latin typeface="Segoe UI"/>
              <a:cs typeface="Segoe UI"/>
            </a:endParaRPr>
          </a:p>
          <a:p>
            <a:pPr marL="0" indent="0">
              <a:buNone/>
            </a:pPr>
            <a:r>
              <a:rPr lang="en-GB" b="1">
                <a:latin typeface="Segoe UI"/>
                <a:cs typeface="Segoe UI"/>
              </a:rPr>
              <a:t>Your tasks:</a:t>
            </a:r>
            <a:endParaRPr lang="en-GB">
              <a:ea typeface="Calibri" panose="020F0502020204030204"/>
              <a:cs typeface="Calibri" panose="020F0502020204030204"/>
            </a:endParaRPr>
          </a:p>
          <a:p>
            <a:r>
              <a:rPr lang="en-GB">
                <a:latin typeface="Segoe UI"/>
                <a:cs typeface="Segoe UI"/>
              </a:rPr>
              <a:t>Circle the </a:t>
            </a:r>
            <a:r>
              <a:rPr lang="en-GB" b="1">
                <a:latin typeface="Segoe UI"/>
                <a:cs typeface="Segoe UI"/>
              </a:rPr>
              <a:t>adjective</a:t>
            </a:r>
            <a:r>
              <a:rPr lang="en-GB">
                <a:latin typeface="Segoe UI"/>
                <a:cs typeface="Segoe UI"/>
              </a:rPr>
              <a:t> (a describing word).</a:t>
            </a:r>
            <a:endParaRPr lang="en-GB">
              <a:ea typeface="Calibri"/>
              <a:cs typeface="Calibri"/>
            </a:endParaRPr>
          </a:p>
          <a:p>
            <a:r>
              <a:rPr lang="en-GB">
                <a:latin typeface="Segoe UI"/>
                <a:cs typeface="Segoe UI"/>
              </a:rPr>
              <a:t>Underline the </a:t>
            </a:r>
            <a:r>
              <a:rPr lang="en-GB" b="1">
                <a:latin typeface="Segoe UI"/>
                <a:cs typeface="Segoe UI"/>
              </a:rPr>
              <a:t>verb</a:t>
            </a:r>
            <a:r>
              <a:rPr lang="en-GB">
                <a:latin typeface="Segoe UI"/>
                <a:cs typeface="Segoe UI"/>
              </a:rPr>
              <a:t> (the doing word).</a:t>
            </a:r>
            <a:endParaRPr lang="en-GB">
              <a:ea typeface="Calibri"/>
              <a:cs typeface="Calibri"/>
            </a:endParaRPr>
          </a:p>
          <a:p>
            <a:r>
              <a:rPr lang="en-GB">
                <a:latin typeface="Segoe UI"/>
                <a:cs typeface="Segoe UI"/>
              </a:rPr>
              <a:t>Rewrite the sentence and </a:t>
            </a:r>
            <a:r>
              <a:rPr lang="en-GB" b="1">
                <a:latin typeface="Segoe UI"/>
                <a:cs typeface="Segoe UI"/>
              </a:rPr>
              <a:t>improve it</a:t>
            </a:r>
            <a:r>
              <a:rPr lang="en-GB">
                <a:latin typeface="Segoe UI"/>
                <a:cs typeface="Segoe UI"/>
              </a:rPr>
              <a:t> by adding: </a:t>
            </a:r>
            <a:endParaRPr lang="en-GB">
              <a:ea typeface="Calibri"/>
              <a:cs typeface="Calibri"/>
            </a:endParaRPr>
          </a:p>
          <a:p>
            <a:pPr lvl="1"/>
            <a:r>
              <a:rPr lang="en-GB" sz="2800">
                <a:latin typeface="Segoe UI"/>
                <a:cs typeface="Segoe UI"/>
              </a:rPr>
              <a:t>one new adjective</a:t>
            </a:r>
            <a:endParaRPr lang="en-GB" sz="2800">
              <a:ea typeface="Calibri"/>
              <a:cs typeface="Calibri"/>
            </a:endParaRPr>
          </a:p>
          <a:p>
            <a:pPr lvl="1"/>
            <a:r>
              <a:rPr lang="en-GB" sz="2800">
                <a:latin typeface="Segoe UI"/>
                <a:cs typeface="Segoe UI"/>
              </a:rPr>
              <a:t>one stronger verb</a:t>
            </a:r>
            <a:endParaRPr lang="en-GB" sz="2800">
              <a:ea typeface="Calibri" panose="020F0502020204030204"/>
              <a:cs typeface="Calibri" panose="020F0502020204030204"/>
            </a:endParaRPr>
          </a:p>
          <a:p>
            <a:endParaRPr lang="en-GB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698304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6FD86D-78CD-770B-56FB-B8518223A9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0386B5-BCE1-E3D1-F702-620DDA482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662" y="661971"/>
            <a:ext cx="10515600" cy="240517"/>
          </a:xfrm>
        </p:spPr>
        <p:txBody>
          <a:bodyPr>
            <a:noAutofit/>
          </a:bodyPr>
          <a:lstStyle/>
          <a:p>
            <a:r>
              <a:rPr lang="en-GB" b="1">
                <a:latin typeface="Aptos Display" panose="020B0004020202020204" pitchFamily="34" charset="0"/>
              </a:rPr>
              <a:t>Vocabulary: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24E70B-FB8A-1828-5BA4-B34B8B3151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098" y="1378232"/>
            <a:ext cx="1118260" cy="93097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B91E7F59-778E-7EEB-3BF1-B751AD6E8ADC}"/>
                  </a:ext>
                </a:extLst>
              </p14:cNvPr>
              <p14:cNvContentPartPr/>
              <p14:nvPr/>
            </p14:nvContentPartPr>
            <p14:xfrm>
              <a:off x="8225640" y="5975280"/>
              <a:ext cx="130320" cy="117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91E7F59-778E-7EEB-3BF1-B751AD6E8ADC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216280" y="5965920"/>
                <a:ext cx="149040" cy="13608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9CE913A6-8F0F-570F-C5CD-8E9D19E6B7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38233" y="585390"/>
            <a:ext cx="4715533" cy="568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4393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89030A-9312-ED75-07D0-88E514527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ea typeface="Calibri Light"/>
                <a:cs typeface="Calibri Light"/>
              </a:rPr>
              <a:t>What is a story map?  - </a:t>
            </a:r>
            <a:r>
              <a:rPr lang="en-GB" sz="1200" dirty="0">
                <a:latin typeface="Calibri"/>
                <a:ea typeface="Calibri"/>
                <a:cs typeface="Calibri"/>
                <a:hlinkClick r:id="rId3"/>
              </a:rPr>
              <a:t>https://www.youtube.com/watch?v=FwUw2avvhic</a:t>
            </a:r>
            <a:br>
              <a:rPr lang="en-GB" sz="1200" dirty="0">
                <a:latin typeface="Calibri"/>
                <a:ea typeface="Calibri"/>
                <a:cs typeface="Calibri"/>
              </a:rPr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E4F5AB-6D59-A6CA-0491-C782A5137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55BF6BB-F154-03E4-2023-B737B3D8A2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8208" y="1297171"/>
            <a:ext cx="7762248" cy="5408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455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9D1A0-0AED-8CCB-C419-45F85DFA5B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ea typeface="Calibri Light"/>
                <a:cs typeface="Calibri Light"/>
              </a:rPr>
              <a:t>Icons used in a story Map</a:t>
            </a:r>
            <a:endParaRPr lang="en-GB"/>
          </a:p>
        </p:txBody>
      </p:sp>
      <p:pic>
        <p:nvPicPr>
          <p:cNvPr id="1026" name="Picture 2" descr="NZ levelled VCOP conjunctions On Jigsaw Pieces Display Cut-Outs">
            <a:extLst>
              <a:ext uri="{FF2B5EF4-FFF2-40B4-BE49-F238E27FC236}">
                <a16:creationId xmlns:a16="http://schemas.microsoft.com/office/drawing/2014/main" id="{A30855D8-EDA3-DFAB-86B4-929D0613F7A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481" y="1827086"/>
            <a:ext cx="4598694" cy="2520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lock Icon Clipart Images | Free ...">
            <a:extLst>
              <a:ext uri="{FF2B5EF4-FFF2-40B4-BE49-F238E27FC236}">
                <a16:creationId xmlns:a16="http://schemas.microsoft.com/office/drawing/2014/main" id="{DF399ECC-258B-26B3-4BB2-64D5CCD23F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3209" y="1690688"/>
            <a:ext cx="2657164" cy="2657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CAB2E155-B236-E676-909C-BCC04C0CCFF5}"/>
              </a:ext>
            </a:extLst>
          </p:cNvPr>
          <p:cNvSpPr/>
          <p:nvPr/>
        </p:nvSpPr>
        <p:spPr>
          <a:xfrm>
            <a:off x="2032567" y="5610084"/>
            <a:ext cx="404261" cy="37538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30" name="Picture 6" descr="Adjectives Clipart Images | Free ...">
            <a:extLst>
              <a:ext uri="{FF2B5EF4-FFF2-40B4-BE49-F238E27FC236}">
                <a16:creationId xmlns:a16="http://schemas.microsoft.com/office/drawing/2014/main" id="{4FB66179-735F-63F1-85A6-B5A162A551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412" y="1472649"/>
            <a:ext cx="3907108" cy="2953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62962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8138D-481E-56B3-3F2B-D12009CB7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ea typeface="Calibri Light"/>
                <a:cs typeface="Calibri Light"/>
              </a:rPr>
              <a:t>I do 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0C9F87-E449-30F5-3E79-9F293AC1D1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CD25370-846B-D4B3-551B-48186E17DE35}"/>
              </a:ext>
            </a:extLst>
          </p:cNvPr>
          <p:cNvSpPr/>
          <p:nvPr/>
        </p:nvSpPr>
        <p:spPr>
          <a:xfrm>
            <a:off x="0" y="1298448"/>
            <a:ext cx="12192000" cy="55595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4904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83675C-A22E-503E-5BD0-37D415279C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1830E-A497-818E-AFF2-814175906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Calibri Light"/>
                <a:cs typeface="Calibri Light"/>
              </a:rPr>
              <a:t>We do 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845FA3-979A-B0EF-18DF-E953B7CAB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98B5CA6-4CC3-862E-A117-22D9C1FBE5C1}"/>
              </a:ext>
            </a:extLst>
          </p:cNvPr>
          <p:cNvSpPr/>
          <p:nvPr/>
        </p:nvSpPr>
        <p:spPr>
          <a:xfrm>
            <a:off x="0" y="1298448"/>
            <a:ext cx="12192000" cy="55595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1948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95ECB8-A397-5099-E66A-FB3E7D705B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798F3-78D2-3F83-918A-27A89D016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Calibri Light"/>
                <a:cs typeface="Calibri Light"/>
              </a:rPr>
              <a:t>You do 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624143-5711-2DA7-3D58-008204D4C7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A80FA6-35C2-082C-6E88-16B4CACF6253}"/>
              </a:ext>
            </a:extLst>
          </p:cNvPr>
          <p:cNvSpPr/>
          <p:nvPr/>
        </p:nvSpPr>
        <p:spPr>
          <a:xfrm>
            <a:off x="0" y="1298448"/>
            <a:ext cx="12192000" cy="55595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189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DCB266-4F14-2194-60FA-FBCE898C55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38ADB6-3658-F73E-08B9-12681E64B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843D4B-3ABB-574F-3EE2-46B0FCB914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/>
              <a:t>Wednesday 4</a:t>
            </a:r>
            <a:r>
              <a:rPr lang="en-GB" baseline="30000"/>
              <a:t>th</a:t>
            </a:r>
            <a:r>
              <a:rPr lang="en-GB"/>
              <a:t> September 2024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FBE5D4-C1FD-91DB-5634-3256F83BE37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1615538"/>
            <a:ext cx="10823369" cy="48324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0B865D9-64AF-F1D7-B156-C126911FA5EC}"/>
              </a:ext>
            </a:extLst>
          </p:cNvPr>
          <p:cNvSpPr txBox="1"/>
          <p:nvPr/>
        </p:nvSpPr>
        <p:spPr>
          <a:xfrm>
            <a:off x="4010890" y="2223518"/>
            <a:ext cx="7650678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800" dirty="0">
                <a:latin typeface="Century Gothic"/>
              </a:rPr>
              <a:t>Tuesday 9</a:t>
            </a:r>
            <a:r>
              <a:rPr lang="en-GB" sz="3800" baseline="30000" dirty="0">
                <a:latin typeface="Century Gothic"/>
              </a:rPr>
              <a:t>th</a:t>
            </a:r>
            <a:r>
              <a:rPr lang="en-GB" sz="3800" dirty="0">
                <a:latin typeface="Century Gothic"/>
              </a:rPr>
              <a:t> June 2026 </a:t>
            </a:r>
            <a:endParaRPr lang="en-GB" sz="3800" dirty="0">
              <a:latin typeface="Century Gothic" panose="020B0502020202020204" pitchFamily="34" charset="0"/>
            </a:endParaRP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262C56-7630-0EDF-9056-7D6FD1B0D651}"/>
              </a:ext>
            </a:extLst>
          </p:cNvPr>
          <p:cNvSpPr txBox="1"/>
          <p:nvPr/>
        </p:nvSpPr>
        <p:spPr>
          <a:xfrm>
            <a:off x="4010890" y="3381637"/>
            <a:ext cx="7650678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800">
                <a:latin typeface="Century Gothic"/>
              </a:rPr>
              <a:t>Story Map 2   </a:t>
            </a:r>
          </a:p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91FE9E54-9130-24BB-9240-FC5DAECA1642}"/>
                  </a:ext>
                </a:extLst>
              </p14:cNvPr>
              <p14:cNvContentPartPr/>
              <p14:nvPr/>
            </p14:nvContentPartPr>
            <p14:xfrm>
              <a:off x="4711680" y="2254320"/>
              <a:ext cx="360" cy="3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91FE9E54-9130-24BB-9240-FC5DAECA1642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702320" y="224496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114484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6FD86D-78CD-770B-56FB-B8518223A9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0386B5-BCE1-E3D1-F702-620DDA482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662" y="661971"/>
            <a:ext cx="10515600" cy="240517"/>
          </a:xfrm>
        </p:spPr>
        <p:txBody>
          <a:bodyPr>
            <a:noAutofit/>
          </a:bodyPr>
          <a:lstStyle/>
          <a:p>
            <a:r>
              <a:rPr lang="en-GB" b="1">
                <a:latin typeface="Aptos Display" panose="020B0004020202020204" pitchFamily="34" charset="0"/>
              </a:rPr>
              <a:t>Vocabulary: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24E70B-FB8A-1828-5BA4-B34B8B3151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098" y="1378232"/>
            <a:ext cx="1118260" cy="93097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B91E7F59-778E-7EEB-3BF1-B751AD6E8ADC}"/>
                  </a:ext>
                </a:extLst>
              </p14:cNvPr>
              <p14:cNvContentPartPr/>
              <p14:nvPr/>
            </p14:nvContentPartPr>
            <p14:xfrm>
              <a:off x="8225640" y="5975280"/>
              <a:ext cx="130320" cy="117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91E7F59-778E-7EEB-3BF1-B751AD6E8ADC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216280" y="5965920"/>
                <a:ext cx="149040" cy="13608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9CE913A6-8F0F-570F-C5CD-8E9D19E6B7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38233" y="585390"/>
            <a:ext cx="4715533" cy="568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6865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1D6A78-1789-5F98-26E6-B277846DD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 Now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140BC1-1A02-57D3-C2EF-3AB555504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en-GB"/>
              <a:t>1. Plurals</a:t>
            </a:r>
            <a:endParaRPr lang="en-GB">
              <a:ea typeface="Calibri" panose="020F0502020204030204"/>
              <a:cs typeface="Calibri" panose="020F0502020204030204"/>
            </a:endParaRPr>
          </a:p>
          <a:p>
            <a:r>
              <a:rPr lang="en-GB" sz="1800">
                <a:latin typeface="Segoe UI"/>
                <a:cs typeface="Segoe UI"/>
              </a:rPr>
              <a:t>Change these words into plurals:</a:t>
            </a:r>
            <a:endParaRPr lang="en-GB" sz="1800">
              <a:ea typeface="Calibri"/>
              <a:cs typeface="Calibri"/>
            </a:endParaRPr>
          </a:p>
          <a:p>
            <a:r>
              <a:rPr lang="en-GB" sz="1800">
                <a:latin typeface="Segoe UI"/>
                <a:cs typeface="Segoe UI"/>
              </a:rPr>
              <a:t>fox → ______</a:t>
            </a:r>
            <a:endParaRPr lang="en-GB" sz="1800">
              <a:ea typeface="Calibri"/>
              <a:cs typeface="Calibri"/>
            </a:endParaRPr>
          </a:p>
          <a:p>
            <a:r>
              <a:rPr lang="en-GB" sz="1800">
                <a:latin typeface="Segoe UI"/>
                <a:cs typeface="Segoe UI"/>
              </a:rPr>
              <a:t>baby → ______</a:t>
            </a:r>
            <a:endParaRPr lang="en-GB" sz="1800">
              <a:ea typeface="Calibri"/>
              <a:cs typeface="Calibri"/>
            </a:endParaRPr>
          </a:p>
          <a:p>
            <a:r>
              <a:rPr lang="en-GB" sz="1800">
                <a:latin typeface="Segoe UI"/>
                <a:cs typeface="Segoe UI"/>
              </a:rPr>
              <a:t>box → ______</a:t>
            </a:r>
            <a:endParaRPr lang="en-GB" sz="1800">
              <a:ea typeface="Calibri"/>
              <a:cs typeface="Calibri"/>
            </a:endParaRPr>
          </a:p>
          <a:p>
            <a:pPr marL="0" indent="0">
              <a:buNone/>
            </a:pPr>
            <a:endParaRPr lang="en-US" sz="2400" dirty="0">
              <a:ea typeface="Calibri" panose="020F0502020204030204"/>
              <a:cs typeface="Calibri" panose="020F0502020204030204"/>
            </a:endParaRPr>
          </a:p>
          <a:p>
            <a:r>
              <a:rPr lang="en-GB" sz="2400"/>
              <a:t>2. Prefixes (add </a:t>
            </a:r>
            <a:r>
              <a:rPr lang="en-GB" sz="2400" b="1"/>
              <a:t>un-</a:t>
            </a:r>
            <a:r>
              <a:rPr lang="en-GB" sz="2400"/>
              <a:t> or </a:t>
            </a:r>
            <a:r>
              <a:rPr lang="en-GB" sz="2400" b="1"/>
              <a:t>re-</a:t>
            </a:r>
            <a:r>
              <a:rPr lang="en-GB" sz="2400"/>
              <a:t>)</a:t>
            </a:r>
            <a:endParaRPr lang="en-GB" sz="2400">
              <a:ea typeface="Calibri"/>
              <a:cs typeface="Calibri"/>
            </a:endParaRPr>
          </a:p>
          <a:p>
            <a:r>
              <a:rPr lang="en-GB" sz="1800">
                <a:latin typeface="Segoe UI"/>
                <a:cs typeface="Segoe UI"/>
              </a:rPr>
              <a:t>Fill in the blanks:</a:t>
            </a:r>
            <a:endParaRPr lang="en-GB" sz="1800">
              <a:ea typeface="Calibri"/>
              <a:cs typeface="Calibri"/>
            </a:endParaRPr>
          </a:p>
          <a:p>
            <a:r>
              <a:rPr lang="en-GB" sz="1800">
                <a:latin typeface="Segoe UI"/>
                <a:cs typeface="Segoe UI"/>
              </a:rPr>
              <a:t>___happy</a:t>
            </a:r>
            <a:endParaRPr lang="en-GB" sz="1800">
              <a:ea typeface="Calibri"/>
              <a:cs typeface="Calibri"/>
            </a:endParaRPr>
          </a:p>
          <a:p>
            <a:r>
              <a:rPr lang="en-GB" sz="1800">
                <a:latin typeface="Segoe UI"/>
                <a:cs typeface="Segoe UI"/>
              </a:rPr>
              <a:t>___do (do again)</a:t>
            </a:r>
            <a:endParaRPr lang="en-GB" sz="1800">
              <a:ea typeface="Calibri"/>
              <a:cs typeface="Calibri"/>
            </a:endParaRPr>
          </a:p>
          <a:p>
            <a:r>
              <a:rPr lang="en-GB" sz="1800">
                <a:latin typeface="Segoe UI"/>
                <a:cs typeface="Segoe UI"/>
              </a:rPr>
              <a:t>___kind</a:t>
            </a:r>
            <a:endParaRPr lang="en-GB" sz="1800">
              <a:ea typeface="Calibri"/>
              <a:cs typeface="Calibri"/>
            </a:endParaRPr>
          </a:p>
          <a:p>
            <a:endParaRPr lang="en-GB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889070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C7B6D1-7B75-F312-ADF1-8F30373481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3E866-5740-1304-7C98-C943F682B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Calibri Light"/>
                <a:cs typeface="Calibri Light"/>
              </a:rPr>
              <a:t>Recap- Icons used in a story Map</a:t>
            </a:r>
            <a:endParaRPr lang="en-GB" dirty="0"/>
          </a:p>
        </p:txBody>
      </p:sp>
      <p:pic>
        <p:nvPicPr>
          <p:cNvPr id="1026" name="Picture 2" descr="NZ levelled VCOP conjunctions On Jigsaw Pieces Display Cut-Outs">
            <a:extLst>
              <a:ext uri="{FF2B5EF4-FFF2-40B4-BE49-F238E27FC236}">
                <a16:creationId xmlns:a16="http://schemas.microsoft.com/office/drawing/2014/main" id="{25D1868A-A135-C331-5E12-8C79A6F385D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481" y="1827086"/>
            <a:ext cx="4598694" cy="2520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lock Icon Clipart Images | Free ...">
            <a:extLst>
              <a:ext uri="{FF2B5EF4-FFF2-40B4-BE49-F238E27FC236}">
                <a16:creationId xmlns:a16="http://schemas.microsoft.com/office/drawing/2014/main" id="{6769C49F-D35C-7129-043D-C435FB25C6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3209" y="1690688"/>
            <a:ext cx="2657164" cy="2657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5D5CAF24-6BF0-56AE-2616-254DFFD5715D}"/>
              </a:ext>
            </a:extLst>
          </p:cNvPr>
          <p:cNvSpPr/>
          <p:nvPr/>
        </p:nvSpPr>
        <p:spPr>
          <a:xfrm>
            <a:off x="2032567" y="5610084"/>
            <a:ext cx="404261" cy="37538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30" name="Picture 6" descr="Adjectives Clipart Images | Free ...">
            <a:extLst>
              <a:ext uri="{FF2B5EF4-FFF2-40B4-BE49-F238E27FC236}">
                <a16:creationId xmlns:a16="http://schemas.microsoft.com/office/drawing/2014/main" id="{9BC08AB4-65F8-992A-D11A-CF5E48B4DD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412" y="1472649"/>
            <a:ext cx="3907108" cy="2953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95632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9C1C8E-5A08-D559-291A-BBB59B8677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504A9A-23C1-1DD2-9CCD-641098523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ea typeface="Calibri Light"/>
                <a:cs typeface="Calibri Light"/>
              </a:rPr>
              <a:t>I do 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77DC60-6C11-DB45-DBFB-6DFBE26613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7B6D58B-E270-A5CD-897C-1D01B3BF08F3}"/>
              </a:ext>
            </a:extLst>
          </p:cNvPr>
          <p:cNvSpPr/>
          <p:nvPr/>
        </p:nvSpPr>
        <p:spPr>
          <a:xfrm>
            <a:off x="0" y="1298448"/>
            <a:ext cx="12192000" cy="55595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792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41280-22B1-C9A5-0C49-6EC62A3E03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7E528-8907-D4A0-871C-CBF83F0BD4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ea typeface="Calibri Light"/>
                <a:cs typeface="Calibri Light"/>
              </a:rPr>
              <a:t>We do 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A69A9B-49D3-C7EE-CC62-8D7B0359F7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27CB22F-C0DC-4379-CEEC-5D8A26A33B6F}"/>
              </a:ext>
            </a:extLst>
          </p:cNvPr>
          <p:cNvSpPr/>
          <p:nvPr/>
        </p:nvSpPr>
        <p:spPr>
          <a:xfrm>
            <a:off x="0" y="1298448"/>
            <a:ext cx="12192000" cy="55595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7080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18A162-2DFD-B0B0-389D-F235B82937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3A3B5-FA4F-806A-8436-EAE0596CF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ea typeface="Calibri Light"/>
                <a:cs typeface="Calibri Light"/>
              </a:rPr>
              <a:t>You do</a:t>
            </a:r>
            <a:r>
              <a:rPr lang="en-GB" dirty="0">
                <a:ea typeface="Calibri Light"/>
                <a:cs typeface="Calibri Light"/>
              </a:rPr>
              <a:t> 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20971F-A360-50C5-89AA-6C49CF64C1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52F8449-D061-DA16-B5F4-A9973F3BBF7C}"/>
              </a:ext>
            </a:extLst>
          </p:cNvPr>
          <p:cNvSpPr/>
          <p:nvPr/>
        </p:nvSpPr>
        <p:spPr>
          <a:xfrm>
            <a:off x="0" y="1298448"/>
            <a:ext cx="12192000" cy="55595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4388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3CC340-87D0-9A9B-8169-FD65E79B5F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72A57-1B33-404C-E0B1-A88962E83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D1356B-A624-96DC-B46C-AA4970353B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/>
              <a:t>Wednesday 4</a:t>
            </a:r>
            <a:r>
              <a:rPr lang="en-GB" baseline="30000"/>
              <a:t>th</a:t>
            </a:r>
            <a:r>
              <a:rPr lang="en-GB"/>
              <a:t> September 2024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FDF81C-CF4B-2705-D2C4-8E9E86D7D3A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1615538"/>
            <a:ext cx="10823369" cy="48324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7791FF6-D665-56C5-384D-D6CBD27C9CE2}"/>
              </a:ext>
            </a:extLst>
          </p:cNvPr>
          <p:cNvSpPr txBox="1"/>
          <p:nvPr/>
        </p:nvSpPr>
        <p:spPr>
          <a:xfrm>
            <a:off x="4010890" y="2223518"/>
            <a:ext cx="7650678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800" dirty="0">
                <a:latin typeface="Century Gothic"/>
              </a:rPr>
              <a:t>Wednesday 10</a:t>
            </a:r>
            <a:r>
              <a:rPr lang="en-GB" sz="3800" baseline="30000" dirty="0">
                <a:latin typeface="Century Gothic"/>
              </a:rPr>
              <a:t>th</a:t>
            </a:r>
            <a:r>
              <a:rPr lang="en-GB" sz="3800" dirty="0">
                <a:latin typeface="Century Gothic"/>
              </a:rPr>
              <a:t> June 2026  </a:t>
            </a:r>
            <a:endParaRPr lang="en-GB" sz="3800" dirty="0">
              <a:latin typeface="Century Gothic" panose="020B0502020202020204" pitchFamily="34" charset="0"/>
            </a:endParaRP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891DEB-D505-00C3-FFD2-3F8CAF6C53FC}"/>
              </a:ext>
            </a:extLst>
          </p:cNvPr>
          <p:cNvSpPr txBox="1"/>
          <p:nvPr/>
        </p:nvSpPr>
        <p:spPr>
          <a:xfrm>
            <a:off x="4010890" y="3381637"/>
            <a:ext cx="7650678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800">
                <a:latin typeface="Century Gothic"/>
              </a:rPr>
              <a:t>Story Map 3  </a:t>
            </a:r>
          </a:p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3F11DE71-A0C4-2116-E473-25330C7B411C}"/>
                  </a:ext>
                </a:extLst>
              </p14:cNvPr>
              <p14:cNvContentPartPr/>
              <p14:nvPr/>
            </p14:nvContentPartPr>
            <p14:xfrm>
              <a:off x="4711680" y="2254320"/>
              <a:ext cx="360" cy="3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3F11DE71-A0C4-2116-E473-25330C7B411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702320" y="224496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303772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6FD86D-78CD-770B-56FB-B8518223A9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0386B5-BCE1-E3D1-F702-620DDA482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662" y="661971"/>
            <a:ext cx="10515600" cy="240517"/>
          </a:xfrm>
        </p:spPr>
        <p:txBody>
          <a:bodyPr>
            <a:noAutofit/>
          </a:bodyPr>
          <a:lstStyle/>
          <a:p>
            <a:r>
              <a:rPr lang="en-GB" b="1">
                <a:latin typeface="Aptos Display" panose="020B0004020202020204" pitchFamily="34" charset="0"/>
              </a:rPr>
              <a:t>Vocabulary: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24E70B-FB8A-1828-5BA4-B34B8B3151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098" y="1378232"/>
            <a:ext cx="1118260" cy="93097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B91E7F59-778E-7EEB-3BF1-B751AD6E8ADC}"/>
                  </a:ext>
                </a:extLst>
              </p14:cNvPr>
              <p14:cNvContentPartPr/>
              <p14:nvPr/>
            </p14:nvContentPartPr>
            <p14:xfrm>
              <a:off x="8225640" y="5975280"/>
              <a:ext cx="130320" cy="117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91E7F59-778E-7EEB-3BF1-B751AD6E8ADC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216280" y="5965920"/>
                <a:ext cx="149040" cy="13608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9CE913A6-8F0F-570F-C5CD-8E9D19E6B7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38233" y="585390"/>
            <a:ext cx="4715533" cy="568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0608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BCE098-7D01-1AD0-440A-D8910A56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 Now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1B8391-6758-EABE-F9BF-D5803823D9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7305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0E4870-84FE-5C28-440B-894410EBC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9BC5D-ADE6-0C55-6129-0A28816EE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Calibri Light"/>
                <a:cs typeface="Calibri Light"/>
              </a:rPr>
              <a:t>Recap- Icons used in a story Map</a:t>
            </a:r>
            <a:endParaRPr lang="en-GB" dirty="0"/>
          </a:p>
        </p:txBody>
      </p:sp>
      <p:pic>
        <p:nvPicPr>
          <p:cNvPr id="1026" name="Picture 2" descr="NZ levelled VCOP conjunctions On Jigsaw Pieces Display Cut-Outs">
            <a:extLst>
              <a:ext uri="{FF2B5EF4-FFF2-40B4-BE49-F238E27FC236}">
                <a16:creationId xmlns:a16="http://schemas.microsoft.com/office/drawing/2014/main" id="{5A540B97-7FAA-225B-DCF4-42FB2540417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481" y="1827086"/>
            <a:ext cx="4598694" cy="2520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lock Icon Clipart Images | Free ...">
            <a:extLst>
              <a:ext uri="{FF2B5EF4-FFF2-40B4-BE49-F238E27FC236}">
                <a16:creationId xmlns:a16="http://schemas.microsoft.com/office/drawing/2014/main" id="{22BC7DAB-7630-8E3C-5392-21F948B89F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3209" y="1690688"/>
            <a:ext cx="2657164" cy="2657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C70DA6AF-7AD8-D8B3-E18A-F8A5CE62C5FB}"/>
              </a:ext>
            </a:extLst>
          </p:cNvPr>
          <p:cNvSpPr/>
          <p:nvPr/>
        </p:nvSpPr>
        <p:spPr>
          <a:xfrm>
            <a:off x="2032567" y="5610084"/>
            <a:ext cx="404261" cy="37538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30" name="Picture 6" descr="Adjectives Clipart Images | Free ...">
            <a:extLst>
              <a:ext uri="{FF2B5EF4-FFF2-40B4-BE49-F238E27FC236}">
                <a16:creationId xmlns:a16="http://schemas.microsoft.com/office/drawing/2014/main" id="{7032B5CC-3DD6-6366-6909-BD30388D9E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412" y="1472649"/>
            <a:ext cx="3907108" cy="2953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83610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D2DE4E-4F41-5EDB-A18A-435593F44E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6BEEA2-4630-FF35-256D-9328FFBC6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4F789F-DE17-5F4D-7EF5-22D49AE157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/>
              <a:t>Wednesday 4</a:t>
            </a:r>
            <a:r>
              <a:rPr lang="en-GB" baseline="30000"/>
              <a:t>th</a:t>
            </a:r>
            <a:r>
              <a:rPr lang="en-GB"/>
              <a:t> September 2024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B0161B-9B57-2DFF-0A26-49D2A0CBA99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1615538"/>
            <a:ext cx="10823369" cy="48324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1E183DC-0835-C4D3-8962-1A45606D6E01}"/>
              </a:ext>
            </a:extLst>
          </p:cNvPr>
          <p:cNvSpPr txBox="1"/>
          <p:nvPr/>
        </p:nvSpPr>
        <p:spPr>
          <a:xfrm>
            <a:off x="4010890" y="2223518"/>
            <a:ext cx="7650678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800" dirty="0">
                <a:latin typeface="Century Gothic"/>
              </a:rPr>
              <a:t>Thursday 11th June 2026  </a:t>
            </a:r>
            <a:endParaRPr lang="en-GB" sz="3800" dirty="0">
              <a:latin typeface="Century Gothic" panose="020B0502020202020204" pitchFamily="34" charset="0"/>
            </a:endParaRP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7EECDC3-522F-6488-FB7A-661A53B40AE9}"/>
              </a:ext>
            </a:extLst>
          </p:cNvPr>
          <p:cNvSpPr txBox="1"/>
          <p:nvPr/>
        </p:nvSpPr>
        <p:spPr>
          <a:xfrm>
            <a:off x="4010890" y="3381637"/>
            <a:ext cx="7650678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800">
                <a:latin typeface="Century Gothic"/>
              </a:rPr>
              <a:t>Applied grammar </a:t>
            </a:r>
          </a:p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F2DBA704-7855-66B1-2ECC-4EDDBF8D5CA2}"/>
                  </a:ext>
                </a:extLst>
              </p14:cNvPr>
              <p14:cNvContentPartPr/>
              <p14:nvPr/>
            </p14:nvContentPartPr>
            <p14:xfrm>
              <a:off x="4711680" y="2254320"/>
              <a:ext cx="360" cy="3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F2DBA704-7855-66B1-2ECC-4EDDBF8D5CA2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702320" y="224496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889063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101943-A09A-BE93-AAE7-A9464CDABB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A93ED-43CF-BA2C-F38F-3098C0CBB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662" y="661971"/>
            <a:ext cx="10515600" cy="240517"/>
          </a:xfrm>
        </p:spPr>
        <p:txBody>
          <a:bodyPr>
            <a:noAutofit/>
          </a:bodyPr>
          <a:lstStyle/>
          <a:p>
            <a:r>
              <a:rPr lang="en-GB" b="1">
                <a:latin typeface="Aptos Display" panose="020B0004020202020204" pitchFamily="34" charset="0"/>
              </a:rPr>
              <a:t>Vocabulary: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8B09F3-832C-9DD9-FA0F-2A8EA7DA93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098" y="1378232"/>
            <a:ext cx="1118260" cy="93097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FF31B61-0B3E-F72D-6D7F-FB8F6C1BDE00}"/>
                  </a:ext>
                </a:extLst>
              </p14:cNvPr>
              <p14:cNvContentPartPr/>
              <p14:nvPr/>
            </p14:nvContentPartPr>
            <p14:xfrm>
              <a:off x="8225640" y="5975280"/>
              <a:ext cx="130320" cy="117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91E7F59-778E-7EEB-3BF1-B751AD6E8ADC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216280" y="5965920"/>
                <a:ext cx="149040" cy="13608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901142E2-518E-2AF3-EE6E-A778E783089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38233" y="585390"/>
            <a:ext cx="4715533" cy="568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0514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ED187C-8169-3D61-C783-087AE60F5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 Now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704839-E199-A610-354F-E37113EAD1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5166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9E18C0-5520-DD0E-71C7-1147A41780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B8148D-95E2-BE08-E03E-F9B3DD4EBF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EA2C73-F103-67DE-C590-71B9958F54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/>
              <a:t>Wednesday 4</a:t>
            </a:r>
            <a:r>
              <a:rPr lang="en-GB" baseline="30000"/>
              <a:t>th</a:t>
            </a:r>
            <a:r>
              <a:rPr lang="en-GB"/>
              <a:t> September 2024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6E12E8-AE56-6C7A-59D5-17E27A41D5A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1615538"/>
            <a:ext cx="10823369" cy="48324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22A7E38-B21A-D51E-07CB-FB833ABB8320}"/>
              </a:ext>
            </a:extLst>
          </p:cNvPr>
          <p:cNvSpPr txBox="1"/>
          <p:nvPr/>
        </p:nvSpPr>
        <p:spPr>
          <a:xfrm>
            <a:off x="4010890" y="2223518"/>
            <a:ext cx="7650678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800" dirty="0">
                <a:latin typeface="Century Gothic"/>
              </a:rPr>
              <a:t>Monday 15</a:t>
            </a:r>
            <a:r>
              <a:rPr lang="en-GB" sz="3800" baseline="30000" dirty="0">
                <a:latin typeface="Century Gothic"/>
              </a:rPr>
              <a:t>th</a:t>
            </a:r>
            <a:r>
              <a:rPr lang="en-GB" sz="3800" dirty="0">
                <a:latin typeface="Century Gothic"/>
              </a:rPr>
              <a:t> June 2026</a:t>
            </a:r>
            <a:endParaRPr lang="en-GB" sz="3800" dirty="0">
              <a:latin typeface="Century Gothic" panose="020B0502020202020204" pitchFamily="34" charset="0"/>
            </a:endParaRPr>
          </a:p>
          <a:p>
            <a:endParaRPr lang="en-GB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9BD52A6F-8E61-9949-CE18-ECBBB7BAF718}"/>
                  </a:ext>
                </a:extLst>
              </p14:cNvPr>
              <p14:cNvContentPartPr/>
              <p14:nvPr/>
            </p14:nvContentPartPr>
            <p14:xfrm>
              <a:off x="4711680" y="2254320"/>
              <a:ext cx="360" cy="3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9BD52A6F-8E61-9949-CE18-ECBBB7BAF71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702320" y="2244960"/>
                <a:ext cx="19080" cy="19080"/>
              </a:xfrm>
              <a:prstGeom prst="rect">
                <a:avLst/>
              </a:prstGeom>
            </p:spPr>
          </p:pic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60777FBA-0F87-3DE9-3023-90195BD4D8CC}"/>
              </a:ext>
            </a:extLst>
          </p:cNvPr>
          <p:cNvSpPr txBox="1"/>
          <p:nvPr/>
        </p:nvSpPr>
        <p:spPr>
          <a:xfrm>
            <a:off x="3943834" y="3438530"/>
            <a:ext cx="7650678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800" dirty="0">
                <a:latin typeface="Century Gothic"/>
              </a:rPr>
              <a:t>Paired Write</a:t>
            </a:r>
            <a:endParaRPr lang="en-GB" sz="3800" dirty="0">
              <a:latin typeface="Century Gothic" panose="020B0502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43940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728131-6A57-C85E-B93A-83634E8CB5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DAC45D-4941-95AD-929F-D8A59D7BF9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662" y="661971"/>
            <a:ext cx="10515600" cy="240517"/>
          </a:xfrm>
        </p:spPr>
        <p:txBody>
          <a:bodyPr>
            <a:noAutofit/>
          </a:bodyPr>
          <a:lstStyle/>
          <a:p>
            <a:r>
              <a:rPr lang="en-GB" b="1">
                <a:latin typeface="Aptos Display" panose="020B0004020202020204" pitchFamily="34" charset="0"/>
              </a:rPr>
              <a:t>Vocabulary: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7CB92B-5557-D05D-0D82-81206456E2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098" y="1378232"/>
            <a:ext cx="1118260" cy="93097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66D88CCA-4ADE-C5ED-B337-982DBECE43F0}"/>
                  </a:ext>
                </a:extLst>
              </p14:cNvPr>
              <p14:cNvContentPartPr/>
              <p14:nvPr/>
            </p14:nvContentPartPr>
            <p14:xfrm>
              <a:off x="8225640" y="5975280"/>
              <a:ext cx="130320" cy="117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91E7F59-778E-7EEB-3BF1-B751AD6E8ADC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216280" y="5965920"/>
                <a:ext cx="149040" cy="13608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7690838D-3475-7610-F990-A43AFCC757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38233" y="585390"/>
            <a:ext cx="4715533" cy="568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4557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10FB5-1436-34B4-6DB8-77CC2E508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 Now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511076-0CC2-3739-50D7-211D4211E7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6484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DEE078-2F78-2AA5-0F5A-0BB6C9C83E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771E0-F01F-6153-AF72-024FBFA99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solidFill>
                  <a:srgbClr val="FF0000"/>
                </a:solidFill>
              </a:rPr>
              <a:t>2) Write the date and title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2C68C9-87D2-7BD7-0F79-1A044668B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/>
              <a:t>Wednesday 4</a:t>
            </a:r>
            <a:r>
              <a:rPr lang="en-GB" baseline="30000"/>
              <a:t>th</a:t>
            </a:r>
            <a:r>
              <a:rPr lang="en-GB"/>
              <a:t> September 2024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8ABAF1-4828-8890-A56C-23D7B214D0B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1615538"/>
            <a:ext cx="10823369" cy="48324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7B3BDE1-486C-4E4A-4CAC-344AED89C36A}"/>
              </a:ext>
            </a:extLst>
          </p:cNvPr>
          <p:cNvSpPr txBox="1"/>
          <p:nvPr/>
        </p:nvSpPr>
        <p:spPr>
          <a:xfrm>
            <a:off x="4010890" y="2269747"/>
            <a:ext cx="76506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800" dirty="0">
                <a:latin typeface="Century Gothic" panose="020B0502020202020204" pitchFamily="34" charset="0"/>
              </a:rPr>
              <a:t>Tuesday 16</a:t>
            </a:r>
            <a:r>
              <a:rPr lang="en-GB" sz="3800" baseline="30000" dirty="0">
                <a:latin typeface="Century Gothic" panose="020B0502020202020204" pitchFamily="34" charset="0"/>
              </a:rPr>
              <a:t>th</a:t>
            </a:r>
            <a:r>
              <a:rPr lang="en-GB" sz="3800" dirty="0">
                <a:latin typeface="Century Gothic" panose="020B0502020202020204" pitchFamily="34" charset="0"/>
              </a:rPr>
              <a:t> June 2026</a:t>
            </a: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1B7DFA-83CF-12E7-887A-48CCAABD57BB}"/>
              </a:ext>
            </a:extLst>
          </p:cNvPr>
          <p:cNvSpPr txBox="1"/>
          <p:nvPr/>
        </p:nvSpPr>
        <p:spPr>
          <a:xfrm>
            <a:off x="3993610" y="3520160"/>
            <a:ext cx="76506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800" dirty="0">
                <a:latin typeface="Century Gothic" panose="020B0502020202020204" pitchFamily="34" charset="0"/>
              </a:rPr>
              <a:t>Independent Write</a:t>
            </a:r>
          </a:p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CF154F-7AA6-D2D9-3AAC-612341EFD2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0719" y="55557"/>
            <a:ext cx="1630849" cy="1213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4839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673C49-8FE1-4119-D4F3-A830B64393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CCBB5-F508-C407-1783-21D907D5C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662" y="661971"/>
            <a:ext cx="10515600" cy="240517"/>
          </a:xfrm>
        </p:spPr>
        <p:txBody>
          <a:bodyPr>
            <a:noAutofit/>
          </a:bodyPr>
          <a:lstStyle/>
          <a:p>
            <a:r>
              <a:rPr lang="en-GB" b="1">
                <a:latin typeface="Aptos Display" panose="020B0004020202020204" pitchFamily="34" charset="0"/>
              </a:rPr>
              <a:t>Vocabulary: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AC8363-E0AA-FC5F-ACF4-CA00D6EC84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098" y="1378232"/>
            <a:ext cx="1118260" cy="93097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2576A59E-0420-21C8-91EA-03E63644C1F7}"/>
                  </a:ext>
                </a:extLst>
              </p14:cNvPr>
              <p14:cNvContentPartPr/>
              <p14:nvPr/>
            </p14:nvContentPartPr>
            <p14:xfrm>
              <a:off x="8225640" y="5975280"/>
              <a:ext cx="130320" cy="117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91E7F59-778E-7EEB-3BF1-B751AD6E8ADC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216280" y="5965920"/>
                <a:ext cx="149040" cy="13608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F8377A3F-25BA-4CB3-0FA8-8A03590F945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38233" y="585390"/>
            <a:ext cx="4715533" cy="568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266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8AD52-B80A-27E4-794F-53205AC61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 Now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D63972-300F-1271-42D5-5EDDEE2A10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1700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5AE265-0C9C-9180-4130-E620E2CA89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DE407-7421-6C8B-365B-DDB8C1070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305" y="202566"/>
            <a:ext cx="7382767" cy="1325563"/>
          </a:xfrm>
        </p:spPr>
        <p:txBody>
          <a:bodyPr/>
          <a:lstStyle/>
          <a:p>
            <a:r>
              <a:rPr lang="en-GB"/>
              <a:t>Your turn!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832926-574D-6A59-C4BC-39881897AE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304" y="1799306"/>
            <a:ext cx="8700811" cy="48510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/>
              <a:t>☐ expanded noun phrases (adjective , adjective + noun)</a:t>
            </a:r>
            <a:br>
              <a:rPr lang="en-GB"/>
            </a:br>
            <a:r>
              <a:rPr lang="en-GB"/>
              <a:t>☐ prepositions (</a:t>
            </a:r>
            <a:r>
              <a:rPr lang="en-GB" b="1"/>
              <a:t>with / in / on / under / through)</a:t>
            </a:r>
            <a:br>
              <a:rPr lang="en-GB"/>
            </a:br>
            <a:r>
              <a:rPr lang="en-GB"/>
              <a:t>☐ show not tell</a:t>
            </a:r>
            <a:br>
              <a:rPr lang="en-GB"/>
            </a:br>
            <a:r>
              <a:rPr lang="en-GB"/>
              <a:t>☐ powerful vocabulary words</a:t>
            </a:r>
          </a:p>
          <a:p>
            <a:endParaRPr lang="en-GB"/>
          </a:p>
          <a:p>
            <a:pPr marL="0" indent="0">
              <a:buNone/>
            </a:pPr>
            <a:r>
              <a:rPr lang="en-GB">
                <a:solidFill>
                  <a:srgbClr val="FF0000"/>
                </a:solidFill>
              </a:rPr>
              <a:t>Challenges </a:t>
            </a:r>
          </a:p>
          <a:p>
            <a:r>
              <a:rPr lang="en-US"/>
              <a:t>Use similes  (like / as) </a:t>
            </a:r>
          </a:p>
          <a:p>
            <a:r>
              <a:rPr lang="en-US"/>
              <a:t>Use different sentence starters </a:t>
            </a:r>
          </a:p>
          <a:p>
            <a:pPr lvl="0"/>
            <a:endParaRPr lang="en-GB"/>
          </a:p>
          <a:p>
            <a:pPr lvl="0"/>
            <a:endParaRPr lang="en-GB"/>
          </a:p>
        </p:txBody>
      </p:sp>
      <p:pic>
        <p:nvPicPr>
          <p:cNvPr id="2050" name="Picture 2" descr="School Exercise Book A4 64 Pages 15mm ...">
            <a:extLst>
              <a:ext uri="{FF2B5EF4-FFF2-40B4-BE49-F238E27FC236}">
                <a16:creationId xmlns:a16="http://schemas.microsoft.com/office/drawing/2014/main" id="{E8D360BA-595F-72F2-D6D9-128D6511FA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8422" y="3453433"/>
            <a:ext cx="2333454" cy="2902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collage of images and words&#10;&#10;AI-generated content may be incorrect.">
            <a:extLst>
              <a:ext uri="{FF2B5EF4-FFF2-40B4-BE49-F238E27FC236}">
                <a16:creationId xmlns:a16="http://schemas.microsoft.com/office/drawing/2014/main" id="{39571305-3EC0-A549-46F4-A570B8299A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3722" y="-15651"/>
            <a:ext cx="3098278" cy="458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2996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566A3F-40D2-12C8-67E9-C47C00360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A155D-11CC-AE45-D95E-E7AC82D36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solidFill>
                  <a:srgbClr val="FF0000"/>
                </a:solidFill>
              </a:rPr>
              <a:t>2) Write the date and title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9B5F8E-1301-E038-58CC-E74F784979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/>
              <a:t>Wednesday 4</a:t>
            </a:r>
            <a:r>
              <a:rPr lang="en-GB" baseline="30000"/>
              <a:t>th</a:t>
            </a:r>
            <a:r>
              <a:rPr lang="en-GB"/>
              <a:t> September 2024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7E2B7B-16A7-0F82-57D9-4E6D92703F5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1615538"/>
            <a:ext cx="10823369" cy="48324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3E4D744-CDE7-FACC-1161-5F17E570E56C}"/>
              </a:ext>
            </a:extLst>
          </p:cNvPr>
          <p:cNvSpPr txBox="1"/>
          <p:nvPr/>
        </p:nvSpPr>
        <p:spPr>
          <a:xfrm>
            <a:off x="4010890" y="2269747"/>
            <a:ext cx="76506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800" dirty="0">
                <a:latin typeface="Century Gothic" panose="020B0502020202020204" pitchFamily="34" charset="0"/>
              </a:rPr>
              <a:t>Wednesday 17</a:t>
            </a:r>
            <a:r>
              <a:rPr lang="en-GB" sz="3800" baseline="30000" dirty="0">
                <a:latin typeface="Century Gothic" panose="020B0502020202020204" pitchFamily="34" charset="0"/>
              </a:rPr>
              <a:t>th</a:t>
            </a:r>
            <a:r>
              <a:rPr lang="en-GB" sz="3800" dirty="0">
                <a:latin typeface="Century Gothic" panose="020B0502020202020204" pitchFamily="34" charset="0"/>
              </a:rPr>
              <a:t> June 2026</a:t>
            </a: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19F645-4B4C-7C28-6B3B-29B8D339E3B1}"/>
              </a:ext>
            </a:extLst>
          </p:cNvPr>
          <p:cNvSpPr txBox="1"/>
          <p:nvPr/>
        </p:nvSpPr>
        <p:spPr>
          <a:xfrm>
            <a:off x="4010890" y="3381637"/>
            <a:ext cx="76506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800">
                <a:latin typeface="Century Gothic" panose="020B0502020202020204" pitchFamily="34" charset="0"/>
              </a:rPr>
              <a:t>Edit and Improve </a:t>
            </a:r>
          </a:p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C33F4AE-CDE0-28CF-D6A2-A59F887765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0719" y="55557"/>
            <a:ext cx="1630849" cy="1213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94875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9F5FD7-27BF-1BF8-31E5-0669DAD6BD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7B4A3-F973-080B-F60E-58B05423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662" y="661971"/>
            <a:ext cx="10515600" cy="240517"/>
          </a:xfrm>
        </p:spPr>
        <p:txBody>
          <a:bodyPr>
            <a:noAutofit/>
          </a:bodyPr>
          <a:lstStyle/>
          <a:p>
            <a:r>
              <a:rPr lang="en-GB" b="1">
                <a:latin typeface="Aptos Display" panose="020B0004020202020204" pitchFamily="34" charset="0"/>
              </a:rPr>
              <a:t>Vocabulary: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F146822-2C32-4BEA-A636-F44C19CCA4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098" y="1378232"/>
            <a:ext cx="1118260" cy="93097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44A983FF-FAFE-C061-3D87-0E594A01AA16}"/>
                  </a:ext>
                </a:extLst>
              </p14:cNvPr>
              <p14:cNvContentPartPr/>
              <p14:nvPr/>
            </p14:nvContentPartPr>
            <p14:xfrm>
              <a:off x="8225640" y="5975280"/>
              <a:ext cx="130320" cy="117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91E7F59-778E-7EEB-3BF1-B751AD6E8ADC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216280" y="5965920"/>
                <a:ext cx="149040" cy="13608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2FA1C3BF-04CF-45FA-4019-CD603FC601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38233" y="585390"/>
            <a:ext cx="4715533" cy="568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5498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9CA3F3-07C7-F8E6-3DD6-72FFEEF41A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 Now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273AA2-B911-0769-974D-5CC4E287CE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5012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B71CFE-BB6E-25E0-0B26-4579A0B26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Capital letters and full stops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A7EFE3-30EB-2BDF-5B71-445307C073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548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B47E03-2830-B39F-3567-B1905A658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Expanded noun phrase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663AB6-4C46-F0DD-F001-10149CBE07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_______________ </a:t>
            </a:r>
            <a:r>
              <a:rPr lang="en-GB" sz="3600" dirty="0">
                <a:solidFill>
                  <a:srgbClr val="FF0000"/>
                </a:solidFill>
              </a:rPr>
              <a:t>,</a:t>
            </a:r>
            <a:r>
              <a:rPr lang="en-GB" sz="3600" dirty="0"/>
              <a:t> _______________ noun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1311EDD0-64D1-4F04-6734-DBAD3602029A}"/>
                  </a:ext>
                </a:extLst>
              </p14:cNvPr>
              <p14:cNvContentPartPr/>
              <p14:nvPr/>
            </p14:nvContentPartPr>
            <p14:xfrm>
              <a:off x="2056320" y="1279080"/>
              <a:ext cx="8073720" cy="50500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1311EDD0-64D1-4F04-6734-DBAD3602029A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046960" y="1269720"/>
                <a:ext cx="8092440" cy="5068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9360352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05A95-49C7-751E-CBED-6120E9DAD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Handwriting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515A9E-3414-FCEB-E0EA-6A006B42A8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60181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5F89EA-CB92-840D-F27C-5A1C47C18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Spellings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CF070E-6DDE-7DE3-5D30-DA124B3A11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176016" cy="4351338"/>
          </a:xfrm>
        </p:spPr>
        <p:txBody>
          <a:bodyPr/>
          <a:lstStyle/>
          <a:p>
            <a:r>
              <a:rPr lang="en-GB" dirty="0"/>
              <a:t>poisonous </a:t>
            </a:r>
          </a:p>
          <a:p>
            <a:r>
              <a:rPr lang="en-GB" dirty="0"/>
              <a:t>poison </a:t>
            </a:r>
          </a:p>
          <a:p>
            <a:r>
              <a:rPr lang="en-GB" dirty="0"/>
              <a:t>horrified </a:t>
            </a:r>
          </a:p>
          <a:p>
            <a:r>
              <a:rPr lang="en-GB" dirty="0"/>
              <a:t>Spat</a:t>
            </a:r>
          </a:p>
          <a:p>
            <a:r>
              <a:rPr lang="en-GB" dirty="0"/>
              <a:t>Night</a:t>
            </a:r>
          </a:p>
          <a:p>
            <a:r>
              <a:rPr lang="en-GB" dirty="0"/>
              <a:t>Rotten </a:t>
            </a:r>
          </a:p>
          <a:p>
            <a:r>
              <a:rPr lang="en-GB" dirty="0"/>
              <a:t>Hideous </a:t>
            </a:r>
          </a:p>
          <a:p>
            <a:r>
              <a:rPr lang="en-GB" dirty="0"/>
              <a:t>Clawed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DD450FB-9FFF-2776-CEFF-72CAF5D2AB4C}"/>
              </a:ext>
            </a:extLst>
          </p:cNvPr>
          <p:cNvSpPr txBox="1">
            <a:spLocks/>
          </p:cNvSpPr>
          <p:nvPr/>
        </p:nvSpPr>
        <p:spPr>
          <a:xfrm>
            <a:off x="4154424" y="1825625"/>
            <a:ext cx="317601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diamond </a:t>
            </a:r>
          </a:p>
          <a:p>
            <a:r>
              <a:rPr lang="en-GB" dirty="0"/>
              <a:t>moaned </a:t>
            </a:r>
          </a:p>
          <a:p>
            <a:r>
              <a:rPr lang="en-GB" dirty="0"/>
              <a:t>echoed </a:t>
            </a:r>
          </a:p>
          <a:p>
            <a:r>
              <a:rPr lang="en-GB" dirty="0"/>
              <a:t>golden </a:t>
            </a:r>
          </a:p>
          <a:p>
            <a:r>
              <a:rPr lang="en-GB" dirty="0"/>
              <a:t>passed </a:t>
            </a:r>
          </a:p>
          <a:p>
            <a:r>
              <a:rPr lang="en-GB" dirty="0"/>
              <a:t>wail </a:t>
            </a:r>
          </a:p>
          <a:p>
            <a:r>
              <a:rPr lang="en-GB" dirty="0"/>
              <a:t>horror </a:t>
            </a:r>
          </a:p>
          <a:p>
            <a:r>
              <a:rPr lang="en-GB" dirty="0"/>
              <a:t>straw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E5C1E38-14DB-4786-0997-C2E7E53EAA31}"/>
              </a:ext>
            </a:extLst>
          </p:cNvPr>
          <p:cNvSpPr txBox="1">
            <a:spLocks/>
          </p:cNvSpPr>
          <p:nvPr/>
        </p:nvSpPr>
        <p:spPr>
          <a:xfrm>
            <a:off x="8257032" y="1968881"/>
            <a:ext cx="317601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devil</a:t>
            </a:r>
          </a:p>
          <a:p>
            <a:r>
              <a:rPr lang="en-GB" dirty="0"/>
              <a:t>inch</a:t>
            </a:r>
          </a:p>
          <a:p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67343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35361FFB2958459D61862406E54F92" ma:contentTypeVersion="16" ma:contentTypeDescription="Create a new document." ma:contentTypeScope="" ma:versionID="2fc69c7a12a95d1093867aa5a148f94e">
  <xsd:schema xmlns:xsd="http://www.w3.org/2001/XMLSchema" xmlns:xs="http://www.w3.org/2001/XMLSchema" xmlns:p="http://schemas.microsoft.com/office/2006/metadata/properties" xmlns:ns2="b10aa268-c1ca-40b5-9605-59e6a2978fac" xmlns:ns3="f2866e6f-0b70-4f20-a3d4-f1bfdc78f8a2" targetNamespace="http://schemas.microsoft.com/office/2006/metadata/properties" ma:root="true" ma:fieldsID="9aa06e393a8664a7efbb236a5ab4accd" ns2:_="" ns3:_="">
    <xsd:import namespace="b10aa268-c1ca-40b5-9605-59e6a2978fac"/>
    <xsd:import namespace="f2866e6f-0b70-4f20-a3d4-f1bfdc78f8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0aa268-c1ca-40b5-9605-59e6a2978fa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2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e2eb1dd-b8f1-4393-9bee-6c5decbd584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866e6f-0b70-4f20-a3d4-f1bfdc78f8a2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4a15dc41-8136-4bf4-abad-e605a4877311}" ma:internalName="TaxCatchAll" ma:showField="CatchAllData" ma:web="f2866e6f-0b70-4f20-a3d4-f1bfdc78f8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2866e6f-0b70-4f20-a3d4-f1bfdc78f8a2" xsi:nil="true"/>
    <lcf76f155ced4ddcb4097134ff3c332f xmlns="b10aa268-c1ca-40b5-9605-59e6a2978fac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4BBCE3-4644-4347-BD5F-133C3F1154B7}">
  <ds:schemaRefs>
    <ds:schemaRef ds:uri="b10aa268-c1ca-40b5-9605-59e6a2978fac"/>
    <ds:schemaRef ds:uri="f2866e6f-0b70-4f20-a3d4-f1bfdc78f8a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02CA440E-58ED-4E79-AB73-38869F781626}">
  <ds:schemaRefs>
    <ds:schemaRef ds:uri="b10aa268-c1ca-40b5-9605-59e6a2978fac"/>
    <ds:schemaRef ds:uri="f2866e6f-0b70-4f20-a3d4-f1bfdc78f8a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2A5E874-EAF2-48D5-89CF-3F43EB57C11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1213</TotalTime>
  <Words>1224</Words>
  <Application>Microsoft Office PowerPoint</Application>
  <PresentationFormat>Widescreen</PresentationFormat>
  <Paragraphs>171</Paragraphs>
  <Slides>41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Finish off ending Week 1-3 </vt:lpstr>
      <vt:lpstr>Cycle 2  Week 3-4 </vt:lpstr>
      <vt:lpstr>Week 5-7</vt:lpstr>
      <vt:lpstr>Model- WAGOLL: Character Description of the Witch </vt:lpstr>
      <vt:lpstr>PowerPoint Presentation</vt:lpstr>
      <vt:lpstr>PowerPoint Presentation</vt:lpstr>
      <vt:lpstr>Do Now</vt:lpstr>
      <vt:lpstr>Vocabulary: </vt:lpstr>
      <vt:lpstr>What is a story map?  - https://www.youtube.com/watch?v=FwUw2avvhic </vt:lpstr>
      <vt:lpstr>Icons used in a story Map</vt:lpstr>
      <vt:lpstr>I do </vt:lpstr>
      <vt:lpstr>We do </vt:lpstr>
      <vt:lpstr>You do </vt:lpstr>
      <vt:lpstr>PowerPoint Presentation</vt:lpstr>
      <vt:lpstr>Vocabulary: </vt:lpstr>
      <vt:lpstr>Do Now</vt:lpstr>
      <vt:lpstr>Recap- Icons used in a story Map</vt:lpstr>
      <vt:lpstr>I do </vt:lpstr>
      <vt:lpstr>We do </vt:lpstr>
      <vt:lpstr>You do </vt:lpstr>
      <vt:lpstr>PowerPoint Presentation</vt:lpstr>
      <vt:lpstr>Vocabulary: </vt:lpstr>
      <vt:lpstr>Do Now</vt:lpstr>
      <vt:lpstr>Recap- Icons used in a story Map</vt:lpstr>
      <vt:lpstr>PowerPoint Presentation</vt:lpstr>
      <vt:lpstr>Vocabulary: </vt:lpstr>
      <vt:lpstr>Do Now</vt:lpstr>
      <vt:lpstr>PowerPoint Presentation</vt:lpstr>
      <vt:lpstr>Vocabulary: </vt:lpstr>
      <vt:lpstr>Do Now</vt:lpstr>
      <vt:lpstr>2) Write the date and title </vt:lpstr>
      <vt:lpstr>Vocabulary: </vt:lpstr>
      <vt:lpstr>Do Now</vt:lpstr>
      <vt:lpstr>Your turn!</vt:lpstr>
      <vt:lpstr>2) Write the date and title </vt:lpstr>
      <vt:lpstr>Vocabulary: </vt:lpstr>
      <vt:lpstr>Do Now</vt:lpstr>
      <vt:lpstr>Capital letters and full stops </vt:lpstr>
      <vt:lpstr>Expanded noun phrase </vt:lpstr>
      <vt:lpstr>Handwriting</vt:lpstr>
      <vt:lpstr>Spellings </vt:lpstr>
    </vt:vector>
  </TitlesOfParts>
  <Company>ChristChurch C Of 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Parita Shah</dc:creator>
  <cp:lastModifiedBy>Asia Ahmad</cp:lastModifiedBy>
  <cp:revision>200</cp:revision>
  <dcterms:created xsi:type="dcterms:W3CDTF">2024-08-27T13:29:23Z</dcterms:created>
  <dcterms:modified xsi:type="dcterms:W3CDTF">2026-06-05T08:17:28Z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0x0101004135361FFB2958459D61862406E54F92</vt:lpwstr>
  </property>
  <property fmtid="{D5CDD505-2E9C-101B-9397-08002B2CF9AE}" pid="3" name="MediaServiceImageTags">
    <vt:lpwstr/>
  </property>
</Properties>
</file>