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5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 varScale="1">
        <p:scale>
          <a:sx n="91" d="100"/>
          <a:sy n="91" d="100"/>
        </p:scale>
        <p:origin x="22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F54C2-A5A8-EFF6-FB69-25A3360088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4530A3-28B7-82C9-C9BA-8DC52EB052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2C864C-2E28-4C7D-EFB5-29E420B86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F61DE-FEB0-D0BD-9940-CDE3C99B9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B425B-C3F1-91A4-9701-A674B047F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17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83968-15AE-B3B8-7D9E-73DFB1F23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6B40E-C4D4-9AE1-B286-9D1BD0007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4E7387-3720-5ACD-189F-F9C4ABCE1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3306D4-674D-8BA1-6E54-F73AA0007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F28B7-F064-8110-6432-6DE161DA8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04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FED62-4925-9B6D-0295-1B2D4EF03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2072F-57F6-A21B-726B-FA0D69851E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148595-7742-A26D-0962-06D94F126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F3A63-6638-EF4E-6C21-BE014E338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F4663-8826-7CF3-BF04-E9D2DCBFD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256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84D8C-944B-24AD-37F6-069498A39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C847F-762A-6A33-A593-DBA1534528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2297F5-F906-9805-0A64-C3BEE3F619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CEA0B0-437B-BFBD-AC62-B946017AB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599603-84C8-3E8B-74F2-D3CF33054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923DC6-E1DC-1581-972E-7019D5BC9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65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005FB-A0AB-B37F-A6EA-94C50EC0C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9C464D-D109-F61D-8974-10065621CC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60311A-3A53-240D-472C-47B73D5A4B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A38C70-4A37-A8DA-1F13-11B53566A8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CEDAC3-690E-8674-0827-AA6D150E30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8A1E19-8C81-D5E9-0ACE-424D36A39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84A56C-9EDE-132D-D0BF-EC5C951AC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5F86BE-1F56-F027-52F5-05FC64ACF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88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72699-5867-38C6-785B-0CD075589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803DAD-9738-1D1D-234D-73A5DADFB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7EC544-F658-C89C-6326-7A3EF3434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EFDE8D-6599-1CA8-37C2-C04EC969D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237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A789EF-1449-7D96-05FA-EAD429F02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895F81-08A7-61C2-ABF8-AB6188CB1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ED3316-CEA4-CFC5-ED4E-F3770D9E9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7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0C83-B536-2623-CBF8-8333DDF3F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8F5E2-97B5-54D2-1BBD-5244771D2F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77A72C-E836-9910-5D22-D0894CD83D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B3F8EF-34DF-8A11-BAE9-8515FA49D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81D219-A53D-D0AB-EA67-DB1C10219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A592F8-8B49-861C-7402-D845DE368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432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CA13D-ABA8-5C6B-3FE3-5019866A5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34FFE1-5227-6407-917B-D21966BDE7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1D0174-66FC-8893-1C26-B4015E3B56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695FE6-08AF-7A96-2A86-0186DFC20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201C0C-4686-BE7C-EAC4-424E780AD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294B16-C535-4336-6D08-F92B42318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447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FA4E5-CD92-C052-1ADD-0FA329923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6B4E0C-E513-9179-6EE0-6EE9C3E166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223904-D2C5-08DF-5490-3B5CD96F4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1DD642-E9AE-8B40-083F-43594EFC3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060E3-B79D-62C7-CB5B-F328AF43C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467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52C54A-95AD-2951-9A88-AA5A584BAA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3563B0-0EAD-4C0A-848F-8D509AEE07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8DC19E-6AA2-4754-C20E-2331E566E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7959B9-28F0-5341-E6D9-B96F922AD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E5F0FF-6F8C-6512-FEEA-32A129B2B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016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3CFD62-B52A-AFC0-FA84-9954EEBCD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CF2207-819D-4923-BF85-756DCFDEE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E40AB0-5391-7FAC-2915-272116F9BC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721257-BDDA-4008-B89D-C4CB02401F85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D2DE9-4C11-E8EE-B91A-47140B77F1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B521A0-F546-6241-7BBC-9829893D03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BC221A-95B4-4C10-A7E3-BA3BF2DCF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30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215DCCA-18AE-C10D-BCC8-0C833D9D3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641725" y="-1692275"/>
            <a:ext cx="6858000" cy="1024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39B35417-4326-CE84-9426-3A03D6A1BA5A}"/>
              </a:ext>
            </a:extLst>
          </p:cNvPr>
          <p:cNvGrpSpPr/>
          <p:nvPr/>
        </p:nvGrpSpPr>
        <p:grpSpPr>
          <a:xfrm>
            <a:off x="7203518" y="265246"/>
            <a:ext cx="1067963" cy="4704622"/>
            <a:chOff x="7203518" y="265246"/>
            <a:chExt cx="1067963" cy="470462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B8EE193-AFB2-BB48-639A-DE51C773F6DC}"/>
                </a:ext>
              </a:extLst>
            </p:cNvPr>
            <p:cNvSpPr/>
            <p:nvPr/>
          </p:nvSpPr>
          <p:spPr>
            <a:xfrm>
              <a:off x="7203518" y="265246"/>
              <a:ext cx="830638" cy="2162782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585670F-655B-5A17-EC84-CD193C8ECA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680540" y="1027423"/>
              <a:ext cx="1876595" cy="625532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55F8A8F-B2E2-4EAE-D121-C3D4EB4CD4FD}"/>
                </a:ext>
              </a:extLst>
            </p:cNvPr>
            <p:cNvSpPr/>
            <p:nvPr/>
          </p:nvSpPr>
          <p:spPr>
            <a:xfrm>
              <a:off x="7566485" y="2576747"/>
              <a:ext cx="704996" cy="23931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3" name="Oval 12">
            <a:extLst>
              <a:ext uri="{FF2B5EF4-FFF2-40B4-BE49-F238E27FC236}">
                <a16:creationId xmlns:a16="http://schemas.microsoft.com/office/drawing/2014/main" id="{4898BE72-E066-FD85-A381-FC9A304A2C0E}"/>
              </a:ext>
            </a:extLst>
          </p:cNvPr>
          <p:cNvSpPr/>
          <p:nvPr/>
        </p:nvSpPr>
        <p:spPr>
          <a:xfrm>
            <a:off x="11342747" y="593313"/>
            <a:ext cx="481631" cy="432769"/>
          </a:xfrm>
          <a:prstGeom prst="ellipse">
            <a:avLst/>
          </a:prstGeom>
          <a:solidFill>
            <a:srgbClr val="C1E58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465EE12-B31B-6311-E4D2-2356A0E6F0F8}"/>
              </a:ext>
            </a:extLst>
          </p:cNvPr>
          <p:cNvSpPr/>
          <p:nvPr/>
        </p:nvSpPr>
        <p:spPr>
          <a:xfrm>
            <a:off x="11342746" y="5771423"/>
            <a:ext cx="481631" cy="432769"/>
          </a:xfrm>
          <a:prstGeom prst="ellipse">
            <a:avLst/>
          </a:prstGeom>
          <a:solidFill>
            <a:srgbClr val="C1E58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71FBD8-523C-D911-841C-E527191F55A7}"/>
              </a:ext>
            </a:extLst>
          </p:cNvPr>
          <p:cNvSpPr txBox="1"/>
          <p:nvPr/>
        </p:nvSpPr>
        <p:spPr>
          <a:xfrm rot="16200000">
            <a:off x="9428567" y="3078777"/>
            <a:ext cx="4645028" cy="782778"/>
          </a:xfrm>
          <a:prstGeom prst="rect">
            <a:avLst/>
          </a:prstGeom>
          <a:solidFill>
            <a:srgbClr val="C1E582"/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b="1" kern="100" dirty="0">
                <a:solidFill>
                  <a:schemeClr val="accent1">
                    <a:lumMod val="50000"/>
                  </a:schemeClr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"Let your light shine before others."</a:t>
            </a:r>
            <a:br>
              <a:rPr lang="en-GB" sz="2000" b="1" kern="100" dirty="0">
                <a:solidFill>
                  <a:schemeClr val="accent1">
                    <a:lumMod val="50000"/>
                  </a:schemeClr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en-GB" sz="2000" b="1" kern="100" dirty="0">
                <a:solidFill>
                  <a:schemeClr val="accent1">
                    <a:lumMod val="50000"/>
                  </a:schemeClr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Matthew 5:16</a:t>
            </a:r>
          </a:p>
        </p:txBody>
      </p:sp>
      <p:pic>
        <p:nvPicPr>
          <p:cNvPr id="12" name="Picture 11" descr="Logo">
            <a:extLst>
              <a:ext uri="{FF2B5EF4-FFF2-40B4-BE49-F238E27FC236}">
                <a16:creationId xmlns:a16="http://schemas.microsoft.com/office/drawing/2014/main" id="{078B1794-E092-9843-8CAD-2B99C1C375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137126" y="5595518"/>
            <a:ext cx="1057491" cy="1052256"/>
          </a:xfrm>
          <a:prstGeom prst="rect">
            <a:avLst/>
          </a:prstGeom>
        </p:spPr>
      </p:pic>
      <p:pic>
        <p:nvPicPr>
          <p:cNvPr id="4" name="Picture 3" descr="Logo">
            <a:extLst>
              <a:ext uri="{FF2B5EF4-FFF2-40B4-BE49-F238E27FC236}">
                <a16:creationId xmlns:a16="http://schemas.microsoft.com/office/drawing/2014/main" id="{A2711EFC-5296-4FBE-2CE9-269F084C7B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137126" y="127679"/>
            <a:ext cx="1057491" cy="105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938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B5A9075BB0CF4A8A37C242D07A6E3B" ma:contentTypeVersion="14" ma:contentTypeDescription="Create a new document." ma:contentTypeScope="" ma:versionID="6db630c966ccf5c8504cf10f192f41b4">
  <xsd:schema xmlns:xsd="http://www.w3.org/2001/XMLSchema" xmlns:xs="http://www.w3.org/2001/XMLSchema" xmlns:p="http://schemas.microsoft.com/office/2006/metadata/properties" xmlns:ns2="4b9748ab-89f4-4443-b834-6a2ed029c569" xmlns:ns3="fdfb3a8f-aadd-4fc7-86a1-fe5b6f2cff50" targetNamespace="http://schemas.microsoft.com/office/2006/metadata/properties" ma:root="true" ma:fieldsID="ec75b2a3cd6d997661b133f2332d9480" ns2:_="" ns3:_="">
    <xsd:import namespace="4b9748ab-89f4-4443-b834-6a2ed029c569"/>
    <xsd:import namespace="fdfb3a8f-aadd-4fc7-86a1-fe5b6f2cff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9748ab-89f4-4443-b834-6a2ed029c56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fe2eb1dd-b8f1-4393-9bee-6c5decbd584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fb3a8f-aadd-4fc7-86a1-fe5b6f2cff5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b9748ab-89f4-4443-b834-6a2ed029c56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4EFF507-A013-4597-81AF-4CA19F18A3B6}"/>
</file>

<file path=customXml/itemProps2.xml><?xml version="1.0" encoding="utf-8"?>
<ds:datastoreItem xmlns:ds="http://schemas.openxmlformats.org/officeDocument/2006/customXml" ds:itemID="{E89F5CB3-6898-410F-8C50-335A54F30659}"/>
</file>

<file path=customXml/itemProps3.xml><?xml version="1.0" encoding="utf-8"?>
<ds:datastoreItem xmlns:ds="http://schemas.openxmlformats.org/officeDocument/2006/customXml" ds:itemID="{5D3B410B-7752-44ED-B21D-2CC52F3EC3DA}"/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Wendy Baverstock</dc:creator>
  <cp:lastModifiedBy>Wendy Baverstock</cp:lastModifiedBy>
  <cp:revision>1</cp:revision>
  <cp:lastPrinted>2026-09-15T12:58:28Z</cp:lastPrinted>
  <dcterms:created xsi:type="dcterms:W3CDTF">2026-09-15T12:49:12Z</dcterms:created>
  <dcterms:modified xsi:type="dcterms:W3CDTF">2026-09-15T14:50:54Z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0x01010055B5A9075BB0CF4A8A37C242D07A6E3B</vt:lpwstr>
  </property>
</Properties>
</file>