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6F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3DB134-7CA8-8778-C8FC-95476C9F551F}" v="525" dt="2025-03-23T18:09:34.032"/>
    <p1510:client id="{A1334CF7-47A3-FA46-97DC-2E24D5E55C47}" v="30" dt="2025-03-24T12:49:12.2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6.wdp"/><Relationship Id="rId18" Type="http://schemas.openxmlformats.org/officeDocument/2006/relationships/image" Target="../media/image9.png"/><Relationship Id="rId26" Type="http://schemas.openxmlformats.org/officeDocument/2006/relationships/image" Target="../media/image13.png"/><Relationship Id="rId3" Type="http://schemas.microsoft.com/office/2007/relationships/hdphoto" Target="../media/hdphoto1.wdp"/><Relationship Id="rId21" Type="http://schemas.microsoft.com/office/2007/relationships/hdphoto" Target="../media/hdphoto10.wdp"/><Relationship Id="rId7" Type="http://schemas.microsoft.com/office/2007/relationships/hdphoto" Target="../media/hdphoto3.wdp"/><Relationship Id="rId12" Type="http://schemas.openxmlformats.org/officeDocument/2006/relationships/image" Target="../media/image6.png"/><Relationship Id="rId17" Type="http://schemas.microsoft.com/office/2007/relationships/hdphoto" Target="../media/hdphoto8.wdp"/><Relationship Id="rId25" Type="http://schemas.microsoft.com/office/2007/relationships/hdphoto" Target="../media/hdphoto12.wdp"/><Relationship Id="rId33" Type="http://schemas.microsoft.com/office/2007/relationships/hdphoto" Target="../media/hdphoto16.wdp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29" Type="http://schemas.microsoft.com/office/2007/relationships/hdphoto" Target="../media/hdphoto14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microsoft.com/office/2007/relationships/hdphoto" Target="../media/hdphoto5.wdp"/><Relationship Id="rId24" Type="http://schemas.openxmlformats.org/officeDocument/2006/relationships/image" Target="../media/image12.png"/><Relationship Id="rId32" Type="http://schemas.openxmlformats.org/officeDocument/2006/relationships/image" Target="../media/image16.png"/><Relationship Id="rId5" Type="http://schemas.microsoft.com/office/2007/relationships/hdphoto" Target="../media/hdphoto2.wdp"/><Relationship Id="rId15" Type="http://schemas.microsoft.com/office/2007/relationships/hdphoto" Target="../media/hdphoto7.wdp"/><Relationship Id="rId23" Type="http://schemas.microsoft.com/office/2007/relationships/hdphoto" Target="../media/hdphoto11.wdp"/><Relationship Id="rId28" Type="http://schemas.openxmlformats.org/officeDocument/2006/relationships/image" Target="../media/image14.png"/><Relationship Id="rId10" Type="http://schemas.openxmlformats.org/officeDocument/2006/relationships/image" Target="../media/image5.png"/><Relationship Id="rId19" Type="http://schemas.microsoft.com/office/2007/relationships/hdphoto" Target="../media/hdphoto9.wdp"/><Relationship Id="rId31" Type="http://schemas.microsoft.com/office/2007/relationships/hdphoto" Target="../media/hdphoto15.wdp"/><Relationship Id="rId4" Type="http://schemas.openxmlformats.org/officeDocument/2006/relationships/image" Target="../media/image2.png"/><Relationship Id="rId9" Type="http://schemas.microsoft.com/office/2007/relationships/hdphoto" Target="../media/hdphoto4.wdp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microsoft.com/office/2007/relationships/hdphoto" Target="../media/hdphoto13.wdp"/><Relationship Id="rId30" Type="http://schemas.openxmlformats.org/officeDocument/2006/relationships/image" Target="../media/image15.png"/><Relationship Id="rId8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D920C72F-5A7F-A40E-31BF-84E7FB2CC51B}"/>
              </a:ext>
            </a:extLst>
          </p:cNvPr>
          <p:cNvSpPr/>
          <p:nvPr/>
        </p:nvSpPr>
        <p:spPr>
          <a:xfrm>
            <a:off x="237261" y="229156"/>
            <a:ext cx="6379023" cy="945057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 descr="A pink and white striped egg&#10;&#10;AI-generated content may be incorrect.">
            <a:extLst>
              <a:ext uri="{FF2B5EF4-FFF2-40B4-BE49-F238E27FC236}">
                <a16:creationId xmlns:a16="http://schemas.microsoft.com/office/drawing/2014/main" id="{DD6CE7DD-292E-76B4-7B81-BA7ABA493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91497" y="5954055"/>
            <a:ext cx="1849399" cy="2507939"/>
          </a:xfrm>
          <a:prstGeom prst="rect">
            <a:avLst/>
          </a:prstGeom>
        </p:spPr>
      </p:pic>
      <p:pic>
        <p:nvPicPr>
          <p:cNvPr id="33" name="Picture 32" descr="A blue and yellow dotted egg&#10;&#10;AI-generated content may be incorrect.">
            <a:extLst>
              <a:ext uri="{FF2B5EF4-FFF2-40B4-BE49-F238E27FC236}">
                <a16:creationId xmlns:a16="http://schemas.microsoft.com/office/drawing/2014/main" id="{3AD67C46-E577-9E57-D753-1B8ABD60CE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2684" y="925281"/>
            <a:ext cx="3252440" cy="4226852"/>
          </a:xfrm>
          <a:prstGeom prst="rect">
            <a:avLst/>
          </a:prstGeom>
        </p:spPr>
      </p:pic>
      <p:pic>
        <p:nvPicPr>
          <p:cNvPr id="21" name="Picture 20" descr="A blue and white egg&#10;&#10;AI-generated content may be incorrect.">
            <a:extLst>
              <a:ext uri="{FF2B5EF4-FFF2-40B4-BE49-F238E27FC236}">
                <a16:creationId xmlns:a16="http://schemas.microsoft.com/office/drawing/2014/main" id="{93D95B6D-3528-9A5C-6728-918DF28723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7549" y="3742705"/>
            <a:ext cx="1412953" cy="169576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15737" y="1999092"/>
            <a:ext cx="2702624" cy="2668171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 sz="4800" b="1" dirty="0">
                <a:latin typeface="Baguet Script"/>
              </a:rPr>
              <a:t>CHRIST </a:t>
            </a:r>
            <a:br>
              <a:rPr lang="en-GB" sz="4800" b="1" dirty="0">
                <a:latin typeface="Baguet Script"/>
              </a:rPr>
            </a:br>
            <a:r>
              <a:rPr lang="en-GB" sz="4800" b="1" dirty="0">
                <a:latin typeface="Baguet Script"/>
              </a:rPr>
              <a:t>CHURCH</a:t>
            </a:r>
            <a:br>
              <a:rPr lang="en-GB" sz="4800" b="1" dirty="0">
                <a:latin typeface="Baguet Script"/>
              </a:rPr>
            </a:br>
            <a:r>
              <a:rPr lang="en-GB" sz="4800" b="1" dirty="0">
                <a:latin typeface="Baguet Script"/>
              </a:rPr>
              <a:t> EASTER </a:t>
            </a:r>
            <a:br>
              <a:rPr lang="en-GB" sz="4800" b="1" dirty="0">
                <a:latin typeface="Baguet Script"/>
              </a:rPr>
            </a:br>
            <a:r>
              <a:rPr lang="en-GB" sz="4800" b="1" dirty="0">
                <a:latin typeface="Baguet Script"/>
              </a:rPr>
              <a:t>FETE</a:t>
            </a:r>
            <a:endParaRPr lang="en-GB" sz="4800" b="1">
              <a:latin typeface="Baguet Scrip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1641" y="6807481"/>
            <a:ext cx="1816718" cy="136326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b="1" dirty="0">
                <a:latin typeface="Bradley Hand ITC"/>
              </a:rPr>
              <a:t>Join us in</a:t>
            </a:r>
            <a:endParaRPr lang="en-US" sz="2400" b="1">
              <a:latin typeface="Bradley Hand ITC"/>
            </a:endParaRPr>
          </a:p>
          <a:p>
            <a:r>
              <a:rPr lang="en-GB" sz="2400" b="1" dirty="0">
                <a:latin typeface="Bradley Hand ITC"/>
              </a:rPr>
              <a:t> the playground!</a:t>
            </a:r>
            <a:endParaRPr lang="en-US" sz="2400" b="1">
              <a:latin typeface="Bradley Hand ITC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12CF55-03E6-B0D5-7280-EC0FCF2D2ACF}"/>
              </a:ext>
            </a:extLst>
          </p:cNvPr>
          <p:cNvGrpSpPr/>
          <p:nvPr/>
        </p:nvGrpSpPr>
        <p:grpSpPr>
          <a:xfrm>
            <a:off x="92927" y="1910859"/>
            <a:ext cx="1406293" cy="1729111"/>
            <a:chOff x="309756" y="1687834"/>
            <a:chExt cx="1406293" cy="1729111"/>
          </a:xfrm>
        </p:grpSpPr>
        <p:pic>
          <p:nvPicPr>
            <p:cNvPr id="18" name="Picture 17" descr="A colorful egg with yellow dots&#10;&#10;AI-generated content may be incorrect.">
              <a:extLst>
                <a:ext uri="{FF2B5EF4-FFF2-40B4-BE49-F238E27FC236}">
                  <a16:creationId xmlns:a16="http://schemas.microsoft.com/office/drawing/2014/main" id="{55C679DC-E68F-D3DB-17DB-D206943B5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09756" y="1687834"/>
              <a:ext cx="1406293" cy="1729111"/>
            </a:xfrm>
            <a:prstGeom prst="rect">
              <a:avLst/>
            </a:prstGeom>
          </p:spPr>
        </p:pic>
        <p:sp>
          <p:nvSpPr>
            <p:cNvPr id="5" name="Subtitle 2">
              <a:extLst>
                <a:ext uri="{FF2B5EF4-FFF2-40B4-BE49-F238E27FC236}">
                  <a16:creationId xmlns:a16="http://schemas.microsoft.com/office/drawing/2014/main" id="{1B99CEC7-5870-260C-1CE3-3D94369E9D27}"/>
                </a:ext>
              </a:extLst>
            </p:cNvPr>
            <p:cNvSpPr txBox="1">
              <a:spLocks/>
            </p:cNvSpPr>
            <p:nvPr/>
          </p:nvSpPr>
          <p:spPr>
            <a:xfrm>
              <a:off x="421113" y="2115295"/>
              <a:ext cx="1184818" cy="1065900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71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1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43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13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715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87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58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430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8002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57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00" b="1" dirty="0">
                  <a:latin typeface="Bradley Hand ITC"/>
                </a:rPr>
                <a:t>Easter</a:t>
              </a:r>
              <a:endParaRPr lang="en-US" sz="1800" b="1">
                <a:latin typeface="Bradley Hand ITC"/>
              </a:endParaRPr>
            </a:p>
            <a:p>
              <a:r>
                <a:rPr lang="en-GB" sz="1800" b="1" dirty="0">
                  <a:latin typeface="Bradley Hand ITC"/>
                </a:rPr>
                <a:t> Bonnet </a:t>
              </a:r>
              <a:endParaRPr lang="en-US" sz="1800" b="1">
                <a:latin typeface="Bradley Hand ITC"/>
              </a:endParaRPr>
            </a:p>
            <a:p>
              <a:r>
                <a:rPr lang="en-GB" sz="1800" b="1" dirty="0">
                  <a:latin typeface="Bradley Hand ITC"/>
                </a:rPr>
                <a:t>Parade</a:t>
              </a:r>
              <a:endParaRPr lang="en-US" sz="1800" b="1" dirty="0">
                <a:latin typeface="Bradley Hand ITC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55F6DB-2305-9A58-A5CB-696CF2E69775}"/>
              </a:ext>
            </a:extLst>
          </p:cNvPr>
          <p:cNvGrpSpPr/>
          <p:nvPr/>
        </p:nvGrpSpPr>
        <p:grpSpPr>
          <a:xfrm>
            <a:off x="5303024" y="2233736"/>
            <a:ext cx="1183272" cy="1622334"/>
            <a:chOff x="4838390" y="1688565"/>
            <a:chExt cx="1183272" cy="1622334"/>
          </a:xfrm>
        </p:grpSpPr>
        <p:pic>
          <p:nvPicPr>
            <p:cNvPr id="19" name="Picture 18" descr="A yellow and green egg with pink flowers&#10;&#10;AI-generated content may be incorrect.">
              <a:extLst>
                <a:ext uri="{FF2B5EF4-FFF2-40B4-BE49-F238E27FC236}">
                  <a16:creationId xmlns:a16="http://schemas.microsoft.com/office/drawing/2014/main" id="{E425CDFB-70D1-B910-65EA-71C6EB6704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rcRect l="3336" r="15755" b="86"/>
            <a:stretch/>
          </p:blipFill>
          <p:spPr>
            <a:xfrm>
              <a:off x="4838390" y="1688565"/>
              <a:ext cx="1183272" cy="1622334"/>
            </a:xfrm>
            <a:prstGeom prst="rect">
              <a:avLst/>
            </a:prstGeom>
          </p:spPr>
        </p:pic>
        <p:sp>
          <p:nvSpPr>
            <p:cNvPr id="7" name="Subtitle 2">
              <a:extLst>
                <a:ext uri="{FF2B5EF4-FFF2-40B4-BE49-F238E27FC236}">
                  <a16:creationId xmlns:a16="http://schemas.microsoft.com/office/drawing/2014/main" id="{4891EE08-133B-7F22-20A1-74ED7524D4AD}"/>
                </a:ext>
              </a:extLst>
            </p:cNvPr>
            <p:cNvSpPr txBox="1">
              <a:spLocks/>
            </p:cNvSpPr>
            <p:nvPr/>
          </p:nvSpPr>
          <p:spPr>
            <a:xfrm>
              <a:off x="4885317" y="2354427"/>
              <a:ext cx="1085696" cy="2915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71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1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43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13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715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87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58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430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8002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57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00" b="1" dirty="0">
                  <a:latin typeface="Bradley Hand ITC"/>
                </a:rPr>
                <a:t>Prizes!</a:t>
              </a:r>
              <a:endParaRPr lang="en-US" sz="1400" b="1" dirty="0">
                <a:latin typeface="Bradley Hand ITC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FB15553-4FD4-3F1F-4446-1FE8AAFB0B5C}"/>
              </a:ext>
            </a:extLst>
          </p:cNvPr>
          <p:cNvGrpSpPr/>
          <p:nvPr/>
        </p:nvGrpSpPr>
        <p:grpSpPr>
          <a:xfrm>
            <a:off x="294061" y="4289992"/>
            <a:ext cx="1296074" cy="1730763"/>
            <a:chOff x="294061" y="4332325"/>
            <a:chExt cx="1296074" cy="1730763"/>
          </a:xfrm>
        </p:grpSpPr>
        <p:pic>
          <p:nvPicPr>
            <p:cNvPr id="20" name="Picture 19" descr="A blue and yellow egg with yellow zigzag pattern&#10;&#10;AI-generated content may be incorrect.">
              <a:extLst>
                <a:ext uri="{FF2B5EF4-FFF2-40B4-BE49-F238E27FC236}">
                  <a16:creationId xmlns:a16="http://schemas.microsoft.com/office/drawing/2014/main" id="{FED1D7AB-5D05-6080-714B-72B3EA587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99380" y="4332325"/>
              <a:ext cx="1290755" cy="1730763"/>
            </a:xfrm>
            <a:prstGeom prst="rect">
              <a:avLst/>
            </a:prstGeom>
          </p:spPr>
        </p:pic>
        <p:sp>
          <p:nvSpPr>
            <p:cNvPr id="9" name="Subtitle 2">
              <a:extLst>
                <a:ext uri="{FF2B5EF4-FFF2-40B4-BE49-F238E27FC236}">
                  <a16:creationId xmlns:a16="http://schemas.microsoft.com/office/drawing/2014/main" id="{436B1229-2C97-EF31-F981-1772846018D3}"/>
                </a:ext>
              </a:extLst>
            </p:cNvPr>
            <p:cNvSpPr txBox="1">
              <a:spLocks/>
            </p:cNvSpPr>
            <p:nvPr/>
          </p:nvSpPr>
          <p:spPr>
            <a:xfrm>
              <a:off x="294061" y="4630719"/>
              <a:ext cx="1283943" cy="1183608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85000" lnSpcReduction="20000"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71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1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43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13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715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87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58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430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8002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57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00" b="1" dirty="0">
                  <a:latin typeface="Bradley Hand ITC"/>
                </a:rPr>
                <a:t>Wear</a:t>
              </a:r>
            </a:p>
            <a:p>
              <a:r>
                <a:rPr lang="en-GB" sz="1800" b="1" dirty="0">
                  <a:latin typeface="Bradley Hand ITC"/>
                </a:rPr>
                <a:t>Your </a:t>
              </a:r>
            </a:p>
            <a:p>
              <a:r>
                <a:rPr lang="en-GB" sz="1800" b="1" dirty="0">
                  <a:latin typeface="Bradley Hand ITC"/>
                </a:rPr>
                <a:t>Easter</a:t>
              </a:r>
            </a:p>
            <a:p>
              <a:r>
                <a:rPr lang="en-GB" sz="1800" b="1" dirty="0">
                  <a:latin typeface="Bradley Hand ITC"/>
                </a:rPr>
                <a:t>Bonnet!</a:t>
              </a:r>
            </a:p>
          </p:txBody>
        </p:sp>
      </p:grpSp>
      <p:sp>
        <p:nvSpPr>
          <p:cNvPr id="11" name="Subtitle 2">
            <a:extLst>
              <a:ext uri="{FF2B5EF4-FFF2-40B4-BE49-F238E27FC236}">
                <a16:creationId xmlns:a16="http://schemas.microsoft.com/office/drawing/2014/main" id="{2A250C79-7573-E36D-E06E-A2470E45C8EB}"/>
              </a:ext>
            </a:extLst>
          </p:cNvPr>
          <p:cNvSpPr txBox="1">
            <a:spLocks/>
          </p:cNvSpPr>
          <p:nvPr/>
        </p:nvSpPr>
        <p:spPr>
          <a:xfrm>
            <a:off x="4979483" y="4331909"/>
            <a:ext cx="1407844" cy="9419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b="1" dirty="0">
                <a:latin typeface="Bradley Hand ITC"/>
              </a:rPr>
              <a:t>arts </a:t>
            </a:r>
            <a:endParaRPr lang="en-US" sz="1800" b="1">
              <a:latin typeface="Bradley Hand ITC"/>
            </a:endParaRPr>
          </a:p>
          <a:p>
            <a:r>
              <a:rPr lang="en-GB" sz="1900" b="1" dirty="0">
                <a:latin typeface="Bradley Hand ITC"/>
              </a:rPr>
              <a:t>And</a:t>
            </a:r>
            <a:endParaRPr lang="en-US" sz="1900" b="1">
              <a:latin typeface="Bradley Hand ITC"/>
            </a:endParaRPr>
          </a:p>
          <a:p>
            <a:r>
              <a:rPr lang="en-GB" sz="1900" b="1" dirty="0">
                <a:latin typeface="Bradley Hand ITC"/>
              </a:rPr>
              <a:t> crafts</a:t>
            </a:r>
            <a:endParaRPr lang="en-US" sz="1600" b="1">
              <a:latin typeface="Bradley Hand ITC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40FB64B-D85B-661E-EC1D-D458239D48EF}"/>
              </a:ext>
            </a:extLst>
          </p:cNvPr>
          <p:cNvGrpSpPr/>
          <p:nvPr/>
        </p:nvGrpSpPr>
        <p:grpSpPr>
          <a:xfrm>
            <a:off x="652810" y="6806115"/>
            <a:ext cx="1494574" cy="1798287"/>
            <a:chOff x="652810" y="6806115"/>
            <a:chExt cx="1494574" cy="1798287"/>
          </a:xfrm>
        </p:grpSpPr>
        <p:pic>
          <p:nvPicPr>
            <p:cNvPr id="26" name="Picture 25" descr="A pink and yellow striped egg&#10;&#10;AI-generated content may be incorrect.">
              <a:extLst>
                <a:ext uri="{FF2B5EF4-FFF2-40B4-BE49-F238E27FC236}">
                  <a16:creationId xmlns:a16="http://schemas.microsoft.com/office/drawing/2014/main" id="{11B165C0-99C6-7B17-E57D-E8570F55DE3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53017" y="6806115"/>
              <a:ext cx="1306551" cy="1733086"/>
            </a:xfrm>
            <a:prstGeom prst="rect">
              <a:avLst/>
            </a:prstGeom>
          </p:spPr>
        </p:pic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73FCEEB4-BF5E-F5E2-E308-AFFBAE082C4E}"/>
                </a:ext>
              </a:extLst>
            </p:cNvPr>
            <p:cNvSpPr txBox="1">
              <a:spLocks/>
            </p:cNvSpPr>
            <p:nvPr/>
          </p:nvSpPr>
          <p:spPr>
            <a:xfrm>
              <a:off x="652810" y="7005723"/>
              <a:ext cx="1494574" cy="159867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71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1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43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13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715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87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58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430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8002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57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00" b="1" dirty="0">
                  <a:solidFill>
                    <a:schemeClr val="accent6">
                      <a:lumMod val="49000"/>
                    </a:schemeClr>
                  </a:solidFill>
                  <a:latin typeface="Bradley Hand ITC"/>
                </a:rPr>
                <a:t>Tea </a:t>
              </a:r>
              <a:endParaRPr lang="en-US" sz="1800" b="1">
                <a:solidFill>
                  <a:schemeClr val="accent6">
                    <a:lumMod val="49000"/>
                  </a:schemeClr>
                </a:solidFill>
                <a:latin typeface="Bradley Hand ITC"/>
              </a:endParaRPr>
            </a:p>
            <a:p>
              <a:r>
                <a:rPr lang="en-GB" sz="1800" b="1" dirty="0">
                  <a:solidFill>
                    <a:schemeClr val="accent6">
                      <a:lumMod val="49000"/>
                    </a:schemeClr>
                  </a:solidFill>
                  <a:latin typeface="Bradley Hand ITC"/>
                </a:rPr>
                <a:t>and </a:t>
              </a:r>
              <a:endParaRPr lang="en-US" sz="1800" b="1">
                <a:solidFill>
                  <a:schemeClr val="accent6">
                    <a:lumMod val="49000"/>
                  </a:schemeClr>
                </a:solidFill>
                <a:latin typeface="Bradley Hand ITC"/>
              </a:endParaRPr>
            </a:p>
            <a:p>
              <a:r>
                <a:rPr lang="en-GB" sz="1800" b="1" dirty="0">
                  <a:solidFill>
                    <a:schemeClr val="accent6">
                      <a:lumMod val="49000"/>
                    </a:schemeClr>
                  </a:solidFill>
                  <a:latin typeface="Bradley Hand ITC"/>
                </a:rPr>
                <a:t>cake </a:t>
              </a:r>
              <a:endParaRPr lang="en-US" sz="1800" b="1">
                <a:solidFill>
                  <a:schemeClr val="accent6">
                    <a:lumMod val="49000"/>
                  </a:schemeClr>
                </a:solidFill>
                <a:latin typeface="Bradley Hand ITC"/>
              </a:endParaRPr>
            </a:p>
            <a:p>
              <a:r>
                <a:rPr lang="en-GB" sz="1800" b="1" dirty="0">
                  <a:solidFill>
                    <a:schemeClr val="accent6">
                      <a:lumMod val="49000"/>
                    </a:schemeClr>
                  </a:solidFill>
                  <a:latin typeface="Bradley Hand ITC"/>
                </a:rPr>
                <a:t>shoppe</a:t>
              </a:r>
              <a:endParaRPr lang="en-US" sz="1400" b="1" dirty="0">
                <a:solidFill>
                  <a:schemeClr val="accent6">
                    <a:lumMod val="49000"/>
                  </a:schemeClr>
                </a:solidFill>
                <a:latin typeface="Bradley Hand ITC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08102FB-3281-9077-4DC7-DB9DC79312A0}"/>
              </a:ext>
            </a:extLst>
          </p:cNvPr>
          <p:cNvGrpSpPr/>
          <p:nvPr/>
        </p:nvGrpSpPr>
        <p:grpSpPr>
          <a:xfrm>
            <a:off x="4013588" y="4406665"/>
            <a:ext cx="1290290" cy="1724569"/>
            <a:chOff x="5048173" y="6011202"/>
            <a:chExt cx="1290290" cy="1724569"/>
          </a:xfrm>
        </p:grpSpPr>
        <p:pic>
          <p:nvPicPr>
            <p:cNvPr id="22" name="Picture 21" descr="A pink and blue egg with blue dots and zigzag lines&#10;&#10;AI-generated content may be incorrect.">
              <a:extLst>
                <a:ext uri="{FF2B5EF4-FFF2-40B4-BE49-F238E27FC236}">
                  <a16:creationId xmlns:a16="http://schemas.microsoft.com/office/drawing/2014/main" id="{C1A3F8FC-CE37-785F-4E13-C9D95E3C8A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048173" y="6011202"/>
              <a:ext cx="1290290" cy="1724569"/>
            </a:xfrm>
            <a:prstGeom prst="rect">
              <a:avLst/>
            </a:prstGeom>
          </p:spPr>
        </p:pic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5A83D056-2957-4485-0B91-BD6544F62D95}"/>
                </a:ext>
              </a:extLst>
            </p:cNvPr>
            <p:cNvSpPr txBox="1">
              <a:spLocks/>
            </p:cNvSpPr>
            <p:nvPr/>
          </p:nvSpPr>
          <p:spPr>
            <a:xfrm>
              <a:off x="5154185" y="6551001"/>
              <a:ext cx="1073305" cy="65082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71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1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43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13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715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87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58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430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8002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57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00" b="1" dirty="0">
                  <a:latin typeface="Bradley Hand ITC"/>
                </a:rPr>
                <a:t>Face </a:t>
              </a:r>
              <a:endParaRPr lang="en-US" sz="1800" b="1">
                <a:latin typeface="Bradley Hand ITC"/>
              </a:endParaRPr>
            </a:p>
            <a:p>
              <a:r>
                <a:rPr lang="en-GB" sz="1800" b="1" dirty="0">
                  <a:latin typeface="Bradley Hand ITC"/>
                </a:rPr>
                <a:t>painting</a:t>
              </a:r>
              <a:endParaRPr lang="en-US" sz="1400" b="1" dirty="0">
                <a:latin typeface="Bradley Hand ITC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BF49BF0-FEF3-C233-05BF-2488C6152556}"/>
              </a:ext>
            </a:extLst>
          </p:cNvPr>
          <p:cNvGrpSpPr/>
          <p:nvPr/>
        </p:nvGrpSpPr>
        <p:grpSpPr>
          <a:xfrm>
            <a:off x="4363458" y="6674316"/>
            <a:ext cx="2213672" cy="2275469"/>
            <a:chOff x="3427994" y="6414120"/>
            <a:chExt cx="2213672" cy="2275469"/>
          </a:xfrm>
        </p:grpSpPr>
        <p:pic>
          <p:nvPicPr>
            <p:cNvPr id="38" name="Picture 37" descr="A blue egg with flowers on it&#10;&#10;AI-generated content may be incorrect.">
              <a:extLst>
                <a:ext uri="{FF2B5EF4-FFF2-40B4-BE49-F238E27FC236}">
                  <a16:creationId xmlns:a16="http://schemas.microsoft.com/office/drawing/2014/main" id="{15CB9D22-15DA-61A3-CB90-648908BB97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27994" y="6414120"/>
              <a:ext cx="2213672" cy="2275469"/>
            </a:xfrm>
            <a:prstGeom prst="rect">
              <a:avLst/>
            </a:prstGeom>
          </p:spPr>
        </p:pic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6E629B69-5CA6-3FC1-12F9-D3B74FDAAFF9}"/>
                </a:ext>
              </a:extLst>
            </p:cNvPr>
            <p:cNvSpPr txBox="1">
              <a:spLocks/>
            </p:cNvSpPr>
            <p:nvPr/>
          </p:nvSpPr>
          <p:spPr>
            <a:xfrm>
              <a:off x="3689659" y="7137062"/>
              <a:ext cx="1853890" cy="1542923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71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1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43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13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715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87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58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430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8002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57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2400" b="1" dirty="0">
                  <a:latin typeface="Baguet Script"/>
                </a:rPr>
                <a:t>THURSDAY </a:t>
              </a:r>
              <a:endParaRPr lang="en-US" sz="2400">
                <a:latin typeface="Baguet Script"/>
              </a:endParaRPr>
            </a:p>
            <a:p>
              <a:r>
                <a:rPr lang="en-GB" sz="2400" b="1" dirty="0">
                  <a:latin typeface="Baguet Script"/>
                </a:rPr>
                <a:t>3rd APRIL</a:t>
              </a:r>
              <a:endParaRPr lang="en-US" sz="2400">
                <a:latin typeface="Baguet Script"/>
              </a:endParaRPr>
            </a:p>
            <a:p>
              <a:r>
                <a:rPr lang="en-GB" sz="2400" b="1" dirty="0">
                  <a:latin typeface="Baguet Script"/>
                </a:rPr>
                <a:t> 2.30PM</a:t>
              </a:r>
              <a:endParaRPr lang="en-US" sz="2400">
                <a:latin typeface="Baguet Script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D5F6469-1719-1FFD-9F42-C18DE5BBF289}"/>
              </a:ext>
            </a:extLst>
          </p:cNvPr>
          <p:cNvGrpSpPr/>
          <p:nvPr/>
        </p:nvGrpSpPr>
        <p:grpSpPr>
          <a:xfrm>
            <a:off x="1011817" y="5222100"/>
            <a:ext cx="1396073" cy="1853118"/>
            <a:chOff x="2517232" y="4156539"/>
            <a:chExt cx="1396073" cy="1853118"/>
          </a:xfrm>
        </p:grpSpPr>
        <p:pic>
          <p:nvPicPr>
            <p:cNvPr id="24" name="Picture 23" descr="A pink and blue egg with wavy lines&#10;&#10;AI-generated content may be incorrect.">
              <a:extLst>
                <a:ext uri="{FF2B5EF4-FFF2-40B4-BE49-F238E27FC236}">
                  <a16:creationId xmlns:a16="http://schemas.microsoft.com/office/drawing/2014/main" id="{2EFD080F-CB9C-28EF-A5EE-2DB01DA9B1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517232" y="4156539"/>
              <a:ext cx="1396073" cy="1853118"/>
            </a:xfrm>
            <a:prstGeom prst="rect">
              <a:avLst/>
            </a:prstGeom>
          </p:spPr>
        </p:pic>
        <p:sp>
          <p:nvSpPr>
            <p:cNvPr id="25" name="Subtitle 2">
              <a:extLst>
                <a:ext uri="{FF2B5EF4-FFF2-40B4-BE49-F238E27FC236}">
                  <a16:creationId xmlns:a16="http://schemas.microsoft.com/office/drawing/2014/main" id="{879ABAD7-B540-0981-081E-1D754EADA52F}"/>
                </a:ext>
              </a:extLst>
            </p:cNvPr>
            <p:cNvSpPr txBox="1">
              <a:spLocks/>
            </p:cNvSpPr>
            <p:nvPr/>
          </p:nvSpPr>
          <p:spPr>
            <a:xfrm>
              <a:off x="2725697" y="4723439"/>
              <a:ext cx="986573" cy="1103070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71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12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43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013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715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87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587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4305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800225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57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00" b="1" dirty="0">
                  <a:latin typeface="Bradley Hand ITC"/>
                </a:rPr>
                <a:t>Bouncy</a:t>
              </a:r>
              <a:endParaRPr lang="en-US" sz="1800">
                <a:latin typeface="Aptos" panose="020B0004020202020204"/>
              </a:endParaRPr>
            </a:p>
            <a:p>
              <a:endParaRPr lang="en-GB" sz="1800" b="1" dirty="0">
                <a:latin typeface="Bradley Hand ITC"/>
              </a:endParaRPr>
            </a:p>
            <a:p>
              <a:r>
                <a:rPr lang="en-GB" sz="1800" b="1" dirty="0">
                  <a:latin typeface="Bradley Hand ITC"/>
                </a:rPr>
                <a:t>castle</a:t>
              </a:r>
            </a:p>
          </p:txBody>
        </p:sp>
      </p:grpSp>
      <p:pic>
        <p:nvPicPr>
          <p:cNvPr id="42" name="Picture 41" descr="A cartoon of a rabbit&#10;&#10;AI-generated content may be incorrect.">
            <a:extLst>
              <a:ext uri="{FF2B5EF4-FFF2-40B4-BE49-F238E27FC236}">
                <a16:creationId xmlns:a16="http://schemas.microsoft.com/office/drawing/2014/main" id="{36102953-CB9E-B335-A85A-69AD9340CC0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6404" t="1234" r="811" b="1153"/>
          <a:stretch/>
        </p:blipFill>
        <p:spPr>
          <a:xfrm>
            <a:off x="1946637" y="7769860"/>
            <a:ext cx="1183661" cy="1664322"/>
          </a:xfrm>
          <a:prstGeom prst="rect">
            <a:avLst/>
          </a:prstGeom>
        </p:spPr>
      </p:pic>
      <p:pic>
        <p:nvPicPr>
          <p:cNvPr id="43" name="Picture 42" descr="A cartoon of a bunny hiding behind an egg&#10;&#10;AI-generated content may be incorrect.">
            <a:extLst>
              <a:ext uri="{FF2B5EF4-FFF2-40B4-BE49-F238E27FC236}">
                <a16:creationId xmlns:a16="http://schemas.microsoft.com/office/drawing/2014/main" id="{CB7DF55D-3080-688C-0833-614D6A03361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413" t="11832" r="725" b="455"/>
          <a:stretch/>
        </p:blipFill>
        <p:spPr>
          <a:xfrm>
            <a:off x="4785105" y="681277"/>
            <a:ext cx="1474090" cy="1552862"/>
          </a:xfrm>
          <a:prstGeom prst="rect">
            <a:avLst/>
          </a:prstGeom>
        </p:spPr>
      </p:pic>
      <p:pic>
        <p:nvPicPr>
          <p:cNvPr id="44" name="Picture 43" descr="school logo1.jpg">
            <a:extLst>
              <a:ext uri="{FF2B5EF4-FFF2-40B4-BE49-F238E27FC236}">
                <a16:creationId xmlns:a16="http://schemas.microsoft.com/office/drawing/2014/main" id="{2CB107C4-422C-3848-E1D3-EEF7D6405BB7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9835" y="782162"/>
            <a:ext cx="1079501" cy="1353576"/>
          </a:xfrm>
          <a:prstGeom prst="rect">
            <a:avLst/>
          </a:prstGeom>
        </p:spPr>
      </p:pic>
      <p:pic>
        <p:nvPicPr>
          <p:cNvPr id="45" name="Picture 44" descr="A green grass with white background&#10;&#10;AI-generated content may be incorrect.">
            <a:extLst>
              <a:ext uri="{FF2B5EF4-FFF2-40B4-BE49-F238E27FC236}">
                <a16:creationId xmlns:a16="http://schemas.microsoft.com/office/drawing/2014/main" id="{8D8132FD-7758-F31D-AB1C-E60AAAA5B8F2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390" b="293"/>
          <a:stretch/>
        </p:blipFill>
        <p:spPr>
          <a:xfrm>
            <a:off x="854927" y="3333701"/>
            <a:ext cx="1003610" cy="1026714"/>
          </a:xfrm>
          <a:prstGeom prst="rect">
            <a:avLst/>
          </a:prstGeom>
        </p:spPr>
      </p:pic>
      <p:pic>
        <p:nvPicPr>
          <p:cNvPr id="46" name="Picture 45" descr="A green grass with white background&#10;&#10;AI-generated content may be incorrect.">
            <a:extLst>
              <a:ext uri="{FF2B5EF4-FFF2-40B4-BE49-F238E27FC236}">
                <a16:creationId xmlns:a16="http://schemas.microsoft.com/office/drawing/2014/main" id="{28DC173F-31B4-48C0-D051-D13C3C72A981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390" b="293"/>
          <a:stretch/>
        </p:blipFill>
        <p:spPr>
          <a:xfrm>
            <a:off x="297365" y="3228383"/>
            <a:ext cx="1003610" cy="1026714"/>
          </a:xfrm>
          <a:prstGeom prst="rect">
            <a:avLst/>
          </a:prstGeom>
        </p:spPr>
      </p:pic>
      <p:pic>
        <p:nvPicPr>
          <p:cNvPr id="47" name="Picture 46" descr="A green grass with white background&#10;&#10;AI-generated content may be incorrect.">
            <a:extLst>
              <a:ext uri="{FF2B5EF4-FFF2-40B4-BE49-F238E27FC236}">
                <a16:creationId xmlns:a16="http://schemas.microsoft.com/office/drawing/2014/main" id="{D7B5461B-09F5-37F3-A8B6-A8E04F9FCC2E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390" b="293"/>
          <a:stretch/>
        </p:blipFill>
        <p:spPr>
          <a:xfrm>
            <a:off x="5018048" y="5223213"/>
            <a:ext cx="1003610" cy="1026714"/>
          </a:xfrm>
          <a:prstGeom prst="rect">
            <a:avLst/>
          </a:prstGeom>
        </p:spPr>
      </p:pic>
      <p:pic>
        <p:nvPicPr>
          <p:cNvPr id="48" name="Picture 47" descr="A green grass with white background&#10;&#10;AI-generated content may be incorrect.">
            <a:extLst>
              <a:ext uri="{FF2B5EF4-FFF2-40B4-BE49-F238E27FC236}">
                <a16:creationId xmlns:a16="http://schemas.microsoft.com/office/drawing/2014/main" id="{AABEA23C-68E8-8BE1-F412-7D0E42836721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390" b="293"/>
          <a:stretch/>
        </p:blipFill>
        <p:spPr>
          <a:xfrm>
            <a:off x="5519853" y="5440042"/>
            <a:ext cx="1003610" cy="1026714"/>
          </a:xfrm>
          <a:prstGeom prst="rect">
            <a:avLst/>
          </a:prstGeom>
        </p:spPr>
      </p:pic>
      <p:pic>
        <p:nvPicPr>
          <p:cNvPr id="49" name="Picture 48" descr="A green grass with white background&#10;&#10;AI-generated content may be incorrect.">
            <a:extLst>
              <a:ext uri="{FF2B5EF4-FFF2-40B4-BE49-F238E27FC236}">
                <a16:creationId xmlns:a16="http://schemas.microsoft.com/office/drawing/2014/main" id="{CEE387BA-B9B5-E2C2-49A8-A1C5AEF818BC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390" b="293"/>
          <a:stretch/>
        </p:blipFill>
        <p:spPr>
          <a:xfrm>
            <a:off x="1208049" y="8438481"/>
            <a:ext cx="1003610" cy="1026714"/>
          </a:xfrm>
          <a:prstGeom prst="rect">
            <a:avLst/>
          </a:prstGeom>
        </p:spPr>
      </p:pic>
      <p:pic>
        <p:nvPicPr>
          <p:cNvPr id="50" name="Picture 49" descr="A green grass with white background&#10;&#10;AI-generated content may be incorrect.">
            <a:extLst>
              <a:ext uri="{FF2B5EF4-FFF2-40B4-BE49-F238E27FC236}">
                <a16:creationId xmlns:a16="http://schemas.microsoft.com/office/drawing/2014/main" id="{AE54EE6D-FF3F-F219-D000-DF3A93B9C0C5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390" b="293"/>
          <a:stretch/>
        </p:blipFill>
        <p:spPr>
          <a:xfrm>
            <a:off x="4974683" y="1202579"/>
            <a:ext cx="1003610" cy="1026714"/>
          </a:xfrm>
          <a:prstGeom prst="rect">
            <a:avLst/>
          </a:prstGeom>
        </p:spPr>
      </p:pic>
      <p:pic>
        <p:nvPicPr>
          <p:cNvPr id="51" name="Picture 50" descr="A branch with pink flowers&#10;&#10;AI-generated content may be incorrect.">
            <a:extLst>
              <a:ext uri="{FF2B5EF4-FFF2-40B4-BE49-F238E27FC236}">
                <a16:creationId xmlns:a16="http://schemas.microsoft.com/office/drawing/2014/main" id="{23E4F7CE-B5BC-7F6B-AE9F-690058779903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2770" t="5749" r="451" b="911"/>
          <a:stretch/>
        </p:blipFill>
        <p:spPr>
          <a:xfrm rot="13440000">
            <a:off x="382037" y="-183637"/>
            <a:ext cx="2207551" cy="1734154"/>
          </a:xfrm>
          <a:prstGeom prst="rect">
            <a:avLst/>
          </a:prstGeom>
        </p:spPr>
      </p:pic>
      <p:pic>
        <p:nvPicPr>
          <p:cNvPr id="52" name="Picture 51" descr="A branch with pink flowers&#10;&#10;AI-generated content may be incorrect.">
            <a:extLst>
              <a:ext uri="{FF2B5EF4-FFF2-40B4-BE49-F238E27FC236}">
                <a16:creationId xmlns:a16="http://schemas.microsoft.com/office/drawing/2014/main" id="{724F02D2-0EA2-3AD7-72B5-819DC6CE86FE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2770" t="5749" r="451" b="911"/>
          <a:stretch/>
        </p:blipFill>
        <p:spPr>
          <a:xfrm rot="1920000">
            <a:off x="4303549" y="8359436"/>
            <a:ext cx="2207551" cy="1734154"/>
          </a:xfrm>
          <a:prstGeom prst="rect">
            <a:avLst/>
          </a:prstGeom>
        </p:spPr>
      </p:pic>
      <p:pic>
        <p:nvPicPr>
          <p:cNvPr id="53" name="Picture 52" descr="A cartoon of a chick with bees flying&#10;&#10;AI-generated content may be incorrect.">
            <a:extLst>
              <a:ext uri="{FF2B5EF4-FFF2-40B4-BE49-F238E27FC236}">
                <a16:creationId xmlns:a16="http://schemas.microsoft.com/office/drawing/2014/main" id="{93928945-457B-07DC-F189-869065B841E8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314" r="11170" b="6777"/>
          <a:stretch/>
        </p:blipFill>
        <p:spPr>
          <a:xfrm>
            <a:off x="1858382" y="4403569"/>
            <a:ext cx="1258658" cy="1284978"/>
          </a:xfrm>
          <a:prstGeom prst="rect">
            <a:avLst/>
          </a:prstGeom>
        </p:spPr>
      </p:pic>
      <p:pic>
        <p:nvPicPr>
          <p:cNvPr id="54" name="Picture 53" descr="A green grass with white background&#10;&#10;AI-generated content may be incorrect.">
            <a:extLst>
              <a:ext uri="{FF2B5EF4-FFF2-40B4-BE49-F238E27FC236}">
                <a16:creationId xmlns:a16="http://schemas.microsoft.com/office/drawing/2014/main" id="{398FAF01-85A8-03AE-7A86-A0915E0B6F07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390" b="293"/>
          <a:stretch/>
        </p:blipFill>
        <p:spPr>
          <a:xfrm>
            <a:off x="2614341" y="5037359"/>
            <a:ext cx="1003610" cy="102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CHRIST  CHURCH  EASTER  FETE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333</cp:revision>
  <dcterms:created xsi:type="dcterms:W3CDTF">2025-03-23T16:46:40Z</dcterms:created>
  <dcterms:modified xsi:type="dcterms:W3CDTF">2025-03-25T08:07:12Z</dcterms:modified>
</cp:coreProperties>
</file>