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5" d="100"/>
          <a:sy n="85" d="100"/>
        </p:scale>
        <p:origin x="-93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ableStyles" Target="tableStyles.xml" /><Relationship Id="rId5" Type="http://schemas.openxmlformats.org/officeDocument/2006/relationships/theme" Target="theme/theme1.xml" /><Relationship Id="rId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7A54D-F940-45B6-A596-093387A1EB31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F2A6-A801-427E-9261-78A3DC980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361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7A54D-F940-45B6-A596-093387A1EB31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F2A6-A801-427E-9261-78A3DC980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528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7A54D-F940-45B6-A596-093387A1EB31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F2A6-A801-427E-9261-78A3DC980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652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7A54D-F940-45B6-A596-093387A1EB31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F2A6-A801-427E-9261-78A3DC980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142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7A54D-F940-45B6-A596-093387A1EB31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F2A6-A801-427E-9261-78A3DC980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812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7A54D-F940-45B6-A596-093387A1EB31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F2A6-A801-427E-9261-78A3DC980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55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7A54D-F940-45B6-A596-093387A1EB31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F2A6-A801-427E-9261-78A3DC980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479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7A54D-F940-45B6-A596-093387A1EB31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F2A6-A801-427E-9261-78A3DC980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264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7A54D-F940-45B6-A596-093387A1EB31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F2A6-A801-427E-9261-78A3DC980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724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7A54D-F940-45B6-A596-093387A1EB31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F2A6-A801-427E-9261-78A3DC980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184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7A54D-F940-45B6-A596-093387A1EB31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F2A6-A801-427E-9261-78A3DC980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718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7A54D-F940-45B6-A596-093387A1EB31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BF2A6-A801-427E-9261-78A3DC980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04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07904" y="260944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Wales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251520" y="768236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Population: 3.1 million people. 4.8% of the UK population.</a:t>
            </a:r>
          </a:p>
          <a:p>
            <a:r>
              <a:rPr lang="en-GB" dirty="0"/>
              <a:t>Location: Wales is on the island of Great Britain, to the west of England.</a:t>
            </a:r>
          </a:p>
          <a:p>
            <a:r>
              <a:rPr lang="en-GB" dirty="0"/>
              <a:t>Size: Wales is roughly 20,800 square km in area.</a:t>
            </a:r>
          </a:p>
          <a:p>
            <a:r>
              <a:rPr lang="en-GB" dirty="0"/>
              <a:t>Time Zone: GMT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2681261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/>
              <a:t>The </a:t>
            </a:r>
            <a:r>
              <a:rPr lang="en-GB" dirty="0"/>
              <a:t>country of Wales </a:t>
            </a:r>
            <a:r>
              <a:rPr lang="en-GB"/>
              <a:t>is one of the four parts of </a:t>
            </a:r>
            <a:r>
              <a:rPr lang="en-GB" dirty="0"/>
              <a:t>the United </a:t>
            </a:r>
            <a:r>
              <a:rPr lang="en-GB"/>
              <a:t>Kingdom along with England, Scotland and Northern Ireland. </a:t>
            </a:r>
          </a:p>
          <a:p>
            <a:endParaRPr lang="en-GB" dirty="0"/>
          </a:p>
          <a:p>
            <a:endParaRPr lang="en-GB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0" y="3518357"/>
            <a:ext cx="4572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/>
          </a:p>
          <a:p>
            <a:r>
              <a:rPr lang="en-GB"/>
              <a:t>Cardiff is the largest city and also the capital of Wales.</a:t>
            </a:r>
          </a:p>
          <a:p>
            <a:r>
              <a:rPr lang="en-GB"/>
              <a:t>Prince Charles is the current Prince of Wales.  The country of Wales contains more castles per square mile than any other country in the world.</a:t>
            </a:r>
          </a:p>
          <a:p>
            <a:r>
              <a:rPr lang="en-GB"/>
              <a:t>The Welsh national game is rugby and the welsh language is (Cymraeg) is the oldest language in Britain. </a:t>
            </a:r>
          </a:p>
          <a:p>
            <a:r>
              <a:rPr lang="en-GB"/>
              <a:t>The climate is mild and damp, it rains a lot in wales. </a:t>
            </a:r>
          </a:p>
          <a:p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36675"/>
            <a:ext cx="3924300" cy="22098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36" y="1803326"/>
            <a:ext cx="2376264" cy="182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543" y="123816"/>
            <a:ext cx="3180457" cy="1443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312" y="1768232"/>
            <a:ext cx="2225824" cy="1844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9000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Words>137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Yaser</dc:creator>
  <cp:lastModifiedBy>samah hasan</cp:lastModifiedBy>
  <cp:revision>4</cp:revision>
  <dcterms:created xsi:type="dcterms:W3CDTF">2020-05-04T13:55:49Z</dcterms:created>
  <dcterms:modified xsi:type="dcterms:W3CDTF">2020-05-18T10:31:41Z</dcterms:modified>
</cp:coreProperties>
</file>