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70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2af034bc7a8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2af034bc7a8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af034bc7a8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af034bc7a8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2af034bc7a8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2af034bc7a8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g2b58e3a408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9" name="Google Shape;849;g2b58e3a408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af034bc7a8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af034bc7a8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2b680803c37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0" name="Google Shape;870;g2b680803c37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af034bc7a8_0_10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5" name="Google Shape;885;g2af034bc7a8_0_10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2af034bc7a8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2af034bc7a8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2af034bc7a8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6" name="Google Shape;906;g2af034bc7a8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2af034bc7a8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2af034bc7a8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b680803c37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b680803c37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2af034bc7a8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2af034bc7a8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af034bc7a8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2af034bc7a8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2af034bc7a8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2af034bc7a8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7" name="Shape 947"/>
        <p:cNvGrpSpPr/>
        <p:nvPr/>
      </p:nvGrpSpPr>
      <p:grpSpPr>
        <a:xfrm>
          <a:off x="0" y="0"/>
          <a:ext cx="0" cy="0"/>
          <a:chOff x="0" y="0"/>
          <a:chExt cx="0" cy="0"/>
        </a:xfrm>
      </p:grpSpPr>
      <p:sp>
        <p:nvSpPr>
          <p:cNvPr id="948" name="Google Shape;948;g2b680803c37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9" name="Google Shape;949;g2b680803c3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2b680803c37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2b680803c3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2af034bc7a8_0_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3" name="Google Shape;983;g2af034bc7a8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2b680803c37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4" name="Google Shape;994;g2b680803c37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2b680803c37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2b680803c37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af034bc7a8_0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8" name="Google Shape;1028;g2af034bc7a8_0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6" name="Shape 1036"/>
        <p:cNvGrpSpPr/>
        <p:nvPr/>
      </p:nvGrpSpPr>
      <p:grpSpPr>
        <a:xfrm>
          <a:off x="0" y="0"/>
          <a:ext cx="0" cy="0"/>
          <a:chOff x="0" y="0"/>
          <a:chExt cx="0" cy="0"/>
        </a:xfrm>
      </p:grpSpPr>
      <p:sp>
        <p:nvSpPr>
          <p:cNvPr id="1037" name="Google Shape;1037;g2b680803c37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8" name="Google Shape;1038;g2b680803c37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2" name="Shape 1052"/>
        <p:cNvGrpSpPr/>
        <p:nvPr/>
      </p:nvGrpSpPr>
      <p:grpSpPr>
        <a:xfrm>
          <a:off x="0" y="0"/>
          <a:ext cx="0" cy="0"/>
          <a:chOff x="0" y="0"/>
          <a:chExt cx="0" cy="0"/>
        </a:xfrm>
      </p:grpSpPr>
      <p:sp>
        <p:nvSpPr>
          <p:cNvPr id="1053" name="Google Shape;1053;g2b680803c37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4" name="Google Shape;1054;g2b680803c37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2af034bc7a8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2af034bc7a8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2af034bc7a8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2" name="Google Shape;1072;g2af034bc7a8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g2af034bc7a8_0_2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1" name="Google Shape;1081;g2af034bc7a8_0_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2b680803c37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9" name="Google Shape;1089;g2b680803c37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2af034bc7a8_0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7" name="Google Shape;1097;g2af034bc7a8_0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1" name="Shape 1101"/>
        <p:cNvGrpSpPr/>
        <p:nvPr/>
      </p:nvGrpSpPr>
      <p:grpSpPr>
        <a:xfrm>
          <a:off x="0" y="0"/>
          <a:ext cx="0" cy="0"/>
          <a:chOff x="0" y="0"/>
          <a:chExt cx="0" cy="0"/>
        </a:xfrm>
      </p:grpSpPr>
      <p:sp>
        <p:nvSpPr>
          <p:cNvPr id="1102" name="Google Shape;1102;g2af034bc7a8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3" name="Google Shape;1103;g2af034bc7a8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g2af034bc7a8_0_9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1" name="Google Shape;771;g2af034bc7a8_0_9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2b58e3a408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2b58e3a408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2af034bc7a8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1" name="Google Shape;781;g2af034bc7a8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2b680803c3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2b680803c3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2b680803c3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2b680803c3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af034bc7a8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6" name="Google Shape;816;g2af034bc7a8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1.png"/><Relationship Id="rId4" Type="http://schemas.openxmlformats.org/officeDocument/2006/relationships/image" Target="../media/image17.png"/><Relationship Id="rId5" Type="http://schemas.openxmlformats.org/officeDocument/2006/relationships/image" Target="../media/image22.png"/><Relationship Id="rId6" Type="http://schemas.openxmlformats.org/officeDocument/2006/relationships/image" Target="../media/image18.png"/><Relationship Id="rId7" Type="http://schemas.openxmlformats.org/officeDocument/2006/relationships/image" Target="../media/image2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74.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1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74.png"/><Relationship Id="rId4" Type="http://schemas.openxmlformats.org/officeDocument/2006/relationships/image" Target="../media/image24.png"/><Relationship Id="rId9" Type="http://schemas.openxmlformats.org/officeDocument/2006/relationships/image" Target="../media/image15.png"/><Relationship Id="rId5" Type="http://schemas.openxmlformats.org/officeDocument/2006/relationships/image" Target="../media/image25.png"/><Relationship Id="rId6" Type="http://schemas.openxmlformats.org/officeDocument/2006/relationships/image" Target="../media/image31.png"/><Relationship Id="rId7" Type="http://schemas.openxmlformats.org/officeDocument/2006/relationships/image" Target="../media/image26.png"/><Relationship Id="rId8" Type="http://schemas.openxmlformats.org/officeDocument/2006/relationships/image" Target="../media/image3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74.png"/><Relationship Id="rId4" Type="http://schemas.openxmlformats.org/officeDocument/2006/relationships/image" Target="../media/image32.png"/><Relationship Id="rId11" Type="http://schemas.openxmlformats.org/officeDocument/2006/relationships/image" Target="../media/image15.png"/><Relationship Id="rId10" Type="http://schemas.openxmlformats.org/officeDocument/2006/relationships/image" Target="../media/image38.png"/><Relationship Id="rId9" Type="http://schemas.openxmlformats.org/officeDocument/2006/relationships/image" Target="../media/image30.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31.png"/><Relationship Id="rId8" Type="http://schemas.openxmlformats.org/officeDocument/2006/relationships/image" Target="../media/image2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3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3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3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6.png"/><Relationship Id="rId4" Type="http://schemas.openxmlformats.org/officeDocument/2006/relationships/image" Target="../media/image4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36.png"/><Relationship Id="rId4" Type="http://schemas.openxmlformats.org/officeDocument/2006/relationships/image" Target="../media/image4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36.png"/><Relationship Id="rId4" Type="http://schemas.openxmlformats.org/officeDocument/2006/relationships/image" Target="../media/image4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36.png"/><Relationship Id="rId4" Type="http://schemas.openxmlformats.org/officeDocument/2006/relationships/image" Target="../media/image4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png"/><Relationship Id="rId3" Type="http://schemas.openxmlformats.org/officeDocument/2006/relationships/image" Target="../media/image35.png"/><Relationship Id="rId4" Type="http://schemas.openxmlformats.org/officeDocument/2006/relationships/image" Target="../media/image40.png"/><Relationship Id="rId5" Type="http://schemas.openxmlformats.org/officeDocument/2006/relationships/image" Target="../media/image4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0.png"/><Relationship Id="rId4" Type="http://schemas.openxmlformats.org/officeDocument/2006/relationships/image" Target="../media/image44.png"/><Relationship Id="rId5" Type="http://schemas.openxmlformats.org/officeDocument/2006/relationships/image" Target="../media/image4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0.png"/><Relationship Id="rId4" Type="http://schemas.openxmlformats.org/officeDocument/2006/relationships/image" Target="../media/image44.png"/><Relationship Id="rId5" Type="http://schemas.openxmlformats.org/officeDocument/2006/relationships/image" Target="../media/image4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4.png"/><Relationship Id="rId5" Type="http://schemas.openxmlformats.org/officeDocument/2006/relationships/image" Target="../media/image4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40.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0.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0.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5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5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5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51.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48.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48.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8.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1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9.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16.png"/><Relationship Id="rId5"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English" showMasterSp="0">
  <p:cSld name="Title Slide 2_1">
    <p:bg>
      <p:bgPr>
        <a:solidFill>
          <a:srgbClr val="BEF2BD"/>
        </a:solidFill>
      </p:bgPr>
    </p:bg>
    <p:spTree>
      <p:nvGrpSpPr>
        <p:cNvPr id="9"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b="0" l="6209" r="6209" t="0"/>
          <a:stretch/>
        </p:blipFill>
        <p:spPr>
          <a:xfrm>
            <a:off x="324000" y="4008600"/>
            <a:ext cx="859400" cy="127996"/>
          </a:xfrm>
          <a:prstGeom prst="rect">
            <a:avLst/>
          </a:prstGeom>
          <a:noFill/>
          <a:ln>
            <a:noFill/>
          </a:ln>
        </p:spPr>
      </p:pic>
      <p:sp>
        <p:nvSpPr>
          <p:cNvPr id="11" name="Google Shape;11;p2"/>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English</a:t>
            </a:r>
            <a:endParaRPr b="1" sz="1700">
              <a:latin typeface="Lexend"/>
              <a:ea typeface="Lexend"/>
              <a:cs typeface="Lexend"/>
              <a:sym typeface="Lexend"/>
            </a:endParaRPr>
          </a:p>
        </p:txBody>
      </p:sp>
      <p:sp>
        <p:nvSpPr>
          <p:cNvPr id="12" name="Google Shape;12;p2"/>
          <p:cNvSpPr txBox="1"/>
          <p:nvPr>
            <p:ph type="ctrTitle"/>
          </p:nvPr>
        </p:nvSpPr>
        <p:spPr>
          <a:xfrm>
            <a:off x="323850" y="810000"/>
            <a:ext cx="54507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 name="Google Shape;13;p2"/>
          <p:cNvSpPr txBox="1"/>
          <p:nvPr>
            <p:ph idx="1" type="subTitle"/>
          </p:nvPr>
        </p:nvSpPr>
        <p:spPr>
          <a:xfrm>
            <a:off x="890225" y="4327975"/>
            <a:ext cx="59862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14" name="Google Shape;14;p2"/>
          <p:cNvPicPr preferRelativeResize="0"/>
          <p:nvPr/>
        </p:nvPicPr>
        <p:blipFill rotWithShape="1">
          <a:blip r:embed="rId3">
            <a:alphaModFix/>
          </a:blip>
          <a:srcRect b="0" l="0" r="0" t="0"/>
          <a:stretch/>
        </p:blipFill>
        <p:spPr>
          <a:xfrm>
            <a:off x="7690424" y="4098434"/>
            <a:ext cx="1052750" cy="482825"/>
          </a:xfrm>
          <a:prstGeom prst="rect">
            <a:avLst/>
          </a:prstGeom>
          <a:noFill/>
          <a:ln>
            <a:noFill/>
          </a:ln>
        </p:spPr>
      </p:pic>
      <p:pic>
        <p:nvPicPr>
          <p:cNvPr id="15" name="Google Shape;15;p2"/>
          <p:cNvPicPr preferRelativeResize="0"/>
          <p:nvPr/>
        </p:nvPicPr>
        <p:blipFill>
          <a:blip r:embed="rId4">
            <a:alphaModFix/>
          </a:blip>
          <a:stretch>
            <a:fillRect/>
          </a:stretch>
        </p:blipFill>
        <p:spPr>
          <a:xfrm>
            <a:off x="6156975" y="0"/>
            <a:ext cx="2987025" cy="3854074"/>
          </a:xfrm>
          <a:prstGeom prst="rect">
            <a:avLst/>
          </a:prstGeom>
          <a:noFill/>
          <a:ln>
            <a:noFill/>
          </a:ln>
        </p:spPr>
      </p:pic>
      <p:sp>
        <p:nvSpPr>
          <p:cNvPr id="16" name="Google Shape;16;p2"/>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spTree>
  </p:cSld>
  <p:clrMapOvr>
    <a:masterClrMapping/>
  </p:clrMapOvr>
  <p:extLst>
    <p:ext uri="{DCECCB84-F9BA-43D5-87BE-67443E8EF086}">
      <p15:sldGuideLst>
        <p15:guide id="1" orient="horz" pos="2867">
          <p15:clr>
            <a:srgbClr val="E46962"/>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1 Outcome">
  <p:cSld name="CUSTOM_5">
    <p:bg>
      <p:bgPr>
        <a:solidFill>
          <a:srgbClr val="BEF2BD"/>
        </a:solidFill>
      </p:bgPr>
    </p:bg>
    <p:spTree>
      <p:nvGrpSpPr>
        <p:cNvPr id="90" name="Shape 90"/>
        <p:cNvGrpSpPr/>
        <p:nvPr/>
      </p:nvGrpSpPr>
      <p:grpSpPr>
        <a:xfrm>
          <a:off x="0" y="0"/>
          <a:ext cx="0" cy="0"/>
          <a:chOff x="0" y="0"/>
          <a:chExt cx="0" cy="0"/>
        </a:xfrm>
      </p:grpSpPr>
      <p:pic>
        <p:nvPicPr>
          <p:cNvPr id="91" name="Google Shape;91;p11"/>
          <p:cNvPicPr preferRelativeResize="0"/>
          <p:nvPr/>
        </p:nvPicPr>
        <p:blipFill>
          <a:blip r:embed="rId2">
            <a:alphaModFix/>
          </a:blip>
          <a:stretch>
            <a:fillRect/>
          </a:stretch>
        </p:blipFill>
        <p:spPr>
          <a:xfrm>
            <a:off x="343225" y="1388370"/>
            <a:ext cx="7945600" cy="2919776"/>
          </a:xfrm>
          <a:prstGeom prst="rect">
            <a:avLst/>
          </a:prstGeom>
          <a:noFill/>
          <a:ln>
            <a:noFill/>
          </a:ln>
        </p:spPr>
      </p:pic>
      <p:sp>
        <p:nvSpPr>
          <p:cNvPr id="92" name="Google Shape;92;p11"/>
          <p:cNvSpPr txBox="1"/>
          <p:nvPr/>
        </p:nvSpPr>
        <p:spPr>
          <a:xfrm>
            <a:off x="325207" y="454765"/>
            <a:ext cx="4575600" cy="431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800">
                <a:latin typeface="Lexend"/>
                <a:ea typeface="Lexend"/>
                <a:cs typeface="Lexend"/>
                <a:sym typeface="Lexend"/>
              </a:rPr>
              <a:t>Outcome</a:t>
            </a:r>
            <a:endParaRPr b="1" sz="2800">
              <a:latin typeface="Lexend"/>
              <a:ea typeface="Lexend"/>
              <a:cs typeface="Lexend"/>
              <a:sym typeface="Lexend"/>
            </a:endParaRPr>
          </a:p>
        </p:txBody>
      </p:sp>
      <p:sp>
        <p:nvSpPr>
          <p:cNvPr id="93" name="Google Shape;93;p11"/>
          <p:cNvSpPr txBox="1"/>
          <p:nvPr>
            <p:ph idx="1" type="subTitle"/>
          </p:nvPr>
        </p:nvSpPr>
        <p:spPr>
          <a:xfrm>
            <a:off x="585575" y="1463950"/>
            <a:ext cx="7351200" cy="2762700"/>
          </a:xfrm>
          <a:prstGeom prst="rect">
            <a:avLst/>
          </a:prstGeom>
        </p:spPr>
        <p:txBody>
          <a:bodyPr anchorCtr="0" anchor="ctr" bIns="0" lIns="0" spcFirstLastPara="1" rIns="0" wrap="square" tIns="0">
            <a:noAutofit/>
          </a:bodyPr>
          <a:lstStyle>
            <a:lvl1pPr lvl="0">
              <a:lnSpc>
                <a:spcPct val="115000"/>
              </a:lnSpc>
              <a:spcBef>
                <a:spcPts val="0"/>
              </a:spcBef>
              <a:spcAft>
                <a:spcPts val="0"/>
              </a:spcAft>
              <a:buSzPts val="2000"/>
              <a:buNone/>
              <a:defRPr sz="2000"/>
            </a:lvl1pPr>
            <a:lvl2pPr lvl="1">
              <a:spcBef>
                <a:spcPts val="1000"/>
              </a:spcBef>
              <a:spcAft>
                <a:spcPts val="0"/>
              </a:spcAft>
              <a:buSzPts val="2100"/>
              <a:buNone/>
              <a:defRPr/>
            </a:lvl2pPr>
            <a:lvl3pPr lvl="2">
              <a:spcBef>
                <a:spcPts val="1000"/>
              </a:spcBef>
              <a:spcAft>
                <a:spcPts val="0"/>
              </a:spcAft>
              <a:buSzPts val="2000"/>
              <a:buNone/>
              <a:defRPr/>
            </a:lvl3pPr>
            <a:lvl4pPr lvl="3">
              <a:spcBef>
                <a:spcPts val="800"/>
              </a:spcBef>
              <a:spcAft>
                <a:spcPts val="0"/>
              </a:spcAft>
              <a:buSzPts val="1900"/>
              <a:buNone/>
              <a:defRPr/>
            </a:lvl4pPr>
            <a:lvl5pPr lvl="4">
              <a:spcBef>
                <a:spcPts val="800"/>
              </a:spcBef>
              <a:spcAft>
                <a:spcPts val="0"/>
              </a:spcAft>
              <a:buSzPts val="1800"/>
              <a:buNone/>
              <a:defRPr/>
            </a:lvl5pPr>
            <a:lvl6pPr lvl="5">
              <a:spcBef>
                <a:spcPts val="600"/>
              </a:spcBef>
              <a:spcAft>
                <a:spcPts val="0"/>
              </a:spcAft>
              <a:buSzPts val="1800"/>
              <a:buNone/>
              <a:defRPr/>
            </a:lvl6pPr>
            <a:lvl7pPr lvl="6">
              <a:spcBef>
                <a:spcPts val="600"/>
              </a:spcBef>
              <a:spcAft>
                <a:spcPts val="0"/>
              </a:spcAft>
              <a:buSzPts val="1800"/>
              <a:buNone/>
              <a:defRPr/>
            </a:lvl7pPr>
            <a:lvl8pPr lvl="7">
              <a:spcBef>
                <a:spcPts val="400"/>
              </a:spcBef>
              <a:spcAft>
                <a:spcPts val="0"/>
              </a:spcAft>
              <a:buSzPts val="1800"/>
              <a:buNone/>
              <a:defRPr/>
            </a:lvl8pPr>
            <a:lvl9pPr lvl="8">
              <a:spcBef>
                <a:spcPts val="400"/>
              </a:spcBef>
              <a:spcAft>
                <a:spcPts val="200"/>
              </a:spcAft>
              <a:buSzPts val="18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2 Hidden guidance slide">
  <p:cSld name="CUSTOM_1">
    <p:spTree>
      <p:nvGrpSpPr>
        <p:cNvPr id="94" name="Shape 94"/>
        <p:cNvGrpSpPr/>
        <p:nvPr/>
      </p:nvGrpSpPr>
      <p:grpSpPr>
        <a:xfrm>
          <a:off x="0" y="0"/>
          <a:ext cx="0" cy="0"/>
          <a:chOff x="0" y="0"/>
          <a:chExt cx="0" cy="0"/>
        </a:xfrm>
      </p:grpSpPr>
      <p:sp>
        <p:nvSpPr>
          <p:cNvPr id="95" name="Google Shape;95;p12"/>
          <p:cNvSpPr txBox="1"/>
          <p:nvPr/>
        </p:nvSpPr>
        <p:spPr>
          <a:xfrm>
            <a:off x="329775" y="953475"/>
            <a:ext cx="4241400" cy="646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1000"/>
              </a:spcAft>
              <a:buNone/>
            </a:pPr>
            <a:r>
              <a:rPr lang="en-GB" sz="1200">
                <a:latin typeface="Lexend"/>
                <a:ea typeface="Lexend"/>
                <a:cs typeface="Lexend"/>
                <a:sym typeface="Lexend"/>
              </a:rPr>
              <a:t>Oak’s lessons are structured around </a:t>
            </a:r>
            <a:r>
              <a:rPr b="1" lang="en-GB" sz="1200">
                <a:latin typeface="Lexend"/>
                <a:ea typeface="Lexend"/>
                <a:cs typeface="Lexend"/>
                <a:sym typeface="Lexend"/>
              </a:rPr>
              <a:t>learning cycles</a:t>
            </a:r>
            <a:r>
              <a:rPr i="1" lang="en-GB" sz="1200">
                <a:latin typeface="Lexend"/>
                <a:ea typeface="Lexend"/>
                <a:cs typeface="Lexend"/>
                <a:sym typeface="Lexend"/>
              </a:rPr>
              <a:t>.</a:t>
            </a:r>
            <a:r>
              <a:rPr lang="en-GB" sz="1200">
                <a:latin typeface="Lexend"/>
                <a:ea typeface="Lexend"/>
                <a:cs typeface="Lexend"/>
                <a:sym typeface="Lexend"/>
              </a:rPr>
              <a:t> These are indicated through colour in the slide deck:</a:t>
            </a:r>
            <a:endParaRPr sz="1200">
              <a:latin typeface="Lexend"/>
              <a:ea typeface="Lexend"/>
              <a:cs typeface="Lexend"/>
              <a:sym typeface="Lexend"/>
            </a:endParaRPr>
          </a:p>
        </p:txBody>
      </p:sp>
      <p:sp>
        <p:nvSpPr>
          <p:cNvPr id="96" name="Google Shape;96;p12"/>
          <p:cNvSpPr txBox="1"/>
          <p:nvPr/>
        </p:nvSpPr>
        <p:spPr>
          <a:xfrm>
            <a:off x="329775" y="629475"/>
            <a:ext cx="4241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latin typeface="Lexend"/>
                <a:ea typeface="Lexend"/>
                <a:cs typeface="Lexend"/>
                <a:sym typeface="Lexend"/>
              </a:rPr>
              <a:t>Oak’s lesson structure</a:t>
            </a:r>
            <a:endParaRPr b="1" sz="1600">
              <a:latin typeface="Lexend"/>
              <a:ea typeface="Lexend"/>
              <a:cs typeface="Lexend"/>
              <a:sym typeface="Lexend"/>
            </a:endParaRPr>
          </a:p>
        </p:txBody>
      </p:sp>
      <p:sp>
        <p:nvSpPr>
          <p:cNvPr id="97" name="Google Shape;97;p12"/>
          <p:cNvSpPr txBox="1"/>
          <p:nvPr/>
        </p:nvSpPr>
        <p:spPr>
          <a:xfrm>
            <a:off x="4901925" y="629475"/>
            <a:ext cx="40128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1600">
                <a:latin typeface="Lexend"/>
                <a:ea typeface="Lexend"/>
                <a:cs typeface="Lexend"/>
                <a:sym typeface="Lexend"/>
              </a:rPr>
              <a:t>Useful links</a:t>
            </a:r>
            <a:endParaRPr b="1" sz="1600">
              <a:latin typeface="Lexend"/>
              <a:ea typeface="Lexend"/>
              <a:cs typeface="Lexend"/>
              <a:sym typeface="Lexend"/>
            </a:endParaRPr>
          </a:p>
        </p:txBody>
      </p:sp>
      <p:sp>
        <p:nvSpPr>
          <p:cNvPr id="98" name="Google Shape;98;p12"/>
          <p:cNvSpPr txBox="1"/>
          <p:nvPr/>
        </p:nvSpPr>
        <p:spPr>
          <a:xfrm>
            <a:off x="329775" y="3205950"/>
            <a:ext cx="42072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1000"/>
              </a:spcAft>
              <a:buNone/>
            </a:pPr>
            <a:r>
              <a:rPr lang="en-GB" sz="1200">
                <a:latin typeface="Lexend"/>
                <a:ea typeface="Lexend"/>
                <a:cs typeface="Lexend"/>
                <a:sym typeface="Lexend"/>
              </a:rPr>
              <a:t>Each</a:t>
            </a:r>
            <a:r>
              <a:rPr b="1" lang="en-GB" sz="1200">
                <a:latin typeface="Lexend"/>
                <a:ea typeface="Lexend"/>
                <a:cs typeface="Lexend"/>
                <a:sym typeface="Lexend"/>
              </a:rPr>
              <a:t> learning cycle</a:t>
            </a:r>
            <a:r>
              <a:rPr lang="en-GB" sz="1200">
                <a:latin typeface="Lexend"/>
                <a:ea typeface="Lexend"/>
                <a:cs typeface="Lexend"/>
                <a:sym typeface="Lexend"/>
              </a:rPr>
              <a:t> covers several phases:</a:t>
            </a:r>
            <a:endParaRPr sz="1200">
              <a:latin typeface="Lexend"/>
              <a:ea typeface="Lexend"/>
              <a:cs typeface="Lexend"/>
              <a:sym typeface="Lexend"/>
            </a:endParaRPr>
          </a:p>
        </p:txBody>
      </p:sp>
      <p:sp>
        <p:nvSpPr>
          <p:cNvPr id="99" name="Google Shape;99;p12"/>
          <p:cNvSpPr txBox="1"/>
          <p:nvPr/>
        </p:nvSpPr>
        <p:spPr>
          <a:xfrm>
            <a:off x="4901925" y="953475"/>
            <a:ext cx="40128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50000"/>
              </a:lnSpc>
              <a:spcBef>
                <a:spcPts val="0"/>
              </a:spcBef>
              <a:spcAft>
                <a:spcPts val="1000"/>
              </a:spcAft>
              <a:buNone/>
            </a:pPr>
            <a:r>
              <a:rPr lang="en-GB" sz="1200">
                <a:latin typeface="Lexend"/>
                <a:ea typeface="Lexend"/>
                <a:cs typeface="Lexend"/>
                <a:sym typeface="Lexend"/>
              </a:rPr>
              <a:t>Advice</a:t>
            </a:r>
            <a:r>
              <a:rPr lang="en-GB" sz="1200">
                <a:latin typeface="Lexend"/>
                <a:ea typeface="Lexend"/>
                <a:cs typeface="Lexend"/>
                <a:sym typeface="Lexend"/>
              </a:rPr>
              <a:t> on                                          to </a:t>
            </a:r>
            <a:r>
              <a:rPr lang="en-GB" sz="1200">
                <a:solidFill>
                  <a:srgbClr val="000000"/>
                </a:solidFill>
                <a:latin typeface="Lexend"/>
                <a:ea typeface="Lexend"/>
                <a:cs typeface="Lexend"/>
                <a:sym typeface="Lexend"/>
              </a:rPr>
              <a:t>bring the lesson to life in your classroom and</a:t>
            </a:r>
            <a:r>
              <a:rPr lang="en-GB" sz="1200">
                <a:latin typeface="Lexend"/>
                <a:ea typeface="Lexend"/>
                <a:cs typeface="Lexend"/>
                <a:sym typeface="Lexend"/>
              </a:rPr>
              <a:t> best fit the needs of your pupils.</a:t>
            </a:r>
            <a:endParaRPr sz="1200">
              <a:latin typeface="Lexend"/>
              <a:ea typeface="Lexend"/>
              <a:cs typeface="Lexend"/>
              <a:sym typeface="Lexend"/>
            </a:endParaRPr>
          </a:p>
        </p:txBody>
      </p:sp>
      <p:grpSp>
        <p:nvGrpSpPr>
          <p:cNvPr id="100" name="Google Shape;100;p12"/>
          <p:cNvGrpSpPr/>
          <p:nvPr/>
        </p:nvGrpSpPr>
        <p:grpSpPr>
          <a:xfrm>
            <a:off x="2650916" y="1644417"/>
            <a:ext cx="1745270" cy="1430724"/>
            <a:chOff x="2642961" y="1644312"/>
            <a:chExt cx="1454634" cy="1195657"/>
          </a:xfrm>
        </p:grpSpPr>
        <p:pic>
          <p:nvPicPr>
            <p:cNvPr id="101" name="Google Shape;101;p12"/>
            <p:cNvPicPr preferRelativeResize="0"/>
            <p:nvPr/>
          </p:nvPicPr>
          <p:blipFill>
            <a:blip r:embed="rId2">
              <a:alphaModFix/>
            </a:blip>
            <a:stretch>
              <a:fillRect/>
            </a:stretch>
          </p:blipFill>
          <p:spPr>
            <a:xfrm>
              <a:off x="2642975" y="1644312"/>
              <a:ext cx="1454621" cy="287396"/>
            </a:xfrm>
            <a:prstGeom prst="rect">
              <a:avLst/>
            </a:prstGeom>
            <a:noFill/>
            <a:ln>
              <a:noFill/>
            </a:ln>
            <a:effectLst>
              <a:outerShdw blurRad="57150" rotWithShape="0" algn="bl" dir="5400000" dist="19050">
                <a:srgbClr val="000000">
                  <a:alpha val="50000"/>
                </a:srgbClr>
              </a:outerShdw>
            </a:effectLst>
          </p:spPr>
        </p:pic>
        <p:pic>
          <p:nvPicPr>
            <p:cNvPr id="102" name="Google Shape;102;p12"/>
            <p:cNvPicPr preferRelativeResize="0"/>
            <p:nvPr/>
          </p:nvPicPr>
          <p:blipFill>
            <a:blip r:embed="rId3">
              <a:alphaModFix/>
            </a:blip>
            <a:stretch>
              <a:fillRect/>
            </a:stretch>
          </p:blipFill>
          <p:spPr>
            <a:xfrm>
              <a:off x="2642975" y="1936215"/>
              <a:ext cx="1454618" cy="287940"/>
            </a:xfrm>
            <a:prstGeom prst="rect">
              <a:avLst/>
            </a:prstGeom>
            <a:noFill/>
            <a:ln>
              <a:noFill/>
            </a:ln>
            <a:effectLst>
              <a:outerShdw blurRad="57150" rotWithShape="0" algn="bl" dir="5400000" dist="19050">
                <a:srgbClr val="000000">
                  <a:alpha val="50000"/>
                </a:srgbClr>
              </a:outerShdw>
            </a:effectLst>
          </p:spPr>
        </p:pic>
        <p:pic>
          <p:nvPicPr>
            <p:cNvPr id="103" name="Google Shape;103;p12"/>
            <p:cNvPicPr preferRelativeResize="0"/>
            <p:nvPr/>
          </p:nvPicPr>
          <p:blipFill>
            <a:blip r:embed="rId4">
              <a:alphaModFix/>
            </a:blip>
            <a:stretch>
              <a:fillRect/>
            </a:stretch>
          </p:blipFill>
          <p:spPr>
            <a:xfrm>
              <a:off x="2642965" y="2251391"/>
              <a:ext cx="1454621" cy="284581"/>
            </a:xfrm>
            <a:prstGeom prst="rect">
              <a:avLst/>
            </a:prstGeom>
            <a:noFill/>
            <a:ln>
              <a:noFill/>
            </a:ln>
            <a:effectLst>
              <a:outerShdw blurRad="57150" rotWithShape="0" algn="bl" dir="5400000" dist="19050">
                <a:srgbClr val="000000">
                  <a:alpha val="50000"/>
                </a:srgbClr>
              </a:outerShdw>
            </a:effectLst>
          </p:spPr>
        </p:pic>
        <p:pic>
          <p:nvPicPr>
            <p:cNvPr id="104" name="Google Shape;104;p12"/>
            <p:cNvPicPr preferRelativeResize="0"/>
            <p:nvPr/>
          </p:nvPicPr>
          <p:blipFill>
            <a:blip r:embed="rId5">
              <a:alphaModFix/>
            </a:blip>
            <a:stretch>
              <a:fillRect/>
            </a:stretch>
          </p:blipFill>
          <p:spPr>
            <a:xfrm>
              <a:off x="2642961" y="2563206"/>
              <a:ext cx="1454620" cy="276764"/>
            </a:xfrm>
            <a:prstGeom prst="rect">
              <a:avLst/>
            </a:prstGeom>
            <a:noFill/>
            <a:ln>
              <a:noFill/>
            </a:ln>
            <a:effectLst>
              <a:outerShdw blurRad="57150" rotWithShape="0" algn="bl" dir="5400000" dist="19050">
                <a:srgbClr val="000000">
                  <a:alpha val="50000"/>
                </a:srgbClr>
              </a:outerShdw>
            </a:effectLst>
          </p:spPr>
        </p:pic>
      </p:grpSp>
      <p:pic>
        <p:nvPicPr>
          <p:cNvPr id="105" name="Google Shape;105;p12"/>
          <p:cNvPicPr preferRelativeResize="0"/>
          <p:nvPr/>
        </p:nvPicPr>
        <p:blipFill rotWithShape="1">
          <a:blip r:embed="rId6">
            <a:alphaModFix/>
          </a:blip>
          <a:srcRect b="5222" l="3910" r="0" t="0"/>
          <a:stretch/>
        </p:blipFill>
        <p:spPr>
          <a:xfrm>
            <a:off x="1328513" y="3569750"/>
            <a:ext cx="2057336" cy="1195675"/>
          </a:xfrm>
          <a:prstGeom prst="rect">
            <a:avLst/>
          </a:prstGeom>
          <a:noFill/>
          <a:ln>
            <a:noFill/>
          </a:ln>
        </p:spPr>
      </p:pic>
      <p:pic>
        <p:nvPicPr>
          <p:cNvPr id="106" name="Google Shape;106;p12"/>
          <p:cNvPicPr preferRelativeResize="0"/>
          <p:nvPr/>
        </p:nvPicPr>
        <p:blipFill>
          <a:blip r:embed="rId7">
            <a:alphaModFix/>
          </a:blip>
          <a:stretch>
            <a:fillRect/>
          </a:stretch>
        </p:blipFill>
        <p:spPr>
          <a:xfrm>
            <a:off x="398750" y="1778088"/>
            <a:ext cx="2057324" cy="1163398"/>
          </a:xfrm>
          <a:prstGeom prst="rect">
            <a:avLst/>
          </a:prstGeom>
          <a:noFill/>
          <a:ln>
            <a:noFill/>
          </a:ln>
          <a:effectLst>
            <a:outerShdw blurRad="57150" rotWithShape="0" algn="bl" dir="5400000" dist="19050">
              <a:srgbClr val="000000">
                <a:alpha val="50000"/>
              </a:srgbClr>
            </a:outerShdw>
          </a:effectLst>
        </p:spPr>
      </p:pic>
      <p:sp>
        <p:nvSpPr>
          <p:cNvPr id="107" name="Google Shape;107;p12"/>
          <p:cNvSpPr/>
          <p:nvPr/>
        </p:nvSpPr>
        <p:spPr>
          <a:xfrm>
            <a:off x="324000" y="114450"/>
            <a:ext cx="6671700" cy="3648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lang="en-GB" sz="2000">
                <a:solidFill>
                  <a:srgbClr val="282828"/>
                </a:solidFill>
                <a:latin typeface="Lexend"/>
                <a:ea typeface="Lexend"/>
                <a:cs typeface="Lexend"/>
                <a:sym typeface="Lexend"/>
              </a:rPr>
              <a:t>Teacher Guidance</a:t>
            </a:r>
            <a:endParaRPr b="0" i="0" sz="2000" u="none" cap="none" strike="noStrike">
              <a:solidFill>
                <a:srgbClr val="28282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0 Keywords (3)">
  <p:cSld name="CUSTOM_3_1">
    <p:spTree>
      <p:nvGrpSpPr>
        <p:cNvPr id="108" name="Shape 108"/>
        <p:cNvGrpSpPr/>
        <p:nvPr/>
      </p:nvGrpSpPr>
      <p:grpSpPr>
        <a:xfrm>
          <a:off x="0" y="0"/>
          <a:ext cx="0" cy="0"/>
          <a:chOff x="0" y="0"/>
          <a:chExt cx="0" cy="0"/>
        </a:xfrm>
      </p:grpSpPr>
      <p:sp>
        <p:nvSpPr>
          <p:cNvPr id="109" name="Google Shape;109;p13"/>
          <p:cNvSpPr/>
          <p:nvPr/>
        </p:nvSpPr>
        <p:spPr>
          <a:xfrm>
            <a:off x="0" y="1"/>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0" name="Google Shape;110;p13"/>
          <p:cNvPicPr preferRelativeResize="0"/>
          <p:nvPr/>
        </p:nvPicPr>
        <p:blipFill rotWithShape="1">
          <a:blip r:embed="rId2">
            <a:alphaModFix/>
          </a:blip>
          <a:srcRect b="1709" l="0" r="0" t="1699"/>
          <a:stretch/>
        </p:blipFill>
        <p:spPr>
          <a:xfrm>
            <a:off x="0" y="532525"/>
            <a:ext cx="9151202" cy="116709"/>
          </a:xfrm>
          <a:prstGeom prst="rect">
            <a:avLst/>
          </a:prstGeom>
          <a:noFill/>
          <a:ln>
            <a:noFill/>
          </a:ln>
        </p:spPr>
      </p:pic>
      <p:sp>
        <p:nvSpPr>
          <p:cNvPr id="111" name="Google Shape;111;p13"/>
          <p:cNvSpPr/>
          <p:nvPr/>
        </p:nvSpPr>
        <p:spPr>
          <a:xfrm>
            <a:off x="324000" y="114450"/>
            <a:ext cx="6671700" cy="3648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i="0" lang="en-GB" sz="2000" u="none" cap="none" strike="noStrike">
                <a:solidFill>
                  <a:srgbClr val="282828"/>
                </a:solidFill>
                <a:latin typeface="Lexend"/>
                <a:ea typeface="Lexend"/>
                <a:cs typeface="Lexend"/>
                <a:sym typeface="Lexend"/>
              </a:rPr>
              <a:t>Keywords</a:t>
            </a:r>
            <a:endParaRPr b="0" i="0" sz="2000" u="none" cap="none" strike="noStrike">
              <a:solidFill>
                <a:srgbClr val="282828"/>
              </a:solidFill>
              <a:latin typeface="Calibri"/>
              <a:ea typeface="Calibri"/>
              <a:cs typeface="Calibri"/>
              <a:sym typeface="Calibri"/>
            </a:endParaRPr>
          </a:p>
        </p:txBody>
      </p:sp>
      <p:sp>
        <p:nvSpPr>
          <p:cNvPr id="112" name="Google Shape;112;p13"/>
          <p:cNvSpPr txBox="1"/>
          <p:nvPr>
            <p:ph idx="1" type="subTitle"/>
          </p:nvPr>
        </p:nvSpPr>
        <p:spPr>
          <a:xfrm>
            <a:off x="324000" y="8100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13" name="Google Shape;113;p13"/>
          <p:cNvSpPr txBox="1"/>
          <p:nvPr>
            <p:ph idx="2" type="subTitle"/>
          </p:nvPr>
        </p:nvSpPr>
        <p:spPr>
          <a:xfrm>
            <a:off x="2699325" y="8100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14" name="Google Shape;114;p13"/>
          <p:cNvSpPr txBox="1"/>
          <p:nvPr>
            <p:ph idx="3" type="subTitle"/>
          </p:nvPr>
        </p:nvSpPr>
        <p:spPr>
          <a:xfrm>
            <a:off x="324000" y="21054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15" name="Google Shape;115;p13"/>
          <p:cNvSpPr txBox="1"/>
          <p:nvPr>
            <p:ph idx="4" type="subTitle"/>
          </p:nvPr>
        </p:nvSpPr>
        <p:spPr>
          <a:xfrm>
            <a:off x="2699325" y="21054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16" name="Google Shape;116;p13"/>
          <p:cNvSpPr txBox="1"/>
          <p:nvPr>
            <p:ph idx="5" type="subTitle"/>
          </p:nvPr>
        </p:nvSpPr>
        <p:spPr>
          <a:xfrm>
            <a:off x="324000" y="34008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17" name="Google Shape;117;p13"/>
          <p:cNvSpPr txBox="1"/>
          <p:nvPr>
            <p:ph idx="6" type="subTitle"/>
          </p:nvPr>
        </p:nvSpPr>
        <p:spPr>
          <a:xfrm>
            <a:off x="2699325" y="34008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0 Keywords (4)">
  <p:cSld name="CUSTOM_3_1_1">
    <p:spTree>
      <p:nvGrpSpPr>
        <p:cNvPr id="118" name="Shape 118"/>
        <p:cNvGrpSpPr/>
        <p:nvPr/>
      </p:nvGrpSpPr>
      <p:grpSpPr>
        <a:xfrm>
          <a:off x="0" y="0"/>
          <a:ext cx="0" cy="0"/>
          <a:chOff x="0" y="0"/>
          <a:chExt cx="0" cy="0"/>
        </a:xfrm>
      </p:grpSpPr>
      <p:sp>
        <p:nvSpPr>
          <p:cNvPr id="119" name="Google Shape;119;p14"/>
          <p:cNvSpPr/>
          <p:nvPr/>
        </p:nvSpPr>
        <p:spPr>
          <a:xfrm>
            <a:off x="0" y="1"/>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0" name="Google Shape;120;p14"/>
          <p:cNvPicPr preferRelativeResize="0"/>
          <p:nvPr/>
        </p:nvPicPr>
        <p:blipFill rotWithShape="1">
          <a:blip r:embed="rId2">
            <a:alphaModFix/>
          </a:blip>
          <a:srcRect b="1709" l="0" r="0" t="1699"/>
          <a:stretch/>
        </p:blipFill>
        <p:spPr>
          <a:xfrm>
            <a:off x="0" y="532525"/>
            <a:ext cx="9151202" cy="116709"/>
          </a:xfrm>
          <a:prstGeom prst="rect">
            <a:avLst/>
          </a:prstGeom>
          <a:noFill/>
          <a:ln>
            <a:noFill/>
          </a:ln>
        </p:spPr>
      </p:pic>
      <p:sp>
        <p:nvSpPr>
          <p:cNvPr id="121" name="Google Shape;121;p14"/>
          <p:cNvSpPr/>
          <p:nvPr/>
        </p:nvSpPr>
        <p:spPr>
          <a:xfrm>
            <a:off x="324000" y="114450"/>
            <a:ext cx="6671700" cy="3648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i="0" lang="en-GB" sz="2000" u="none" cap="none" strike="noStrike">
                <a:solidFill>
                  <a:srgbClr val="282828"/>
                </a:solidFill>
                <a:latin typeface="Lexend"/>
                <a:ea typeface="Lexend"/>
                <a:cs typeface="Lexend"/>
                <a:sym typeface="Lexend"/>
              </a:rPr>
              <a:t>Keywords</a:t>
            </a:r>
            <a:endParaRPr b="0" i="0" sz="2000" u="none" cap="none" strike="noStrike">
              <a:solidFill>
                <a:srgbClr val="282828"/>
              </a:solidFill>
              <a:latin typeface="Calibri"/>
              <a:ea typeface="Calibri"/>
              <a:cs typeface="Calibri"/>
              <a:sym typeface="Calibri"/>
            </a:endParaRPr>
          </a:p>
        </p:txBody>
      </p:sp>
      <p:sp>
        <p:nvSpPr>
          <p:cNvPr id="122" name="Google Shape;122;p14"/>
          <p:cNvSpPr txBox="1"/>
          <p:nvPr>
            <p:ph idx="1" type="subTitle"/>
          </p:nvPr>
        </p:nvSpPr>
        <p:spPr>
          <a:xfrm>
            <a:off x="324000" y="8100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23" name="Google Shape;123;p14"/>
          <p:cNvSpPr txBox="1"/>
          <p:nvPr>
            <p:ph idx="2" type="subTitle"/>
          </p:nvPr>
        </p:nvSpPr>
        <p:spPr>
          <a:xfrm>
            <a:off x="2699325" y="8100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24" name="Google Shape;124;p14"/>
          <p:cNvSpPr txBox="1"/>
          <p:nvPr>
            <p:ph idx="3" type="subTitle"/>
          </p:nvPr>
        </p:nvSpPr>
        <p:spPr>
          <a:xfrm>
            <a:off x="324000" y="18006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25" name="Google Shape;125;p14"/>
          <p:cNvSpPr txBox="1"/>
          <p:nvPr>
            <p:ph idx="4" type="subTitle"/>
          </p:nvPr>
        </p:nvSpPr>
        <p:spPr>
          <a:xfrm>
            <a:off x="2699325" y="18006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26" name="Google Shape;126;p14"/>
          <p:cNvSpPr txBox="1"/>
          <p:nvPr>
            <p:ph idx="5" type="subTitle"/>
          </p:nvPr>
        </p:nvSpPr>
        <p:spPr>
          <a:xfrm>
            <a:off x="324000" y="27912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27" name="Google Shape;127;p14"/>
          <p:cNvSpPr txBox="1"/>
          <p:nvPr>
            <p:ph idx="6" type="subTitle"/>
          </p:nvPr>
        </p:nvSpPr>
        <p:spPr>
          <a:xfrm>
            <a:off x="2699325" y="27912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28" name="Google Shape;128;p14"/>
          <p:cNvSpPr txBox="1"/>
          <p:nvPr>
            <p:ph idx="7" type="subTitle"/>
          </p:nvPr>
        </p:nvSpPr>
        <p:spPr>
          <a:xfrm>
            <a:off x="324000" y="37818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29" name="Google Shape;129;p14"/>
          <p:cNvSpPr txBox="1"/>
          <p:nvPr>
            <p:ph idx="8" type="subTitle"/>
          </p:nvPr>
        </p:nvSpPr>
        <p:spPr>
          <a:xfrm>
            <a:off x="2699325" y="37818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0 Keywords (5)">
  <p:cSld name="CUSTOM_3_1_1_1">
    <p:spTree>
      <p:nvGrpSpPr>
        <p:cNvPr id="130" name="Shape 130"/>
        <p:cNvGrpSpPr/>
        <p:nvPr/>
      </p:nvGrpSpPr>
      <p:grpSpPr>
        <a:xfrm>
          <a:off x="0" y="0"/>
          <a:ext cx="0" cy="0"/>
          <a:chOff x="0" y="0"/>
          <a:chExt cx="0" cy="0"/>
        </a:xfrm>
      </p:grpSpPr>
      <p:sp>
        <p:nvSpPr>
          <p:cNvPr id="131" name="Google Shape;131;p15"/>
          <p:cNvSpPr/>
          <p:nvPr/>
        </p:nvSpPr>
        <p:spPr>
          <a:xfrm>
            <a:off x="0" y="1"/>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2" name="Google Shape;132;p15"/>
          <p:cNvPicPr preferRelativeResize="0"/>
          <p:nvPr/>
        </p:nvPicPr>
        <p:blipFill rotWithShape="1">
          <a:blip r:embed="rId2">
            <a:alphaModFix/>
          </a:blip>
          <a:srcRect b="1709" l="0" r="0" t="1699"/>
          <a:stretch/>
        </p:blipFill>
        <p:spPr>
          <a:xfrm>
            <a:off x="0" y="532525"/>
            <a:ext cx="9151202" cy="116709"/>
          </a:xfrm>
          <a:prstGeom prst="rect">
            <a:avLst/>
          </a:prstGeom>
          <a:noFill/>
          <a:ln>
            <a:noFill/>
          </a:ln>
        </p:spPr>
      </p:pic>
      <p:sp>
        <p:nvSpPr>
          <p:cNvPr id="133" name="Google Shape;133;p15"/>
          <p:cNvSpPr/>
          <p:nvPr/>
        </p:nvSpPr>
        <p:spPr>
          <a:xfrm>
            <a:off x="324000" y="114450"/>
            <a:ext cx="6671700" cy="3648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i="0" lang="en-GB" sz="2000" u="none" cap="none" strike="noStrike">
                <a:solidFill>
                  <a:srgbClr val="282828"/>
                </a:solidFill>
                <a:latin typeface="Lexend"/>
                <a:ea typeface="Lexend"/>
                <a:cs typeface="Lexend"/>
                <a:sym typeface="Lexend"/>
              </a:rPr>
              <a:t>Keywords</a:t>
            </a:r>
            <a:endParaRPr b="0" i="0" sz="2000" u="none" cap="none" strike="noStrike">
              <a:solidFill>
                <a:srgbClr val="282828"/>
              </a:solidFill>
              <a:latin typeface="Calibri"/>
              <a:ea typeface="Calibri"/>
              <a:cs typeface="Calibri"/>
              <a:sym typeface="Calibri"/>
            </a:endParaRPr>
          </a:p>
        </p:txBody>
      </p:sp>
      <p:sp>
        <p:nvSpPr>
          <p:cNvPr id="134" name="Google Shape;134;p15"/>
          <p:cNvSpPr txBox="1"/>
          <p:nvPr>
            <p:ph idx="1" type="subTitle"/>
          </p:nvPr>
        </p:nvSpPr>
        <p:spPr>
          <a:xfrm>
            <a:off x="324000" y="8100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35" name="Google Shape;135;p15"/>
          <p:cNvSpPr txBox="1"/>
          <p:nvPr>
            <p:ph idx="2" type="subTitle"/>
          </p:nvPr>
        </p:nvSpPr>
        <p:spPr>
          <a:xfrm>
            <a:off x="2699325" y="8100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36" name="Google Shape;136;p15"/>
          <p:cNvSpPr txBox="1"/>
          <p:nvPr>
            <p:ph idx="3" type="subTitle"/>
          </p:nvPr>
        </p:nvSpPr>
        <p:spPr>
          <a:xfrm>
            <a:off x="324000" y="24864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37" name="Google Shape;137;p15"/>
          <p:cNvSpPr txBox="1"/>
          <p:nvPr>
            <p:ph idx="4" type="subTitle"/>
          </p:nvPr>
        </p:nvSpPr>
        <p:spPr>
          <a:xfrm>
            <a:off x="2699325" y="24864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38" name="Google Shape;138;p15"/>
          <p:cNvSpPr txBox="1"/>
          <p:nvPr>
            <p:ph idx="5" type="subTitle"/>
          </p:nvPr>
        </p:nvSpPr>
        <p:spPr>
          <a:xfrm>
            <a:off x="324000" y="41628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39" name="Google Shape;139;p15"/>
          <p:cNvSpPr txBox="1"/>
          <p:nvPr>
            <p:ph idx="6" type="subTitle"/>
          </p:nvPr>
        </p:nvSpPr>
        <p:spPr>
          <a:xfrm>
            <a:off x="2699325" y="41628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40" name="Google Shape;140;p15"/>
          <p:cNvSpPr txBox="1"/>
          <p:nvPr>
            <p:ph idx="7" type="subTitle"/>
          </p:nvPr>
        </p:nvSpPr>
        <p:spPr>
          <a:xfrm>
            <a:off x="324000" y="16482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41" name="Google Shape;141;p15"/>
          <p:cNvSpPr txBox="1"/>
          <p:nvPr>
            <p:ph idx="8" type="subTitle"/>
          </p:nvPr>
        </p:nvSpPr>
        <p:spPr>
          <a:xfrm>
            <a:off x="2699325" y="16482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42" name="Google Shape;142;p15"/>
          <p:cNvSpPr txBox="1"/>
          <p:nvPr>
            <p:ph idx="9" type="subTitle"/>
          </p:nvPr>
        </p:nvSpPr>
        <p:spPr>
          <a:xfrm>
            <a:off x="324000" y="33246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43" name="Google Shape;143;p15"/>
          <p:cNvSpPr txBox="1"/>
          <p:nvPr>
            <p:ph idx="13" type="subTitle"/>
          </p:nvPr>
        </p:nvSpPr>
        <p:spPr>
          <a:xfrm>
            <a:off x="2699325" y="33246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0 Keywords (p2, 2)">
  <p:cSld name="CUSTOM_3_1_1_1_1">
    <p:spTree>
      <p:nvGrpSpPr>
        <p:cNvPr id="144" name="Shape 144"/>
        <p:cNvGrpSpPr/>
        <p:nvPr/>
      </p:nvGrpSpPr>
      <p:grpSpPr>
        <a:xfrm>
          <a:off x="0" y="0"/>
          <a:ext cx="0" cy="0"/>
          <a:chOff x="0" y="0"/>
          <a:chExt cx="0" cy="0"/>
        </a:xfrm>
      </p:grpSpPr>
      <p:sp>
        <p:nvSpPr>
          <p:cNvPr id="145" name="Google Shape;145;p16"/>
          <p:cNvSpPr/>
          <p:nvPr/>
        </p:nvSpPr>
        <p:spPr>
          <a:xfrm>
            <a:off x="0" y="1"/>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6" name="Google Shape;146;p16"/>
          <p:cNvPicPr preferRelativeResize="0"/>
          <p:nvPr/>
        </p:nvPicPr>
        <p:blipFill rotWithShape="1">
          <a:blip r:embed="rId2">
            <a:alphaModFix/>
          </a:blip>
          <a:srcRect b="1709" l="0" r="0" t="1699"/>
          <a:stretch/>
        </p:blipFill>
        <p:spPr>
          <a:xfrm>
            <a:off x="0" y="532525"/>
            <a:ext cx="9151202" cy="116709"/>
          </a:xfrm>
          <a:prstGeom prst="rect">
            <a:avLst/>
          </a:prstGeom>
          <a:noFill/>
          <a:ln>
            <a:noFill/>
          </a:ln>
        </p:spPr>
      </p:pic>
      <p:sp>
        <p:nvSpPr>
          <p:cNvPr id="147" name="Google Shape;147;p16"/>
          <p:cNvSpPr/>
          <p:nvPr/>
        </p:nvSpPr>
        <p:spPr>
          <a:xfrm>
            <a:off x="324000" y="114450"/>
            <a:ext cx="6671700" cy="3648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i="0" lang="en-GB" sz="2000" u="none" cap="none" strike="noStrike">
                <a:solidFill>
                  <a:srgbClr val="282828"/>
                </a:solidFill>
                <a:latin typeface="Lexend"/>
                <a:ea typeface="Lexend"/>
                <a:cs typeface="Lexend"/>
                <a:sym typeface="Lexend"/>
              </a:rPr>
              <a:t>Keywords</a:t>
            </a:r>
            <a:endParaRPr b="0" i="0" sz="2000" u="none" cap="none" strike="noStrike">
              <a:solidFill>
                <a:srgbClr val="282828"/>
              </a:solidFill>
              <a:latin typeface="Calibri"/>
              <a:ea typeface="Calibri"/>
              <a:cs typeface="Calibri"/>
              <a:sym typeface="Calibri"/>
            </a:endParaRPr>
          </a:p>
        </p:txBody>
      </p:sp>
      <p:sp>
        <p:nvSpPr>
          <p:cNvPr id="148" name="Google Shape;148;p16"/>
          <p:cNvSpPr txBox="1"/>
          <p:nvPr>
            <p:ph idx="1" type="subTitle"/>
          </p:nvPr>
        </p:nvSpPr>
        <p:spPr>
          <a:xfrm>
            <a:off x="324000" y="8100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49" name="Google Shape;149;p16"/>
          <p:cNvSpPr txBox="1"/>
          <p:nvPr>
            <p:ph idx="2" type="subTitle"/>
          </p:nvPr>
        </p:nvSpPr>
        <p:spPr>
          <a:xfrm>
            <a:off x="2699325" y="8100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
        <p:nvSpPr>
          <p:cNvPr id="150" name="Google Shape;150;p16"/>
          <p:cNvSpPr txBox="1"/>
          <p:nvPr>
            <p:ph idx="3" type="subTitle"/>
          </p:nvPr>
        </p:nvSpPr>
        <p:spPr>
          <a:xfrm>
            <a:off x="324000" y="2562600"/>
            <a:ext cx="22035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2000"/>
              <a:buFont typeface="Lexend"/>
              <a:buNone/>
              <a:defRPr b="1" sz="2000">
                <a:solidFill>
                  <a:srgbClr val="282828"/>
                </a:solidFill>
                <a:latin typeface="Lexend"/>
                <a:ea typeface="Lexend"/>
                <a:cs typeface="Lexend"/>
                <a:sym typeface="Lexend"/>
              </a:defRPr>
            </a:lvl1pPr>
            <a:lvl2pPr lvl="1" rtl="0">
              <a:spcBef>
                <a:spcPts val="1000"/>
              </a:spcBef>
              <a:spcAft>
                <a:spcPts val="0"/>
              </a:spcAft>
              <a:buClr>
                <a:srgbClr val="282828"/>
              </a:buClr>
              <a:buSzPts val="2000"/>
              <a:buFont typeface="Lexend"/>
              <a:buNone/>
              <a:defRPr sz="2000">
                <a:solidFill>
                  <a:srgbClr val="282828"/>
                </a:solidFill>
                <a:latin typeface="Lexend"/>
                <a:ea typeface="Lexend"/>
                <a:cs typeface="Lexend"/>
                <a:sym typeface="Lexend"/>
              </a:defRPr>
            </a:lvl2pPr>
            <a:lvl3pPr lvl="2" rtl="0">
              <a:spcBef>
                <a:spcPts val="1000"/>
              </a:spcBef>
              <a:spcAft>
                <a:spcPts val="0"/>
              </a:spcAft>
              <a:buClr>
                <a:srgbClr val="282828"/>
              </a:buClr>
              <a:buSzPts val="2000"/>
              <a:buFont typeface="Lexend"/>
              <a:buNone/>
              <a:defRPr>
                <a:solidFill>
                  <a:srgbClr val="282828"/>
                </a:solidFill>
                <a:latin typeface="Lexend"/>
                <a:ea typeface="Lexend"/>
                <a:cs typeface="Lexend"/>
                <a:sym typeface="Lexend"/>
              </a:defRPr>
            </a:lvl3pPr>
            <a:lvl4pPr lvl="3"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4pPr>
            <a:lvl5pPr lvl="4" rtl="0">
              <a:spcBef>
                <a:spcPts val="800"/>
              </a:spcBef>
              <a:spcAft>
                <a:spcPts val="0"/>
              </a:spcAft>
              <a:buClr>
                <a:srgbClr val="282828"/>
              </a:buClr>
              <a:buSzPts val="2000"/>
              <a:buFont typeface="Lexend"/>
              <a:buNone/>
              <a:defRPr sz="2000">
                <a:solidFill>
                  <a:srgbClr val="282828"/>
                </a:solidFill>
                <a:latin typeface="Lexend"/>
                <a:ea typeface="Lexend"/>
                <a:cs typeface="Lexend"/>
                <a:sym typeface="Lexend"/>
              </a:defRPr>
            </a:lvl5pPr>
            <a:lvl6pPr lvl="5"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6pPr>
            <a:lvl7pPr lvl="6" rtl="0">
              <a:spcBef>
                <a:spcPts val="600"/>
              </a:spcBef>
              <a:spcAft>
                <a:spcPts val="0"/>
              </a:spcAft>
              <a:buClr>
                <a:srgbClr val="282828"/>
              </a:buClr>
              <a:buSzPts val="2000"/>
              <a:buFont typeface="Lexend"/>
              <a:buNone/>
              <a:defRPr sz="2000">
                <a:solidFill>
                  <a:srgbClr val="282828"/>
                </a:solidFill>
                <a:latin typeface="Lexend"/>
                <a:ea typeface="Lexend"/>
                <a:cs typeface="Lexend"/>
                <a:sym typeface="Lexend"/>
              </a:defRPr>
            </a:lvl7pPr>
            <a:lvl8pPr lvl="7" rtl="0">
              <a:spcBef>
                <a:spcPts val="400"/>
              </a:spcBef>
              <a:spcAft>
                <a:spcPts val="0"/>
              </a:spcAft>
              <a:buClr>
                <a:srgbClr val="282828"/>
              </a:buClr>
              <a:buSzPts val="2000"/>
              <a:buFont typeface="Lexend"/>
              <a:buNone/>
              <a:defRPr sz="2000">
                <a:solidFill>
                  <a:srgbClr val="282828"/>
                </a:solidFill>
                <a:latin typeface="Lexend"/>
                <a:ea typeface="Lexend"/>
                <a:cs typeface="Lexend"/>
                <a:sym typeface="Lexend"/>
              </a:defRPr>
            </a:lvl8pPr>
            <a:lvl9pPr lvl="8" rtl="0">
              <a:spcBef>
                <a:spcPts val="400"/>
              </a:spcBef>
              <a:spcAft>
                <a:spcPts val="200"/>
              </a:spcAft>
              <a:buClr>
                <a:srgbClr val="282828"/>
              </a:buClr>
              <a:buSzPts val="2000"/>
              <a:buFont typeface="Lexend"/>
              <a:buNone/>
              <a:defRPr sz="2000">
                <a:solidFill>
                  <a:srgbClr val="282828"/>
                </a:solidFill>
                <a:latin typeface="Lexend"/>
                <a:ea typeface="Lexend"/>
                <a:cs typeface="Lexend"/>
                <a:sym typeface="Lexend"/>
              </a:defRPr>
            </a:lvl9pPr>
          </a:lstStyle>
          <a:p/>
        </p:txBody>
      </p:sp>
      <p:sp>
        <p:nvSpPr>
          <p:cNvPr id="151" name="Google Shape;151;p16"/>
          <p:cNvSpPr txBox="1"/>
          <p:nvPr>
            <p:ph idx="4" type="subTitle"/>
          </p:nvPr>
        </p:nvSpPr>
        <p:spPr>
          <a:xfrm>
            <a:off x="2699325" y="2562600"/>
            <a:ext cx="4047900" cy="4872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rgbClr val="282828"/>
              </a:buClr>
              <a:buSzPts val="1800"/>
              <a:buNone/>
              <a:defRPr sz="1800">
                <a:solidFill>
                  <a:srgbClr val="282828"/>
                </a:solidFill>
              </a:defRPr>
            </a:lvl1pPr>
            <a:lvl2pPr lvl="1" rtl="0">
              <a:spcBef>
                <a:spcPts val="1000"/>
              </a:spcBef>
              <a:spcAft>
                <a:spcPts val="0"/>
              </a:spcAft>
              <a:buClr>
                <a:srgbClr val="282828"/>
              </a:buClr>
              <a:buSzPts val="1800"/>
              <a:buNone/>
              <a:defRPr sz="1800">
                <a:solidFill>
                  <a:srgbClr val="282828"/>
                </a:solidFill>
              </a:defRPr>
            </a:lvl2pPr>
            <a:lvl3pPr lvl="2" rtl="0">
              <a:spcBef>
                <a:spcPts val="1000"/>
              </a:spcBef>
              <a:spcAft>
                <a:spcPts val="0"/>
              </a:spcAft>
              <a:buClr>
                <a:srgbClr val="282828"/>
              </a:buClr>
              <a:buSzPts val="1800"/>
              <a:buNone/>
              <a:defRPr sz="1800">
                <a:solidFill>
                  <a:srgbClr val="282828"/>
                </a:solidFill>
              </a:defRPr>
            </a:lvl3pPr>
            <a:lvl4pPr lvl="3" rtl="0">
              <a:spcBef>
                <a:spcPts val="800"/>
              </a:spcBef>
              <a:spcAft>
                <a:spcPts val="0"/>
              </a:spcAft>
              <a:buClr>
                <a:srgbClr val="282828"/>
              </a:buClr>
              <a:buSzPts val="1800"/>
              <a:buNone/>
              <a:defRPr sz="1800">
                <a:solidFill>
                  <a:srgbClr val="282828"/>
                </a:solidFill>
              </a:defRPr>
            </a:lvl4pPr>
            <a:lvl5pPr lvl="4" rtl="0">
              <a:spcBef>
                <a:spcPts val="800"/>
              </a:spcBef>
              <a:spcAft>
                <a:spcPts val="0"/>
              </a:spcAft>
              <a:buClr>
                <a:srgbClr val="282828"/>
              </a:buClr>
              <a:buSzPts val="1800"/>
              <a:buNone/>
              <a:defRPr>
                <a:solidFill>
                  <a:srgbClr val="282828"/>
                </a:solidFill>
              </a:defRPr>
            </a:lvl5pPr>
            <a:lvl6pPr lvl="5" rtl="0">
              <a:spcBef>
                <a:spcPts val="600"/>
              </a:spcBef>
              <a:spcAft>
                <a:spcPts val="0"/>
              </a:spcAft>
              <a:buClr>
                <a:srgbClr val="282828"/>
              </a:buClr>
              <a:buSzPts val="1800"/>
              <a:buNone/>
              <a:defRPr>
                <a:solidFill>
                  <a:srgbClr val="282828"/>
                </a:solidFill>
              </a:defRPr>
            </a:lvl6pPr>
            <a:lvl7pPr lvl="6" rtl="0">
              <a:spcBef>
                <a:spcPts val="600"/>
              </a:spcBef>
              <a:spcAft>
                <a:spcPts val="0"/>
              </a:spcAft>
              <a:buClr>
                <a:srgbClr val="282828"/>
              </a:buClr>
              <a:buSzPts val="1800"/>
              <a:buNone/>
              <a:defRPr>
                <a:solidFill>
                  <a:srgbClr val="282828"/>
                </a:solidFill>
              </a:defRPr>
            </a:lvl7pPr>
            <a:lvl8pPr lvl="7" rtl="0">
              <a:spcBef>
                <a:spcPts val="400"/>
              </a:spcBef>
              <a:spcAft>
                <a:spcPts val="0"/>
              </a:spcAft>
              <a:buClr>
                <a:srgbClr val="282828"/>
              </a:buClr>
              <a:buSzPts val="1800"/>
              <a:buNone/>
              <a:defRPr>
                <a:solidFill>
                  <a:srgbClr val="282828"/>
                </a:solidFill>
              </a:defRPr>
            </a:lvl8pPr>
            <a:lvl9pPr lvl="8" rtl="0">
              <a:spcBef>
                <a:spcPts val="400"/>
              </a:spcBef>
              <a:spcAft>
                <a:spcPts val="200"/>
              </a:spcAft>
              <a:buClr>
                <a:srgbClr val="282828"/>
              </a:buClr>
              <a:buSzPts val="1800"/>
              <a:buFont typeface="Lexend"/>
              <a:buNone/>
              <a:defRPr>
                <a:solidFill>
                  <a:srgbClr val="282828"/>
                </a:solidFill>
                <a:latin typeface="Lexend"/>
                <a:ea typeface="Lexend"/>
                <a:cs typeface="Lexend"/>
                <a:sym typeface="Lexend"/>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3 Lesson outline (2)">
  <p:cSld name="CUSTOM_3">
    <p:spTree>
      <p:nvGrpSpPr>
        <p:cNvPr id="152" name="Shape 152"/>
        <p:cNvGrpSpPr/>
        <p:nvPr/>
      </p:nvGrpSpPr>
      <p:grpSpPr>
        <a:xfrm>
          <a:off x="0" y="0"/>
          <a:ext cx="0" cy="0"/>
          <a:chOff x="0" y="0"/>
          <a:chExt cx="0" cy="0"/>
        </a:xfrm>
      </p:grpSpPr>
      <p:sp>
        <p:nvSpPr>
          <p:cNvPr id="153" name="Google Shape;153;p17"/>
          <p:cNvSpPr/>
          <p:nvPr/>
        </p:nvSpPr>
        <p:spPr>
          <a:xfrm>
            <a:off x="0" y="0"/>
            <a:ext cx="9144300" cy="485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4" name="Google Shape;154;p17"/>
          <p:cNvPicPr preferRelativeResize="0"/>
          <p:nvPr/>
        </p:nvPicPr>
        <p:blipFill rotWithShape="1">
          <a:blip r:embed="rId2">
            <a:alphaModFix/>
          </a:blip>
          <a:srcRect b="3669" l="0" r="0" t="3678"/>
          <a:stretch/>
        </p:blipFill>
        <p:spPr>
          <a:xfrm>
            <a:off x="863550" y="2926472"/>
            <a:ext cx="7439126" cy="572078"/>
          </a:xfrm>
          <a:prstGeom prst="rect">
            <a:avLst/>
          </a:prstGeom>
          <a:noFill/>
          <a:ln>
            <a:noFill/>
          </a:ln>
        </p:spPr>
      </p:pic>
      <p:pic>
        <p:nvPicPr>
          <p:cNvPr id="155" name="Google Shape;155;p17"/>
          <p:cNvPicPr preferRelativeResize="0"/>
          <p:nvPr/>
        </p:nvPicPr>
        <p:blipFill rotWithShape="1">
          <a:blip r:embed="rId3">
            <a:alphaModFix/>
          </a:blip>
          <a:srcRect b="3669" l="0" r="0" t="3678"/>
          <a:stretch/>
        </p:blipFill>
        <p:spPr>
          <a:xfrm>
            <a:off x="863550" y="1989425"/>
            <a:ext cx="7439126" cy="572078"/>
          </a:xfrm>
          <a:prstGeom prst="rect">
            <a:avLst/>
          </a:prstGeom>
          <a:noFill/>
          <a:ln>
            <a:noFill/>
          </a:ln>
        </p:spPr>
      </p:pic>
      <p:pic>
        <p:nvPicPr>
          <p:cNvPr id="156" name="Google Shape;156;p17"/>
          <p:cNvPicPr preferRelativeResize="0"/>
          <p:nvPr/>
        </p:nvPicPr>
        <p:blipFill rotWithShape="1">
          <a:blip r:embed="rId4">
            <a:alphaModFix/>
          </a:blip>
          <a:srcRect b="0" l="74623" r="0" t="0"/>
          <a:stretch/>
        </p:blipFill>
        <p:spPr>
          <a:xfrm>
            <a:off x="863550" y="1954586"/>
            <a:ext cx="145900" cy="645874"/>
          </a:xfrm>
          <a:prstGeom prst="rect">
            <a:avLst/>
          </a:prstGeom>
          <a:noFill/>
          <a:ln>
            <a:noFill/>
          </a:ln>
        </p:spPr>
      </p:pic>
      <p:cxnSp>
        <p:nvCxnSpPr>
          <p:cNvPr id="157" name="Google Shape;157;p17"/>
          <p:cNvCxnSpPr>
            <a:endCxn id="158" idx="2"/>
          </p:cNvCxnSpPr>
          <p:nvPr/>
        </p:nvCxnSpPr>
        <p:spPr>
          <a:xfrm flipH="1">
            <a:off x="645063" y="2017282"/>
            <a:ext cx="2700" cy="1480500"/>
          </a:xfrm>
          <a:prstGeom prst="straightConnector1">
            <a:avLst/>
          </a:prstGeom>
          <a:noFill/>
          <a:ln cap="flat" cmpd="sng" w="38100">
            <a:solidFill>
              <a:srgbClr val="282828"/>
            </a:solidFill>
            <a:prstDash val="solid"/>
            <a:round/>
            <a:headEnd len="med" w="med" type="none"/>
            <a:tailEnd len="med" w="med" type="none"/>
          </a:ln>
        </p:spPr>
      </p:cxnSp>
      <p:pic>
        <p:nvPicPr>
          <p:cNvPr id="159" name="Google Shape;159;p17"/>
          <p:cNvPicPr preferRelativeResize="0"/>
          <p:nvPr/>
        </p:nvPicPr>
        <p:blipFill>
          <a:blip r:embed="rId5">
            <a:alphaModFix/>
          </a:blip>
          <a:stretch>
            <a:fillRect/>
          </a:stretch>
        </p:blipFill>
        <p:spPr>
          <a:xfrm>
            <a:off x="363482" y="1993619"/>
            <a:ext cx="563185" cy="572092"/>
          </a:xfrm>
          <a:prstGeom prst="rect">
            <a:avLst/>
          </a:prstGeom>
          <a:noFill/>
          <a:ln>
            <a:noFill/>
          </a:ln>
        </p:spPr>
      </p:pic>
      <p:sp>
        <p:nvSpPr>
          <p:cNvPr id="160" name="Google Shape;160;p17"/>
          <p:cNvSpPr txBox="1"/>
          <p:nvPr>
            <p:ph type="title"/>
          </p:nvPr>
        </p:nvSpPr>
        <p:spPr>
          <a:xfrm>
            <a:off x="1225225" y="2090813"/>
            <a:ext cx="6852300" cy="3693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61" name="Google Shape;161;p17"/>
          <p:cNvSpPr txBox="1"/>
          <p:nvPr>
            <p:ph idx="2" type="title"/>
          </p:nvPr>
        </p:nvSpPr>
        <p:spPr>
          <a:xfrm>
            <a:off x="1225225" y="3027088"/>
            <a:ext cx="6852300" cy="3693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pic>
        <p:nvPicPr>
          <p:cNvPr id="158" name="Google Shape;158;p17"/>
          <p:cNvPicPr preferRelativeResize="0"/>
          <p:nvPr/>
        </p:nvPicPr>
        <p:blipFill>
          <a:blip r:embed="rId6">
            <a:alphaModFix/>
          </a:blip>
          <a:stretch>
            <a:fillRect/>
          </a:stretch>
        </p:blipFill>
        <p:spPr>
          <a:xfrm>
            <a:off x="363340" y="2925705"/>
            <a:ext cx="563446" cy="572077"/>
          </a:xfrm>
          <a:prstGeom prst="rect">
            <a:avLst/>
          </a:prstGeom>
          <a:noFill/>
          <a:ln>
            <a:noFill/>
          </a:ln>
        </p:spPr>
      </p:pic>
      <p:pic>
        <p:nvPicPr>
          <p:cNvPr id="162" name="Google Shape;162;p17"/>
          <p:cNvPicPr preferRelativeResize="0"/>
          <p:nvPr/>
        </p:nvPicPr>
        <p:blipFill rotWithShape="1">
          <a:blip r:embed="rId7">
            <a:alphaModFix/>
          </a:blip>
          <a:srcRect b="1709" l="0" r="0" t="1699"/>
          <a:stretch/>
        </p:blipFill>
        <p:spPr>
          <a:xfrm>
            <a:off x="-12" y="481650"/>
            <a:ext cx="9151202" cy="116709"/>
          </a:xfrm>
          <a:prstGeom prst="rect">
            <a:avLst/>
          </a:prstGeom>
          <a:noFill/>
          <a:ln>
            <a:noFill/>
          </a:ln>
        </p:spPr>
      </p:pic>
      <p:sp>
        <p:nvSpPr>
          <p:cNvPr id="163" name="Google Shape;163;p17"/>
          <p:cNvSpPr txBox="1"/>
          <p:nvPr/>
        </p:nvSpPr>
        <p:spPr>
          <a:xfrm>
            <a:off x="324000" y="112500"/>
            <a:ext cx="2304900" cy="307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Lesson outline</a:t>
            </a:r>
            <a:endParaRPr b="1" sz="2000">
              <a:solidFill>
                <a:schemeClr val="dk1"/>
              </a:solidFill>
              <a:latin typeface="Lexend"/>
              <a:ea typeface="Lexend"/>
              <a:cs typeface="Lexend"/>
              <a:sym typeface="Lexend"/>
            </a:endParaRPr>
          </a:p>
        </p:txBody>
      </p:sp>
      <p:sp>
        <p:nvSpPr>
          <p:cNvPr id="164" name="Google Shape;164;p17"/>
          <p:cNvSpPr txBox="1"/>
          <p:nvPr>
            <p:ph idx="3" type="title"/>
          </p:nvPr>
        </p:nvSpPr>
        <p:spPr>
          <a:xfrm>
            <a:off x="324000" y="657600"/>
            <a:ext cx="5741400" cy="615600"/>
          </a:xfrm>
          <a:prstGeom prst="rect">
            <a:avLst/>
          </a:prstGeom>
        </p:spPr>
        <p:txBody>
          <a:bodyPr anchorCtr="0" anchor="t" bIns="0" lIns="0" spcFirstLastPara="1" rIns="0" wrap="square" tIns="0">
            <a:noAutofit/>
          </a:bodyPr>
          <a:lstStyle>
            <a:lvl1pPr lvl="0" rtl="0">
              <a:spcBef>
                <a:spcPts val="0"/>
              </a:spcBef>
              <a:spcAft>
                <a:spcPts val="0"/>
              </a:spcAft>
              <a:buSzPts val="1800"/>
              <a:buFont typeface="Lexend"/>
              <a:buNone/>
              <a:defRPr b="0" sz="1800">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3 Lesson outline (3)">
  <p:cSld name="CUSTOM_3_2">
    <p:spTree>
      <p:nvGrpSpPr>
        <p:cNvPr id="165" name="Shape 165"/>
        <p:cNvGrpSpPr/>
        <p:nvPr/>
      </p:nvGrpSpPr>
      <p:grpSpPr>
        <a:xfrm>
          <a:off x="0" y="0"/>
          <a:ext cx="0" cy="0"/>
          <a:chOff x="0" y="0"/>
          <a:chExt cx="0" cy="0"/>
        </a:xfrm>
      </p:grpSpPr>
      <p:pic>
        <p:nvPicPr>
          <p:cNvPr id="166" name="Google Shape;166;p18"/>
          <p:cNvPicPr preferRelativeResize="0"/>
          <p:nvPr/>
        </p:nvPicPr>
        <p:blipFill rotWithShape="1">
          <a:blip r:embed="rId2">
            <a:alphaModFix/>
          </a:blip>
          <a:srcRect b="4438" l="0" r="0" t="4429"/>
          <a:stretch/>
        </p:blipFill>
        <p:spPr>
          <a:xfrm>
            <a:off x="863550" y="3642223"/>
            <a:ext cx="7439125" cy="563227"/>
          </a:xfrm>
          <a:prstGeom prst="rect">
            <a:avLst/>
          </a:prstGeom>
          <a:noFill/>
          <a:ln>
            <a:noFill/>
          </a:ln>
        </p:spPr>
      </p:pic>
      <p:pic>
        <p:nvPicPr>
          <p:cNvPr id="167" name="Google Shape;167;p18"/>
          <p:cNvPicPr preferRelativeResize="0"/>
          <p:nvPr/>
        </p:nvPicPr>
        <p:blipFill rotWithShape="1">
          <a:blip r:embed="rId3">
            <a:alphaModFix/>
          </a:blip>
          <a:srcRect b="0" l="74623" r="0" t="0"/>
          <a:stretch/>
        </p:blipFill>
        <p:spPr>
          <a:xfrm>
            <a:off x="863550" y="3600900"/>
            <a:ext cx="145900" cy="645874"/>
          </a:xfrm>
          <a:prstGeom prst="rect">
            <a:avLst/>
          </a:prstGeom>
          <a:noFill/>
          <a:ln>
            <a:noFill/>
          </a:ln>
        </p:spPr>
      </p:pic>
      <p:pic>
        <p:nvPicPr>
          <p:cNvPr id="168" name="Google Shape;168;p18"/>
          <p:cNvPicPr preferRelativeResize="0"/>
          <p:nvPr/>
        </p:nvPicPr>
        <p:blipFill rotWithShape="1">
          <a:blip r:embed="rId4">
            <a:alphaModFix/>
          </a:blip>
          <a:srcRect b="3669" l="0" r="0" t="3678"/>
          <a:stretch/>
        </p:blipFill>
        <p:spPr>
          <a:xfrm>
            <a:off x="863550" y="2704186"/>
            <a:ext cx="7439126" cy="572074"/>
          </a:xfrm>
          <a:prstGeom prst="rect">
            <a:avLst/>
          </a:prstGeom>
          <a:noFill/>
          <a:ln>
            <a:noFill/>
          </a:ln>
        </p:spPr>
      </p:pic>
      <p:pic>
        <p:nvPicPr>
          <p:cNvPr id="169" name="Google Shape;169;p18"/>
          <p:cNvPicPr preferRelativeResize="0"/>
          <p:nvPr/>
        </p:nvPicPr>
        <p:blipFill rotWithShape="1">
          <a:blip r:embed="rId3">
            <a:alphaModFix/>
          </a:blip>
          <a:srcRect b="0" l="74623" r="0" t="0"/>
          <a:stretch/>
        </p:blipFill>
        <p:spPr>
          <a:xfrm>
            <a:off x="863550" y="2677988"/>
            <a:ext cx="145900" cy="645874"/>
          </a:xfrm>
          <a:prstGeom prst="rect">
            <a:avLst/>
          </a:prstGeom>
          <a:noFill/>
          <a:ln>
            <a:noFill/>
          </a:ln>
        </p:spPr>
      </p:pic>
      <p:pic>
        <p:nvPicPr>
          <p:cNvPr id="170" name="Google Shape;170;p18"/>
          <p:cNvPicPr preferRelativeResize="0"/>
          <p:nvPr/>
        </p:nvPicPr>
        <p:blipFill rotWithShape="1">
          <a:blip r:embed="rId5">
            <a:alphaModFix/>
          </a:blip>
          <a:srcRect b="3669" l="0" r="0" t="3678"/>
          <a:stretch/>
        </p:blipFill>
        <p:spPr>
          <a:xfrm>
            <a:off x="863550" y="1678325"/>
            <a:ext cx="7439126" cy="572074"/>
          </a:xfrm>
          <a:prstGeom prst="rect">
            <a:avLst/>
          </a:prstGeom>
          <a:noFill/>
          <a:ln>
            <a:noFill/>
          </a:ln>
        </p:spPr>
      </p:pic>
      <p:pic>
        <p:nvPicPr>
          <p:cNvPr id="171" name="Google Shape;171;p18"/>
          <p:cNvPicPr preferRelativeResize="0"/>
          <p:nvPr/>
        </p:nvPicPr>
        <p:blipFill rotWithShape="1">
          <a:blip r:embed="rId3">
            <a:alphaModFix/>
          </a:blip>
          <a:srcRect b="0" l="74623" r="0" t="0"/>
          <a:stretch/>
        </p:blipFill>
        <p:spPr>
          <a:xfrm>
            <a:off x="863550" y="1643475"/>
            <a:ext cx="145900" cy="645874"/>
          </a:xfrm>
          <a:prstGeom prst="rect">
            <a:avLst/>
          </a:prstGeom>
          <a:noFill/>
          <a:ln>
            <a:noFill/>
          </a:ln>
        </p:spPr>
      </p:pic>
      <p:cxnSp>
        <p:nvCxnSpPr>
          <p:cNvPr id="172" name="Google Shape;172;p18"/>
          <p:cNvCxnSpPr>
            <a:endCxn id="173" idx="2"/>
          </p:cNvCxnSpPr>
          <p:nvPr/>
        </p:nvCxnSpPr>
        <p:spPr>
          <a:xfrm>
            <a:off x="647802" y="1841898"/>
            <a:ext cx="0" cy="2366400"/>
          </a:xfrm>
          <a:prstGeom prst="straightConnector1">
            <a:avLst/>
          </a:prstGeom>
          <a:noFill/>
          <a:ln cap="flat" cmpd="sng" w="38100">
            <a:solidFill>
              <a:srgbClr val="282828"/>
            </a:solidFill>
            <a:prstDash val="solid"/>
            <a:round/>
            <a:headEnd len="med" w="med" type="none"/>
            <a:tailEnd len="med" w="med" type="none"/>
          </a:ln>
        </p:spPr>
      </p:cxnSp>
      <p:pic>
        <p:nvPicPr>
          <p:cNvPr id="173" name="Google Shape;173;p18"/>
          <p:cNvPicPr preferRelativeResize="0"/>
          <p:nvPr/>
        </p:nvPicPr>
        <p:blipFill>
          <a:blip r:embed="rId6">
            <a:alphaModFix/>
          </a:blip>
          <a:stretch>
            <a:fillRect/>
          </a:stretch>
        </p:blipFill>
        <p:spPr>
          <a:xfrm>
            <a:off x="366079" y="3636220"/>
            <a:ext cx="563446" cy="572077"/>
          </a:xfrm>
          <a:prstGeom prst="rect">
            <a:avLst/>
          </a:prstGeom>
          <a:noFill/>
          <a:ln>
            <a:noFill/>
          </a:ln>
        </p:spPr>
      </p:pic>
      <p:pic>
        <p:nvPicPr>
          <p:cNvPr id="174" name="Google Shape;174;p18"/>
          <p:cNvPicPr preferRelativeResize="0"/>
          <p:nvPr/>
        </p:nvPicPr>
        <p:blipFill>
          <a:blip r:embed="rId7">
            <a:alphaModFix/>
          </a:blip>
          <a:stretch>
            <a:fillRect/>
          </a:stretch>
        </p:blipFill>
        <p:spPr>
          <a:xfrm>
            <a:off x="363482" y="1682508"/>
            <a:ext cx="563185" cy="572092"/>
          </a:xfrm>
          <a:prstGeom prst="rect">
            <a:avLst/>
          </a:prstGeom>
          <a:noFill/>
          <a:ln>
            <a:noFill/>
          </a:ln>
        </p:spPr>
      </p:pic>
      <p:sp>
        <p:nvSpPr>
          <p:cNvPr id="175" name="Google Shape;175;p18"/>
          <p:cNvSpPr txBox="1"/>
          <p:nvPr>
            <p:ph type="title"/>
          </p:nvPr>
        </p:nvSpPr>
        <p:spPr>
          <a:xfrm>
            <a:off x="1225200" y="1779713"/>
            <a:ext cx="6850800" cy="3693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76" name="Google Shape;176;p18"/>
          <p:cNvSpPr txBox="1"/>
          <p:nvPr>
            <p:ph idx="2" type="title"/>
          </p:nvPr>
        </p:nvSpPr>
        <p:spPr>
          <a:xfrm>
            <a:off x="1225200" y="2804800"/>
            <a:ext cx="6850800" cy="3693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77" name="Google Shape;177;p18"/>
          <p:cNvSpPr txBox="1"/>
          <p:nvPr>
            <p:ph idx="3" type="title"/>
          </p:nvPr>
        </p:nvSpPr>
        <p:spPr>
          <a:xfrm>
            <a:off x="1225200" y="3739189"/>
            <a:ext cx="6850800" cy="3693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pic>
        <p:nvPicPr>
          <p:cNvPr id="178" name="Google Shape;178;p18"/>
          <p:cNvPicPr preferRelativeResize="0"/>
          <p:nvPr/>
        </p:nvPicPr>
        <p:blipFill>
          <a:blip r:embed="rId8">
            <a:alphaModFix/>
          </a:blip>
          <a:stretch>
            <a:fillRect/>
          </a:stretch>
        </p:blipFill>
        <p:spPr>
          <a:xfrm>
            <a:off x="363340" y="2703416"/>
            <a:ext cx="563446" cy="572077"/>
          </a:xfrm>
          <a:prstGeom prst="rect">
            <a:avLst/>
          </a:prstGeom>
          <a:noFill/>
          <a:ln>
            <a:noFill/>
          </a:ln>
        </p:spPr>
      </p:pic>
      <p:sp>
        <p:nvSpPr>
          <p:cNvPr id="179" name="Google Shape;179;p18"/>
          <p:cNvSpPr/>
          <p:nvPr/>
        </p:nvSpPr>
        <p:spPr>
          <a:xfrm>
            <a:off x="0" y="0"/>
            <a:ext cx="9144300" cy="485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0" name="Google Shape;180;p18"/>
          <p:cNvPicPr preferRelativeResize="0"/>
          <p:nvPr/>
        </p:nvPicPr>
        <p:blipFill rotWithShape="1">
          <a:blip r:embed="rId9">
            <a:alphaModFix/>
          </a:blip>
          <a:srcRect b="1709" l="0" r="0" t="1699"/>
          <a:stretch/>
        </p:blipFill>
        <p:spPr>
          <a:xfrm>
            <a:off x="-12" y="481650"/>
            <a:ext cx="9151202" cy="116709"/>
          </a:xfrm>
          <a:prstGeom prst="rect">
            <a:avLst/>
          </a:prstGeom>
          <a:noFill/>
          <a:ln>
            <a:noFill/>
          </a:ln>
        </p:spPr>
      </p:pic>
      <p:sp>
        <p:nvSpPr>
          <p:cNvPr id="181" name="Google Shape;181;p18"/>
          <p:cNvSpPr txBox="1"/>
          <p:nvPr/>
        </p:nvSpPr>
        <p:spPr>
          <a:xfrm>
            <a:off x="324000" y="112500"/>
            <a:ext cx="2304900" cy="307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Lesson outline</a:t>
            </a:r>
            <a:endParaRPr b="1" sz="2000">
              <a:solidFill>
                <a:schemeClr val="dk1"/>
              </a:solidFill>
              <a:latin typeface="Lexend"/>
              <a:ea typeface="Lexend"/>
              <a:cs typeface="Lexend"/>
              <a:sym typeface="Lexend"/>
            </a:endParaRPr>
          </a:p>
        </p:txBody>
      </p:sp>
      <p:sp>
        <p:nvSpPr>
          <p:cNvPr id="182" name="Google Shape;182;p18"/>
          <p:cNvSpPr txBox="1"/>
          <p:nvPr>
            <p:ph idx="4" type="title"/>
          </p:nvPr>
        </p:nvSpPr>
        <p:spPr>
          <a:xfrm>
            <a:off x="324000" y="657600"/>
            <a:ext cx="5741400" cy="615600"/>
          </a:xfrm>
          <a:prstGeom prst="rect">
            <a:avLst/>
          </a:prstGeom>
        </p:spPr>
        <p:txBody>
          <a:bodyPr anchorCtr="0" anchor="t" bIns="0" lIns="0" spcFirstLastPara="1" rIns="0" wrap="square" tIns="0">
            <a:noAutofit/>
          </a:bodyPr>
          <a:lstStyle>
            <a:lvl1pPr lvl="0" rtl="0">
              <a:spcBef>
                <a:spcPts val="0"/>
              </a:spcBef>
              <a:spcAft>
                <a:spcPts val="0"/>
              </a:spcAft>
              <a:buSzPts val="1800"/>
              <a:buFont typeface="Lexend"/>
              <a:buNone/>
              <a:defRPr b="0" sz="1800">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3 Lesson outline (4)">
  <p:cSld name="CUSTOM_4">
    <p:spTree>
      <p:nvGrpSpPr>
        <p:cNvPr id="183" name="Shape 183"/>
        <p:cNvGrpSpPr/>
        <p:nvPr/>
      </p:nvGrpSpPr>
      <p:grpSpPr>
        <a:xfrm>
          <a:off x="0" y="0"/>
          <a:ext cx="0" cy="0"/>
          <a:chOff x="0" y="0"/>
          <a:chExt cx="0" cy="0"/>
        </a:xfrm>
      </p:grpSpPr>
      <p:pic>
        <p:nvPicPr>
          <p:cNvPr id="184" name="Google Shape;184;p19"/>
          <p:cNvPicPr preferRelativeResize="0"/>
          <p:nvPr/>
        </p:nvPicPr>
        <p:blipFill rotWithShape="1">
          <a:blip r:embed="rId2">
            <a:alphaModFix/>
          </a:blip>
          <a:srcRect b="4438" l="0" r="0" t="4429"/>
          <a:stretch/>
        </p:blipFill>
        <p:spPr>
          <a:xfrm>
            <a:off x="863550" y="3146932"/>
            <a:ext cx="7439125" cy="563230"/>
          </a:xfrm>
          <a:prstGeom prst="rect">
            <a:avLst/>
          </a:prstGeom>
          <a:noFill/>
          <a:ln>
            <a:noFill/>
          </a:ln>
        </p:spPr>
      </p:pic>
      <p:pic>
        <p:nvPicPr>
          <p:cNvPr id="185" name="Google Shape;185;p19"/>
          <p:cNvPicPr preferRelativeResize="0"/>
          <p:nvPr/>
        </p:nvPicPr>
        <p:blipFill rotWithShape="1">
          <a:blip r:embed="rId3">
            <a:alphaModFix/>
          </a:blip>
          <a:srcRect b="0" l="74623" r="0" t="0"/>
          <a:stretch/>
        </p:blipFill>
        <p:spPr>
          <a:xfrm>
            <a:off x="863550" y="3105610"/>
            <a:ext cx="145900" cy="645874"/>
          </a:xfrm>
          <a:prstGeom prst="rect">
            <a:avLst/>
          </a:prstGeom>
          <a:noFill/>
          <a:ln>
            <a:noFill/>
          </a:ln>
        </p:spPr>
      </p:pic>
      <p:pic>
        <p:nvPicPr>
          <p:cNvPr id="186" name="Google Shape;186;p19"/>
          <p:cNvPicPr preferRelativeResize="0"/>
          <p:nvPr/>
        </p:nvPicPr>
        <p:blipFill rotWithShape="1">
          <a:blip r:embed="rId4">
            <a:alphaModFix/>
          </a:blip>
          <a:srcRect b="4396" l="0" r="0" t="4387"/>
          <a:stretch/>
        </p:blipFill>
        <p:spPr>
          <a:xfrm>
            <a:off x="863550" y="3971358"/>
            <a:ext cx="7439126" cy="563217"/>
          </a:xfrm>
          <a:prstGeom prst="rect">
            <a:avLst/>
          </a:prstGeom>
          <a:noFill/>
          <a:ln>
            <a:noFill/>
          </a:ln>
        </p:spPr>
      </p:pic>
      <p:pic>
        <p:nvPicPr>
          <p:cNvPr id="187" name="Google Shape;187;p19"/>
          <p:cNvPicPr preferRelativeResize="0"/>
          <p:nvPr/>
        </p:nvPicPr>
        <p:blipFill rotWithShape="1">
          <a:blip r:embed="rId3">
            <a:alphaModFix/>
          </a:blip>
          <a:srcRect b="0" l="74623" r="0" t="0"/>
          <a:stretch/>
        </p:blipFill>
        <p:spPr>
          <a:xfrm>
            <a:off x="863550" y="3939648"/>
            <a:ext cx="145900" cy="645874"/>
          </a:xfrm>
          <a:prstGeom prst="rect">
            <a:avLst/>
          </a:prstGeom>
          <a:noFill/>
          <a:ln>
            <a:noFill/>
          </a:ln>
        </p:spPr>
      </p:pic>
      <p:pic>
        <p:nvPicPr>
          <p:cNvPr id="188" name="Google Shape;188;p19"/>
          <p:cNvPicPr preferRelativeResize="0"/>
          <p:nvPr/>
        </p:nvPicPr>
        <p:blipFill rotWithShape="1">
          <a:blip r:embed="rId5">
            <a:alphaModFix/>
          </a:blip>
          <a:srcRect b="3669" l="0" r="0" t="3678"/>
          <a:stretch/>
        </p:blipFill>
        <p:spPr>
          <a:xfrm>
            <a:off x="863550" y="2292191"/>
            <a:ext cx="7439126" cy="572077"/>
          </a:xfrm>
          <a:prstGeom prst="rect">
            <a:avLst/>
          </a:prstGeom>
          <a:noFill/>
          <a:ln>
            <a:noFill/>
          </a:ln>
        </p:spPr>
      </p:pic>
      <p:pic>
        <p:nvPicPr>
          <p:cNvPr id="189" name="Google Shape;189;p19"/>
          <p:cNvPicPr preferRelativeResize="0"/>
          <p:nvPr/>
        </p:nvPicPr>
        <p:blipFill rotWithShape="1">
          <a:blip r:embed="rId3">
            <a:alphaModFix/>
          </a:blip>
          <a:srcRect b="0" l="74623" r="0" t="0"/>
          <a:stretch/>
        </p:blipFill>
        <p:spPr>
          <a:xfrm>
            <a:off x="863550" y="2265998"/>
            <a:ext cx="145900" cy="645874"/>
          </a:xfrm>
          <a:prstGeom prst="rect">
            <a:avLst/>
          </a:prstGeom>
          <a:noFill/>
          <a:ln>
            <a:noFill/>
          </a:ln>
        </p:spPr>
      </p:pic>
      <p:pic>
        <p:nvPicPr>
          <p:cNvPr id="190" name="Google Shape;190;p19"/>
          <p:cNvPicPr preferRelativeResize="0"/>
          <p:nvPr/>
        </p:nvPicPr>
        <p:blipFill rotWithShape="1">
          <a:blip r:embed="rId6">
            <a:alphaModFix/>
          </a:blip>
          <a:srcRect b="3669" l="0" r="0" t="3678"/>
          <a:stretch/>
        </p:blipFill>
        <p:spPr>
          <a:xfrm>
            <a:off x="863550" y="1457950"/>
            <a:ext cx="7439126" cy="572077"/>
          </a:xfrm>
          <a:prstGeom prst="rect">
            <a:avLst/>
          </a:prstGeom>
          <a:noFill/>
          <a:ln>
            <a:noFill/>
          </a:ln>
        </p:spPr>
      </p:pic>
      <p:pic>
        <p:nvPicPr>
          <p:cNvPr id="191" name="Google Shape;191;p19"/>
          <p:cNvPicPr preferRelativeResize="0"/>
          <p:nvPr/>
        </p:nvPicPr>
        <p:blipFill rotWithShape="1">
          <a:blip r:embed="rId3">
            <a:alphaModFix/>
          </a:blip>
          <a:srcRect b="0" l="74623" r="0" t="0"/>
          <a:stretch/>
        </p:blipFill>
        <p:spPr>
          <a:xfrm>
            <a:off x="863550" y="1423110"/>
            <a:ext cx="145900" cy="645874"/>
          </a:xfrm>
          <a:prstGeom prst="rect">
            <a:avLst/>
          </a:prstGeom>
          <a:noFill/>
          <a:ln>
            <a:noFill/>
          </a:ln>
        </p:spPr>
      </p:pic>
      <p:cxnSp>
        <p:nvCxnSpPr>
          <p:cNvPr id="192" name="Google Shape;192;p19"/>
          <p:cNvCxnSpPr/>
          <p:nvPr/>
        </p:nvCxnSpPr>
        <p:spPr>
          <a:xfrm>
            <a:off x="647802" y="1725234"/>
            <a:ext cx="600" cy="2679900"/>
          </a:xfrm>
          <a:prstGeom prst="straightConnector1">
            <a:avLst/>
          </a:prstGeom>
          <a:noFill/>
          <a:ln cap="flat" cmpd="sng" w="38100">
            <a:solidFill>
              <a:srgbClr val="282828"/>
            </a:solidFill>
            <a:prstDash val="solid"/>
            <a:round/>
            <a:headEnd len="med" w="med" type="none"/>
            <a:tailEnd len="med" w="med" type="none"/>
          </a:ln>
        </p:spPr>
      </p:cxnSp>
      <p:pic>
        <p:nvPicPr>
          <p:cNvPr id="193" name="Google Shape;193;p19"/>
          <p:cNvPicPr preferRelativeResize="0"/>
          <p:nvPr/>
        </p:nvPicPr>
        <p:blipFill>
          <a:blip r:embed="rId7">
            <a:alphaModFix/>
          </a:blip>
          <a:stretch>
            <a:fillRect/>
          </a:stretch>
        </p:blipFill>
        <p:spPr>
          <a:xfrm>
            <a:off x="366079" y="3134650"/>
            <a:ext cx="563446" cy="572077"/>
          </a:xfrm>
          <a:prstGeom prst="rect">
            <a:avLst/>
          </a:prstGeom>
          <a:noFill/>
          <a:ln>
            <a:noFill/>
          </a:ln>
        </p:spPr>
      </p:pic>
      <p:pic>
        <p:nvPicPr>
          <p:cNvPr id="194" name="Google Shape;194;p19"/>
          <p:cNvPicPr preferRelativeResize="0"/>
          <p:nvPr/>
        </p:nvPicPr>
        <p:blipFill>
          <a:blip r:embed="rId8">
            <a:alphaModFix/>
          </a:blip>
          <a:stretch>
            <a:fillRect/>
          </a:stretch>
        </p:blipFill>
        <p:spPr>
          <a:xfrm>
            <a:off x="363357" y="1462166"/>
            <a:ext cx="563185" cy="572092"/>
          </a:xfrm>
          <a:prstGeom prst="rect">
            <a:avLst/>
          </a:prstGeom>
          <a:noFill/>
          <a:ln>
            <a:noFill/>
          </a:ln>
        </p:spPr>
      </p:pic>
      <p:pic>
        <p:nvPicPr>
          <p:cNvPr id="195" name="Google Shape;195;p19"/>
          <p:cNvPicPr preferRelativeResize="0"/>
          <p:nvPr/>
        </p:nvPicPr>
        <p:blipFill>
          <a:blip r:embed="rId9">
            <a:alphaModFix/>
          </a:blip>
          <a:stretch>
            <a:fillRect/>
          </a:stretch>
        </p:blipFill>
        <p:spPr>
          <a:xfrm>
            <a:off x="363340" y="2287588"/>
            <a:ext cx="563446" cy="572077"/>
          </a:xfrm>
          <a:prstGeom prst="rect">
            <a:avLst/>
          </a:prstGeom>
          <a:noFill/>
          <a:ln>
            <a:noFill/>
          </a:ln>
        </p:spPr>
      </p:pic>
      <p:sp>
        <p:nvSpPr>
          <p:cNvPr id="196" name="Google Shape;196;p19"/>
          <p:cNvSpPr txBox="1"/>
          <p:nvPr>
            <p:ph type="title"/>
          </p:nvPr>
        </p:nvSpPr>
        <p:spPr>
          <a:xfrm>
            <a:off x="1224600" y="1466663"/>
            <a:ext cx="6850800" cy="5631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97" name="Google Shape;197;p19"/>
          <p:cNvSpPr txBox="1"/>
          <p:nvPr>
            <p:ph idx="2" type="title"/>
          </p:nvPr>
        </p:nvSpPr>
        <p:spPr>
          <a:xfrm>
            <a:off x="1224600" y="2285700"/>
            <a:ext cx="6850800" cy="5721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98" name="Google Shape;198;p19"/>
          <p:cNvSpPr txBox="1"/>
          <p:nvPr>
            <p:ph idx="3" type="title"/>
          </p:nvPr>
        </p:nvSpPr>
        <p:spPr>
          <a:xfrm>
            <a:off x="1224600" y="3160338"/>
            <a:ext cx="6850800" cy="5364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99" name="Google Shape;199;p19"/>
          <p:cNvSpPr txBox="1"/>
          <p:nvPr>
            <p:ph idx="4" type="title"/>
          </p:nvPr>
        </p:nvSpPr>
        <p:spPr>
          <a:xfrm>
            <a:off x="1224600" y="3971414"/>
            <a:ext cx="6850800" cy="563100"/>
          </a:xfrm>
          <a:prstGeom prst="rect">
            <a:avLst/>
          </a:prstGeom>
        </p:spPr>
        <p:txBody>
          <a:bodyPr anchorCtr="0" anchor="ctr" bIns="0" lIns="0" spcFirstLastPara="1" rIns="0" wrap="square" tIns="0">
            <a:noAutofit/>
          </a:bodyPr>
          <a:lstStyle>
            <a:lvl1pPr lvl="0" rtl="0">
              <a:spcBef>
                <a:spcPts val="0"/>
              </a:spcBef>
              <a:spcAft>
                <a:spcPts val="0"/>
              </a:spcAft>
              <a:buClr>
                <a:schemeClr val="lt1"/>
              </a:buClr>
              <a:buSzPts val="1800"/>
              <a:buFont typeface="Lexend"/>
              <a:buNone/>
              <a:defRPr b="0" sz="1800">
                <a:solidFill>
                  <a:schemeClr val="lt1"/>
                </a:solidFill>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pic>
        <p:nvPicPr>
          <p:cNvPr id="200" name="Google Shape;200;p19"/>
          <p:cNvPicPr preferRelativeResize="0"/>
          <p:nvPr/>
        </p:nvPicPr>
        <p:blipFill>
          <a:blip r:embed="rId10">
            <a:alphaModFix/>
          </a:blip>
          <a:stretch>
            <a:fillRect/>
          </a:stretch>
        </p:blipFill>
        <p:spPr>
          <a:xfrm>
            <a:off x="363341" y="3969363"/>
            <a:ext cx="563446" cy="572077"/>
          </a:xfrm>
          <a:prstGeom prst="rect">
            <a:avLst/>
          </a:prstGeom>
          <a:noFill/>
          <a:ln>
            <a:noFill/>
          </a:ln>
        </p:spPr>
      </p:pic>
      <p:sp>
        <p:nvSpPr>
          <p:cNvPr id="201" name="Google Shape;201;p19"/>
          <p:cNvSpPr/>
          <p:nvPr/>
        </p:nvSpPr>
        <p:spPr>
          <a:xfrm>
            <a:off x="0" y="0"/>
            <a:ext cx="9144300" cy="4857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2" name="Google Shape;202;p19"/>
          <p:cNvPicPr preferRelativeResize="0"/>
          <p:nvPr/>
        </p:nvPicPr>
        <p:blipFill rotWithShape="1">
          <a:blip r:embed="rId11">
            <a:alphaModFix/>
          </a:blip>
          <a:srcRect b="1709" l="0" r="0" t="1699"/>
          <a:stretch/>
        </p:blipFill>
        <p:spPr>
          <a:xfrm>
            <a:off x="-12" y="481650"/>
            <a:ext cx="9151202" cy="116709"/>
          </a:xfrm>
          <a:prstGeom prst="rect">
            <a:avLst/>
          </a:prstGeom>
          <a:noFill/>
          <a:ln>
            <a:noFill/>
          </a:ln>
        </p:spPr>
      </p:pic>
      <p:sp>
        <p:nvSpPr>
          <p:cNvPr id="203" name="Google Shape;203;p19"/>
          <p:cNvSpPr txBox="1"/>
          <p:nvPr/>
        </p:nvSpPr>
        <p:spPr>
          <a:xfrm>
            <a:off x="324000" y="112500"/>
            <a:ext cx="2304900" cy="307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Lesson outline</a:t>
            </a:r>
            <a:endParaRPr b="1" sz="2000">
              <a:solidFill>
                <a:schemeClr val="dk1"/>
              </a:solidFill>
              <a:latin typeface="Lexend"/>
              <a:ea typeface="Lexend"/>
              <a:cs typeface="Lexend"/>
              <a:sym typeface="Lexend"/>
            </a:endParaRPr>
          </a:p>
        </p:txBody>
      </p:sp>
      <p:sp>
        <p:nvSpPr>
          <p:cNvPr id="204" name="Google Shape;204;p19"/>
          <p:cNvSpPr txBox="1"/>
          <p:nvPr>
            <p:ph idx="5" type="title"/>
          </p:nvPr>
        </p:nvSpPr>
        <p:spPr>
          <a:xfrm>
            <a:off x="324000" y="657600"/>
            <a:ext cx="5741400" cy="615600"/>
          </a:xfrm>
          <a:prstGeom prst="rect">
            <a:avLst/>
          </a:prstGeom>
        </p:spPr>
        <p:txBody>
          <a:bodyPr anchorCtr="0" anchor="t" bIns="0" lIns="0" spcFirstLastPara="1" rIns="0" wrap="square" tIns="0">
            <a:noAutofit/>
          </a:bodyPr>
          <a:lstStyle>
            <a:lvl1pPr lvl="0" rtl="0">
              <a:spcBef>
                <a:spcPts val="0"/>
              </a:spcBef>
              <a:spcAft>
                <a:spcPts val="0"/>
              </a:spcAft>
              <a:buSzPts val="1800"/>
              <a:buFont typeface="Lexend"/>
              <a:buNone/>
              <a:defRPr b="0" sz="1800">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0 Explanation blank - purple ">
  <p:cSld name="TITLE_AND_TWO_COLUMNS_1_1_6_2_1_4">
    <p:spTree>
      <p:nvGrpSpPr>
        <p:cNvPr id="205" name="Shape 205"/>
        <p:cNvGrpSpPr/>
        <p:nvPr/>
      </p:nvGrpSpPr>
      <p:grpSpPr>
        <a:xfrm>
          <a:off x="0" y="0"/>
          <a:ext cx="0" cy="0"/>
          <a:chOff x="0" y="0"/>
          <a:chExt cx="0" cy="0"/>
        </a:xfrm>
      </p:grpSpPr>
      <p:pic>
        <p:nvPicPr>
          <p:cNvPr id="206" name="Google Shape;206;p20"/>
          <p:cNvPicPr preferRelativeResize="0"/>
          <p:nvPr/>
        </p:nvPicPr>
        <p:blipFill>
          <a:blip r:embed="rId2">
            <a:alphaModFix/>
          </a:blip>
          <a:stretch>
            <a:fillRect/>
          </a:stretch>
        </p:blipFill>
        <p:spPr>
          <a:xfrm>
            <a:off x="0" y="532525"/>
            <a:ext cx="9151202" cy="116700"/>
          </a:xfrm>
          <a:prstGeom prst="rect">
            <a:avLst/>
          </a:prstGeom>
          <a:noFill/>
          <a:ln>
            <a:noFill/>
          </a:ln>
        </p:spPr>
      </p:pic>
      <p:sp>
        <p:nvSpPr>
          <p:cNvPr id="207" name="Google Shape;207;p20"/>
          <p:cNvSpPr/>
          <p:nvPr/>
        </p:nvSpPr>
        <p:spPr>
          <a:xfrm>
            <a:off x="-1" y="-2"/>
            <a:ext cx="91476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20"/>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209" name="Google Shape;209;p20"/>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210" name="Google Shape;210;p20"/>
          <p:cNvPicPr preferRelativeResize="0"/>
          <p:nvPr/>
        </p:nvPicPr>
        <p:blipFill rotWithShape="1">
          <a:blip r:embed="rId3">
            <a:alphaModFix/>
          </a:blip>
          <a:srcRect b="0" l="0" r="0" t="0"/>
          <a:stretch/>
        </p:blipFill>
        <p:spPr>
          <a:xfrm>
            <a:off x="8426950" y="-562"/>
            <a:ext cx="499700" cy="499700"/>
          </a:xfrm>
          <a:prstGeom prst="rect">
            <a:avLst/>
          </a:prstGeom>
          <a:noFill/>
          <a:ln>
            <a:noFill/>
          </a:ln>
        </p:spPr>
      </p:pic>
      <p:sp>
        <p:nvSpPr>
          <p:cNvPr id="211" name="Google Shape;211;p20"/>
          <p:cNvSpPr txBox="1"/>
          <p:nvPr/>
        </p:nvSpPr>
        <p:spPr>
          <a:xfrm>
            <a:off x="8209250" y="438760"/>
            <a:ext cx="9351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3EEFB"/>
                </a:solidFill>
                <a:latin typeface="Lexend"/>
                <a:ea typeface="Lexend"/>
                <a:cs typeface="Lexend"/>
                <a:sym typeface="Lexend"/>
              </a:rPr>
              <a:t>Explanation</a:t>
            </a:r>
            <a:endParaRPr b="1" sz="900">
              <a:solidFill>
                <a:srgbClr val="F3EEFB"/>
              </a:solidFill>
              <a:latin typeface="Lexend"/>
              <a:ea typeface="Lexend"/>
              <a:cs typeface="Lexend"/>
              <a:sym typeface="Lexen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Maths" showMasterSp="0">
  <p:cSld name="Title Slide 2_1_1">
    <p:bg>
      <p:bgPr>
        <a:solidFill>
          <a:srgbClr val="BEF2BD"/>
        </a:solidFill>
      </p:bgPr>
    </p:bg>
    <p:spTree>
      <p:nvGrpSpPr>
        <p:cNvPr id="17" name="Shape 17"/>
        <p:cNvGrpSpPr/>
        <p:nvPr/>
      </p:nvGrpSpPr>
      <p:grpSpPr>
        <a:xfrm>
          <a:off x="0" y="0"/>
          <a:ext cx="0" cy="0"/>
          <a:chOff x="0" y="0"/>
          <a:chExt cx="0" cy="0"/>
        </a:xfrm>
      </p:grpSpPr>
      <p:pic>
        <p:nvPicPr>
          <p:cNvPr id="18" name="Google Shape;18;p3"/>
          <p:cNvPicPr preferRelativeResize="0"/>
          <p:nvPr/>
        </p:nvPicPr>
        <p:blipFill rotWithShape="1">
          <a:blip r:embed="rId2">
            <a:alphaModFix/>
          </a:blip>
          <a:srcRect b="0" l="0" r="0" t="0"/>
          <a:stretch/>
        </p:blipFill>
        <p:spPr>
          <a:xfrm>
            <a:off x="6156975" y="0"/>
            <a:ext cx="2987025" cy="3854074"/>
          </a:xfrm>
          <a:prstGeom prst="rect">
            <a:avLst/>
          </a:prstGeom>
          <a:noFill/>
          <a:ln>
            <a:noFill/>
          </a:ln>
        </p:spPr>
      </p:pic>
      <p:sp>
        <p:nvSpPr>
          <p:cNvPr id="19" name="Google Shape;19;p3"/>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0" name="Google Shape;20;p3"/>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Maths</a:t>
            </a:r>
            <a:endParaRPr b="1" sz="1700">
              <a:latin typeface="Lexend"/>
              <a:ea typeface="Lexend"/>
              <a:cs typeface="Lexend"/>
              <a:sym typeface="Lexend"/>
            </a:endParaRPr>
          </a:p>
        </p:txBody>
      </p:sp>
      <p:sp>
        <p:nvSpPr>
          <p:cNvPr id="21" name="Google Shape;21;p3"/>
          <p:cNvSpPr txBox="1"/>
          <p:nvPr>
            <p:ph idx="1" type="subTitle"/>
          </p:nvPr>
        </p:nvSpPr>
        <p:spPr>
          <a:xfrm>
            <a:off x="890225" y="4327975"/>
            <a:ext cx="57585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22" name="Google Shape;22;p3"/>
          <p:cNvPicPr preferRelativeResize="0"/>
          <p:nvPr/>
        </p:nvPicPr>
        <p:blipFill rotWithShape="1">
          <a:blip r:embed="rId3">
            <a:alphaModFix/>
          </a:blip>
          <a:srcRect b="0" l="0" r="0" t="0"/>
          <a:stretch/>
        </p:blipFill>
        <p:spPr>
          <a:xfrm>
            <a:off x="7690424" y="4098434"/>
            <a:ext cx="1052750" cy="482825"/>
          </a:xfrm>
          <a:prstGeom prst="rect">
            <a:avLst/>
          </a:prstGeom>
          <a:noFill/>
          <a:ln>
            <a:noFill/>
          </a:ln>
        </p:spPr>
      </p:pic>
      <p:sp>
        <p:nvSpPr>
          <p:cNvPr id="23" name="Google Shape;23;p3"/>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pic>
        <p:nvPicPr>
          <p:cNvPr id="24" name="Google Shape;24;p3"/>
          <p:cNvPicPr preferRelativeResize="0"/>
          <p:nvPr/>
        </p:nvPicPr>
        <p:blipFill rotWithShape="1">
          <a:blip r:embed="rId4">
            <a:alphaModFix/>
          </a:blip>
          <a:srcRect b="0" l="6209" r="6209" t="0"/>
          <a:stretch/>
        </p:blipFill>
        <p:spPr>
          <a:xfrm>
            <a:off x="324000" y="4008600"/>
            <a:ext cx="707200" cy="1280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0 Explanation blank - jade">
  <p:cSld name="TITLE_AND_TWO_COLUMNS_1_1_6_2_1_2">
    <p:spTree>
      <p:nvGrpSpPr>
        <p:cNvPr id="212" name="Shape 212"/>
        <p:cNvGrpSpPr/>
        <p:nvPr/>
      </p:nvGrpSpPr>
      <p:grpSpPr>
        <a:xfrm>
          <a:off x="0" y="0"/>
          <a:ext cx="0" cy="0"/>
          <a:chOff x="0" y="0"/>
          <a:chExt cx="0" cy="0"/>
        </a:xfrm>
      </p:grpSpPr>
      <p:pic>
        <p:nvPicPr>
          <p:cNvPr id="213" name="Google Shape;213;p21"/>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14" name="Google Shape;214;p21"/>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1"/>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216" name="Google Shape;216;p21"/>
          <p:cNvSpPr txBox="1"/>
          <p:nvPr/>
        </p:nvSpPr>
        <p:spPr>
          <a:xfrm>
            <a:off x="8209250" y="438760"/>
            <a:ext cx="9351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Explanation</a:t>
            </a:r>
            <a:endParaRPr b="1" sz="900">
              <a:solidFill>
                <a:srgbClr val="E6F2F2"/>
              </a:solidFill>
              <a:latin typeface="Lexend"/>
              <a:ea typeface="Lexend"/>
              <a:cs typeface="Lexend"/>
              <a:sym typeface="Lexend"/>
            </a:endParaRPr>
          </a:p>
        </p:txBody>
      </p:sp>
      <p:sp>
        <p:nvSpPr>
          <p:cNvPr id="217" name="Google Shape;217;p21"/>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218" name="Google Shape;218;p21"/>
          <p:cNvPicPr preferRelativeResize="0"/>
          <p:nvPr/>
        </p:nvPicPr>
        <p:blipFill rotWithShape="1">
          <a:blip r:embed="rId3">
            <a:alphaModFix/>
          </a:blip>
          <a:srcRect b="0" l="0" r="0" t="0"/>
          <a:stretch/>
        </p:blipFill>
        <p:spPr>
          <a:xfrm>
            <a:off x="8426950" y="-562"/>
            <a:ext cx="499700" cy="4997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0 Explanation blank - blue ">
  <p:cSld name="TITLE_AND_TWO_COLUMNS_1_1_6_2_2">
    <p:spTree>
      <p:nvGrpSpPr>
        <p:cNvPr id="219" name="Shape 219"/>
        <p:cNvGrpSpPr/>
        <p:nvPr/>
      </p:nvGrpSpPr>
      <p:grpSpPr>
        <a:xfrm>
          <a:off x="0" y="0"/>
          <a:ext cx="0" cy="0"/>
          <a:chOff x="0" y="0"/>
          <a:chExt cx="0" cy="0"/>
        </a:xfrm>
      </p:grpSpPr>
      <p:pic>
        <p:nvPicPr>
          <p:cNvPr id="220" name="Google Shape;220;p22"/>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21" name="Google Shape;221;p22"/>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2"/>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223" name="Google Shape;223;p22"/>
          <p:cNvSpPr txBox="1"/>
          <p:nvPr/>
        </p:nvSpPr>
        <p:spPr>
          <a:xfrm>
            <a:off x="8209250" y="438760"/>
            <a:ext cx="9351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Explanation</a:t>
            </a:r>
            <a:endParaRPr b="1" sz="900">
              <a:solidFill>
                <a:srgbClr val="EBEDFE"/>
              </a:solidFill>
              <a:latin typeface="Lexend"/>
              <a:ea typeface="Lexend"/>
              <a:cs typeface="Lexend"/>
              <a:sym typeface="Lexend"/>
            </a:endParaRPr>
          </a:p>
        </p:txBody>
      </p:sp>
      <p:sp>
        <p:nvSpPr>
          <p:cNvPr id="224" name="Google Shape;224;p22"/>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225" name="Google Shape;225;p22"/>
          <p:cNvPicPr preferRelativeResize="0"/>
          <p:nvPr/>
        </p:nvPicPr>
        <p:blipFill rotWithShape="1">
          <a:blip r:embed="rId3">
            <a:alphaModFix/>
          </a:blip>
          <a:srcRect b="0" l="0" r="0" t="0"/>
          <a:stretch/>
        </p:blipFill>
        <p:spPr>
          <a:xfrm>
            <a:off x="8426950" y="-562"/>
            <a:ext cx="499700" cy="4997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0 Explanation blank - pink ">
  <p:cSld name="TITLE_AND_TWO_COLUMNS_1_1_6_2_1_1">
    <p:spTree>
      <p:nvGrpSpPr>
        <p:cNvPr id="226" name="Shape 226"/>
        <p:cNvGrpSpPr/>
        <p:nvPr/>
      </p:nvGrpSpPr>
      <p:grpSpPr>
        <a:xfrm>
          <a:off x="0" y="0"/>
          <a:ext cx="0" cy="0"/>
          <a:chOff x="0" y="0"/>
          <a:chExt cx="0" cy="0"/>
        </a:xfrm>
      </p:grpSpPr>
      <p:pic>
        <p:nvPicPr>
          <p:cNvPr id="227" name="Google Shape;227;p23"/>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28" name="Google Shape;228;p23"/>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3"/>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230" name="Google Shape;230;p23"/>
          <p:cNvSpPr txBox="1"/>
          <p:nvPr/>
        </p:nvSpPr>
        <p:spPr>
          <a:xfrm>
            <a:off x="8209250" y="438760"/>
            <a:ext cx="9351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Explanation</a:t>
            </a:r>
            <a:endParaRPr b="1" sz="900">
              <a:solidFill>
                <a:srgbClr val="FAEAF6"/>
              </a:solidFill>
              <a:latin typeface="Lexend"/>
              <a:ea typeface="Lexend"/>
              <a:cs typeface="Lexend"/>
              <a:sym typeface="Lexend"/>
            </a:endParaRPr>
          </a:p>
        </p:txBody>
      </p:sp>
      <p:sp>
        <p:nvSpPr>
          <p:cNvPr id="231" name="Google Shape;231;p23"/>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232" name="Google Shape;232;p23"/>
          <p:cNvPicPr preferRelativeResize="0"/>
          <p:nvPr/>
        </p:nvPicPr>
        <p:blipFill rotWithShape="1">
          <a:blip r:embed="rId3">
            <a:alphaModFix/>
          </a:blip>
          <a:srcRect b="0" l="0" r="0" t="0"/>
          <a:stretch/>
        </p:blipFill>
        <p:spPr>
          <a:xfrm>
            <a:off x="8426950" y="-562"/>
            <a:ext cx="499700" cy="4997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1 I do We do - purple">
  <p:cSld name="TITLE_AND_TWO_COLUMNS_1_1_9_2_2">
    <p:bg>
      <p:bgPr>
        <a:solidFill>
          <a:srgbClr val="F3EEFB"/>
        </a:solidFill>
      </p:bgPr>
    </p:bg>
    <p:spTree>
      <p:nvGrpSpPr>
        <p:cNvPr id="233" name="Shape 233"/>
        <p:cNvGrpSpPr/>
        <p:nvPr/>
      </p:nvGrpSpPr>
      <p:grpSpPr>
        <a:xfrm>
          <a:off x="0" y="0"/>
          <a:ext cx="0" cy="0"/>
          <a:chOff x="0" y="0"/>
          <a:chExt cx="0" cy="0"/>
        </a:xfrm>
      </p:grpSpPr>
      <p:sp>
        <p:nvSpPr>
          <p:cNvPr id="234" name="Google Shape;234;p24"/>
          <p:cNvSpPr/>
          <p:nvPr/>
        </p:nvSpPr>
        <p:spPr>
          <a:xfrm>
            <a:off x="0" y="18750"/>
            <a:ext cx="45723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5" name="Google Shape;235;p24"/>
          <p:cNvPicPr preferRelativeResize="0"/>
          <p:nvPr/>
        </p:nvPicPr>
        <p:blipFill>
          <a:blip r:embed="rId2">
            <a:alphaModFix/>
          </a:blip>
          <a:stretch>
            <a:fillRect/>
          </a:stretch>
        </p:blipFill>
        <p:spPr>
          <a:xfrm>
            <a:off x="0" y="532525"/>
            <a:ext cx="9151202" cy="116700"/>
          </a:xfrm>
          <a:prstGeom prst="rect">
            <a:avLst/>
          </a:prstGeom>
          <a:noFill/>
          <a:ln>
            <a:noFill/>
          </a:ln>
        </p:spPr>
      </p:pic>
      <p:sp>
        <p:nvSpPr>
          <p:cNvPr id="236" name="Google Shape;236;p24"/>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24"/>
          <p:cNvSpPr txBox="1"/>
          <p:nvPr>
            <p:ph idx="1" type="subTitle"/>
          </p:nvPr>
        </p:nvSpPr>
        <p:spPr>
          <a:xfrm>
            <a:off x="337825"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38" name="Google Shape;238;p24"/>
          <p:cNvSpPr txBox="1"/>
          <p:nvPr>
            <p:ph idx="2" type="subTitle"/>
          </p:nvPr>
        </p:nvSpPr>
        <p:spPr>
          <a:xfrm>
            <a:off x="4824000"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39" name="Google Shape;239;p24"/>
          <p:cNvSpPr txBox="1"/>
          <p:nvPr>
            <p:ph type="title"/>
          </p:nvPr>
        </p:nvSpPr>
        <p:spPr>
          <a:xfrm>
            <a:off x="324000" y="0"/>
            <a:ext cx="74505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40" name="Google Shape;240;p24"/>
          <p:cNvGrpSpPr/>
          <p:nvPr/>
        </p:nvGrpSpPr>
        <p:grpSpPr>
          <a:xfrm>
            <a:off x="7834231" y="1285"/>
            <a:ext cx="828900" cy="576065"/>
            <a:chOff x="7801496" y="1285"/>
            <a:chExt cx="828900" cy="576065"/>
          </a:xfrm>
        </p:grpSpPr>
        <p:pic>
          <p:nvPicPr>
            <p:cNvPr id="241" name="Google Shape;241;p24"/>
            <p:cNvPicPr preferRelativeResize="0"/>
            <p:nvPr/>
          </p:nvPicPr>
          <p:blipFill rotWithShape="1">
            <a:blip r:embed="rId3">
              <a:alphaModFix/>
            </a:blip>
            <a:srcRect b="0" l="0" r="0" t="0"/>
            <a:stretch/>
          </p:blipFill>
          <p:spPr>
            <a:xfrm>
              <a:off x="7966096" y="1285"/>
              <a:ext cx="499700" cy="499700"/>
            </a:xfrm>
            <a:prstGeom prst="rect">
              <a:avLst/>
            </a:prstGeom>
            <a:noFill/>
            <a:ln>
              <a:noFill/>
            </a:ln>
          </p:spPr>
        </p:pic>
        <p:sp>
          <p:nvSpPr>
            <p:cNvPr id="242" name="Google Shape;242;p24"/>
            <p:cNvSpPr txBox="1"/>
            <p:nvPr/>
          </p:nvSpPr>
          <p:spPr>
            <a:xfrm>
              <a:off x="7801496" y="438750"/>
              <a:ext cx="828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Explanation</a:t>
              </a:r>
              <a:endParaRPr b="1" sz="900">
                <a:solidFill>
                  <a:srgbClr val="EBEDFE"/>
                </a:solidFill>
                <a:latin typeface="Lexend"/>
                <a:ea typeface="Lexend"/>
                <a:cs typeface="Lexend"/>
                <a:sym typeface="Lexend"/>
              </a:endParaRPr>
            </a:p>
          </p:txBody>
        </p:sp>
      </p:grpSp>
      <p:grpSp>
        <p:nvGrpSpPr>
          <p:cNvPr id="243" name="Google Shape;243;p24"/>
          <p:cNvGrpSpPr/>
          <p:nvPr/>
        </p:nvGrpSpPr>
        <p:grpSpPr>
          <a:xfrm>
            <a:off x="8635663" y="1285"/>
            <a:ext cx="499700" cy="576065"/>
            <a:chOff x="8635663" y="1285"/>
            <a:chExt cx="499700" cy="576065"/>
          </a:xfrm>
        </p:grpSpPr>
        <p:pic>
          <p:nvPicPr>
            <p:cNvPr id="244" name="Google Shape;244;p24"/>
            <p:cNvPicPr preferRelativeResize="0"/>
            <p:nvPr/>
          </p:nvPicPr>
          <p:blipFill rotWithShape="1">
            <a:blip r:embed="rId4">
              <a:alphaModFix/>
            </a:blip>
            <a:srcRect b="0" l="0" r="0" t="0"/>
            <a:stretch/>
          </p:blipFill>
          <p:spPr>
            <a:xfrm>
              <a:off x="8635663" y="1285"/>
              <a:ext cx="499700" cy="499700"/>
            </a:xfrm>
            <a:prstGeom prst="rect">
              <a:avLst/>
            </a:prstGeom>
            <a:noFill/>
            <a:ln>
              <a:noFill/>
            </a:ln>
          </p:spPr>
        </p:pic>
        <p:sp>
          <p:nvSpPr>
            <p:cNvPr id="245" name="Google Shape;245;p24"/>
            <p:cNvSpPr txBox="1"/>
            <p:nvPr/>
          </p:nvSpPr>
          <p:spPr>
            <a:xfrm>
              <a:off x="8662913" y="438750"/>
              <a:ext cx="4452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1 I do We do - jade">
  <p:cSld name="TITLE_AND_TWO_COLUMNS_1_1_9_2_2_1_1">
    <p:bg>
      <p:bgPr>
        <a:solidFill>
          <a:srgbClr val="E6F2F2"/>
        </a:solidFill>
      </p:bgPr>
    </p:bg>
    <p:spTree>
      <p:nvGrpSpPr>
        <p:cNvPr id="246" name="Shape 246"/>
        <p:cNvGrpSpPr/>
        <p:nvPr/>
      </p:nvGrpSpPr>
      <p:grpSpPr>
        <a:xfrm>
          <a:off x="0" y="0"/>
          <a:ext cx="0" cy="0"/>
          <a:chOff x="0" y="0"/>
          <a:chExt cx="0" cy="0"/>
        </a:xfrm>
      </p:grpSpPr>
      <p:sp>
        <p:nvSpPr>
          <p:cNvPr id="247" name="Google Shape;247;p25"/>
          <p:cNvSpPr/>
          <p:nvPr/>
        </p:nvSpPr>
        <p:spPr>
          <a:xfrm>
            <a:off x="0" y="18750"/>
            <a:ext cx="45723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8" name="Google Shape;248;p25"/>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49" name="Google Shape;249;p25"/>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5"/>
          <p:cNvSpPr txBox="1"/>
          <p:nvPr>
            <p:ph idx="1" type="subTitle"/>
          </p:nvPr>
        </p:nvSpPr>
        <p:spPr>
          <a:xfrm>
            <a:off x="337825"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51" name="Google Shape;251;p25"/>
          <p:cNvSpPr txBox="1"/>
          <p:nvPr>
            <p:ph idx="2" type="subTitle"/>
          </p:nvPr>
        </p:nvSpPr>
        <p:spPr>
          <a:xfrm>
            <a:off x="4824000"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52" name="Google Shape;252;p25"/>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53" name="Google Shape;253;p25"/>
          <p:cNvGrpSpPr/>
          <p:nvPr/>
        </p:nvGrpSpPr>
        <p:grpSpPr>
          <a:xfrm>
            <a:off x="7834231" y="1285"/>
            <a:ext cx="828900" cy="576065"/>
            <a:chOff x="7801496" y="1285"/>
            <a:chExt cx="828900" cy="576065"/>
          </a:xfrm>
        </p:grpSpPr>
        <p:pic>
          <p:nvPicPr>
            <p:cNvPr id="254" name="Google Shape;254;p25"/>
            <p:cNvPicPr preferRelativeResize="0"/>
            <p:nvPr/>
          </p:nvPicPr>
          <p:blipFill rotWithShape="1">
            <a:blip r:embed="rId3">
              <a:alphaModFix/>
            </a:blip>
            <a:srcRect b="0" l="0" r="0" t="0"/>
            <a:stretch/>
          </p:blipFill>
          <p:spPr>
            <a:xfrm>
              <a:off x="7966096" y="1285"/>
              <a:ext cx="499700" cy="499700"/>
            </a:xfrm>
            <a:prstGeom prst="rect">
              <a:avLst/>
            </a:prstGeom>
            <a:noFill/>
            <a:ln>
              <a:noFill/>
            </a:ln>
          </p:spPr>
        </p:pic>
        <p:sp>
          <p:nvSpPr>
            <p:cNvPr id="255" name="Google Shape;255;p25"/>
            <p:cNvSpPr txBox="1"/>
            <p:nvPr/>
          </p:nvSpPr>
          <p:spPr>
            <a:xfrm>
              <a:off x="7801496" y="438750"/>
              <a:ext cx="828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Explanation</a:t>
              </a:r>
              <a:endParaRPr b="1" sz="900">
                <a:solidFill>
                  <a:srgbClr val="E6F2F2"/>
                </a:solidFill>
                <a:latin typeface="Lexend"/>
                <a:ea typeface="Lexend"/>
                <a:cs typeface="Lexend"/>
                <a:sym typeface="Lexend"/>
              </a:endParaRPr>
            </a:p>
          </p:txBody>
        </p:sp>
      </p:grpSp>
      <p:grpSp>
        <p:nvGrpSpPr>
          <p:cNvPr id="256" name="Google Shape;256;p25"/>
          <p:cNvGrpSpPr/>
          <p:nvPr/>
        </p:nvGrpSpPr>
        <p:grpSpPr>
          <a:xfrm>
            <a:off x="8635663" y="1285"/>
            <a:ext cx="499700" cy="576065"/>
            <a:chOff x="8635663" y="1285"/>
            <a:chExt cx="499700" cy="576065"/>
          </a:xfrm>
        </p:grpSpPr>
        <p:pic>
          <p:nvPicPr>
            <p:cNvPr id="257" name="Google Shape;257;p25"/>
            <p:cNvPicPr preferRelativeResize="0"/>
            <p:nvPr/>
          </p:nvPicPr>
          <p:blipFill rotWithShape="1">
            <a:blip r:embed="rId4">
              <a:alphaModFix/>
            </a:blip>
            <a:srcRect b="0" l="0" r="0" t="0"/>
            <a:stretch/>
          </p:blipFill>
          <p:spPr>
            <a:xfrm>
              <a:off x="8635663" y="1285"/>
              <a:ext cx="499700" cy="499700"/>
            </a:xfrm>
            <a:prstGeom prst="rect">
              <a:avLst/>
            </a:prstGeom>
            <a:noFill/>
            <a:ln>
              <a:noFill/>
            </a:ln>
          </p:spPr>
        </p:pic>
        <p:sp>
          <p:nvSpPr>
            <p:cNvPr id="258" name="Google Shape;258;p25"/>
            <p:cNvSpPr txBox="1"/>
            <p:nvPr/>
          </p:nvSpPr>
          <p:spPr>
            <a:xfrm>
              <a:off x="8662913" y="438750"/>
              <a:ext cx="4452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1 I do We do - blue">
  <p:cSld name="TITLE_AND_TWO_COLUMNS_1_1_9_2_3">
    <p:bg>
      <p:bgPr>
        <a:solidFill>
          <a:srgbClr val="EBEDFE"/>
        </a:solidFill>
      </p:bgPr>
    </p:bg>
    <p:spTree>
      <p:nvGrpSpPr>
        <p:cNvPr id="259" name="Shape 259"/>
        <p:cNvGrpSpPr/>
        <p:nvPr/>
      </p:nvGrpSpPr>
      <p:grpSpPr>
        <a:xfrm>
          <a:off x="0" y="0"/>
          <a:ext cx="0" cy="0"/>
          <a:chOff x="0" y="0"/>
          <a:chExt cx="0" cy="0"/>
        </a:xfrm>
      </p:grpSpPr>
      <p:sp>
        <p:nvSpPr>
          <p:cNvPr id="260" name="Google Shape;260;p26"/>
          <p:cNvSpPr/>
          <p:nvPr/>
        </p:nvSpPr>
        <p:spPr>
          <a:xfrm>
            <a:off x="0" y="18750"/>
            <a:ext cx="4572300" cy="51249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1" name="Google Shape;261;p26"/>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62" name="Google Shape;262;p26"/>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6"/>
          <p:cNvSpPr txBox="1"/>
          <p:nvPr>
            <p:ph idx="1" type="subTitle"/>
          </p:nvPr>
        </p:nvSpPr>
        <p:spPr>
          <a:xfrm>
            <a:off x="337825"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64" name="Google Shape;264;p26"/>
          <p:cNvSpPr txBox="1"/>
          <p:nvPr>
            <p:ph idx="2" type="subTitle"/>
          </p:nvPr>
        </p:nvSpPr>
        <p:spPr>
          <a:xfrm>
            <a:off x="4824000"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65" name="Google Shape;265;p26"/>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66" name="Google Shape;266;p26"/>
          <p:cNvGrpSpPr/>
          <p:nvPr/>
        </p:nvGrpSpPr>
        <p:grpSpPr>
          <a:xfrm>
            <a:off x="7834231" y="1285"/>
            <a:ext cx="828900" cy="576065"/>
            <a:chOff x="7801496" y="1285"/>
            <a:chExt cx="828900" cy="576065"/>
          </a:xfrm>
        </p:grpSpPr>
        <p:pic>
          <p:nvPicPr>
            <p:cNvPr id="267" name="Google Shape;267;p26"/>
            <p:cNvPicPr preferRelativeResize="0"/>
            <p:nvPr/>
          </p:nvPicPr>
          <p:blipFill rotWithShape="1">
            <a:blip r:embed="rId3">
              <a:alphaModFix/>
            </a:blip>
            <a:srcRect b="0" l="0" r="0" t="0"/>
            <a:stretch/>
          </p:blipFill>
          <p:spPr>
            <a:xfrm>
              <a:off x="7966096" y="1285"/>
              <a:ext cx="499700" cy="499700"/>
            </a:xfrm>
            <a:prstGeom prst="rect">
              <a:avLst/>
            </a:prstGeom>
            <a:noFill/>
            <a:ln>
              <a:noFill/>
            </a:ln>
          </p:spPr>
        </p:pic>
        <p:sp>
          <p:nvSpPr>
            <p:cNvPr id="268" name="Google Shape;268;p26"/>
            <p:cNvSpPr txBox="1"/>
            <p:nvPr/>
          </p:nvSpPr>
          <p:spPr>
            <a:xfrm>
              <a:off x="7801496" y="438750"/>
              <a:ext cx="828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Explanation</a:t>
              </a:r>
              <a:endParaRPr b="1" sz="900">
                <a:solidFill>
                  <a:srgbClr val="E6F2F2"/>
                </a:solidFill>
                <a:latin typeface="Lexend"/>
                <a:ea typeface="Lexend"/>
                <a:cs typeface="Lexend"/>
                <a:sym typeface="Lexend"/>
              </a:endParaRPr>
            </a:p>
          </p:txBody>
        </p:sp>
      </p:grpSp>
      <p:grpSp>
        <p:nvGrpSpPr>
          <p:cNvPr id="269" name="Google Shape;269;p26"/>
          <p:cNvGrpSpPr/>
          <p:nvPr/>
        </p:nvGrpSpPr>
        <p:grpSpPr>
          <a:xfrm>
            <a:off x="8635663" y="1285"/>
            <a:ext cx="499700" cy="576065"/>
            <a:chOff x="8635663" y="1285"/>
            <a:chExt cx="499700" cy="576065"/>
          </a:xfrm>
        </p:grpSpPr>
        <p:pic>
          <p:nvPicPr>
            <p:cNvPr id="270" name="Google Shape;270;p26"/>
            <p:cNvPicPr preferRelativeResize="0"/>
            <p:nvPr/>
          </p:nvPicPr>
          <p:blipFill rotWithShape="1">
            <a:blip r:embed="rId4">
              <a:alphaModFix/>
            </a:blip>
            <a:srcRect b="0" l="0" r="0" t="0"/>
            <a:stretch/>
          </p:blipFill>
          <p:spPr>
            <a:xfrm>
              <a:off x="8635663" y="1285"/>
              <a:ext cx="499700" cy="499700"/>
            </a:xfrm>
            <a:prstGeom prst="rect">
              <a:avLst/>
            </a:prstGeom>
            <a:noFill/>
            <a:ln>
              <a:noFill/>
            </a:ln>
          </p:spPr>
        </p:pic>
        <p:sp>
          <p:nvSpPr>
            <p:cNvPr id="271" name="Google Shape;271;p26"/>
            <p:cNvSpPr txBox="1"/>
            <p:nvPr/>
          </p:nvSpPr>
          <p:spPr>
            <a:xfrm>
              <a:off x="8662913" y="438750"/>
              <a:ext cx="4452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1 I do We do - pink">
  <p:cSld name="TITLE_AND_TWO_COLUMNS_1_1_9_2_2_1_1_1">
    <p:bg>
      <p:bgPr>
        <a:solidFill>
          <a:srgbClr val="FAEAF6"/>
        </a:solidFill>
      </p:bgPr>
    </p:bg>
    <p:spTree>
      <p:nvGrpSpPr>
        <p:cNvPr id="272" name="Shape 272"/>
        <p:cNvGrpSpPr/>
        <p:nvPr/>
      </p:nvGrpSpPr>
      <p:grpSpPr>
        <a:xfrm>
          <a:off x="0" y="0"/>
          <a:ext cx="0" cy="0"/>
          <a:chOff x="0" y="0"/>
          <a:chExt cx="0" cy="0"/>
        </a:xfrm>
      </p:grpSpPr>
      <p:sp>
        <p:nvSpPr>
          <p:cNvPr id="273" name="Google Shape;273;p27"/>
          <p:cNvSpPr/>
          <p:nvPr/>
        </p:nvSpPr>
        <p:spPr>
          <a:xfrm>
            <a:off x="0" y="18750"/>
            <a:ext cx="45723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4" name="Google Shape;274;p27"/>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275" name="Google Shape;275;p27"/>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7"/>
          <p:cNvSpPr txBox="1"/>
          <p:nvPr>
            <p:ph idx="1" type="subTitle"/>
          </p:nvPr>
        </p:nvSpPr>
        <p:spPr>
          <a:xfrm>
            <a:off x="337825"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77" name="Google Shape;277;p27"/>
          <p:cNvSpPr txBox="1"/>
          <p:nvPr>
            <p:ph idx="2" type="subTitle"/>
          </p:nvPr>
        </p:nvSpPr>
        <p:spPr>
          <a:xfrm>
            <a:off x="4824000" y="810000"/>
            <a:ext cx="3982200" cy="4010400"/>
          </a:xfrm>
          <a:prstGeom prst="rect">
            <a:avLst/>
          </a:prstGeom>
        </p:spPr>
        <p:txBody>
          <a:bodyPr anchorCtr="0" anchor="t" bIns="0" lIns="0" spcFirstLastPara="1" rIns="0" wrap="square" tIns="0">
            <a:noAutofit/>
          </a:bodyPr>
          <a:lstStyle>
            <a:lvl1pPr lvl="0" rtl="0">
              <a:spcBef>
                <a:spcPts val="0"/>
              </a:spcBef>
              <a:spcAft>
                <a:spcPts val="0"/>
              </a:spcAft>
              <a:buSzPts val="1800"/>
              <a:buNone/>
              <a:defRPr sz="1800"/>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78" name="Google Shape;278;p27"/>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79" name="Google Shape;279;p27"/>
          <p:cNvGrpSpPr/>
          <p:nvPr/>
        </p:nvGrpSpPr>
        <p:grpSpPr>
          <a:xfrm>
            <a:off x="7834231" y="1285"/>
            <a:ext cx="828900" cy="576065"/>
            <a:chOff x="7801496" y="1285"/>
            <a:chExt cx="828900" cy="576065"/>
          </a:xfrm>
        </p:grpSpPr>
        <p:pic>
          <p:nvPicPr>
            <p:cNvPr id="280" name="Google Shape;280;p27"/>
            <p:cNvPicPr preferRelativeResize="0"/>
            <p:nvPr/>
          </p:nvPicPr>
          <p:blipFill rotWithShape="1">
            <a:blip r:embed="rId3">
              <a:alphaModFix/>
            </a:blip>
            <a:srcRect b="0" l="0" r="0" t="0"/>
            <a:stretch/>
          </p:blipFill>
          <p:spPr>
            <a:xfrm>
              <a:off x="7966096" y="1285"/>
              <a:ext cx="499700" cy="499700"/>
            </a:xfrm>
            <a:prstGeom prst="rect">
              <a:avLst/>
            </a:prstGeom>
            <a:noFill/>
            <a:ln>
              <a:noFill/>
            </a:ln>
          </p:spPr>
        </p:pic>
        <p:sp>
          <p:nvSpPr>
            <p:cNvPr id="281" name="Google Shape;281;p27"/>
            <p:cNvSpPr txBox="1"/>
            <p:nvPr/>
          </p:nvSpPr>
          <p:spPr>
            <a:xfrm>
              <a:off x="7801496" y="438750"/>
              <a:ext cx="828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Explanation</a:t>
              </a:r>
              <a:endParaRPr b="1" sz="900">
                <a:solidFill>
                  <a:srgbClr val="FAEAF6"/>
                </a:solidFill>
                <a:latin typeface="Lexend"/>
                <a:ea typeface="Lexend"/>
                <a:cs typeface="Lexend"/>
                <a:sym typeface="Lexend"/>
              </a:endParaRPr>
            </a:p>
          </p:txBody>
        </p:sp>
      </p:grpSp>
      <p:grpSp>
        <p:nvGrpSpPr>
          <p:cNvPr id="282" name="Google Shape;282;p27"/>
          <p:cNvGrpSpPr/>
          <p:nvPr/>
        </p:nvGrpSpPr>
        <p:grpSpPr>
          <a:xfrm>
            <a:off x="8635663" y="1285"/>
            <a:ext cx="499700" cy="576065"/>
            <a:chOff x="8635663" y="1285"/>
            <a:chExt cx="499700" cy="576065"/>
          </a:xfrm>
        </p:grpSpPr>
        <p:pic>
          <p:nvPicPr>
            <p:cNvPr id="283" name="Google Shape;283;p27"/>
            <p:cNvPicPr preferRelativeResize="0"/>
            <p:nvPr/>
          </p:nvPicPr>
          <p:blipFill rotWithShape="1">
            <a:blip r:embed="rId4">
              <a:alphaModFix/>
            </a:blip>
            <a:srcRect b="0" l="0" r="0" t="0"/>
            <a:stretch/>
          </p:blipFill>
          <p:spPr>
            <a:xfrm>
              <a:off x="8635663" y="1285"/>
              <a:ext cx="499700" cy="499700"/>
            </a:xfrm>
            <a:prstGeom prst="rect">
              <a:avLst/>
            </a:prstGeom>
            <a:noFill/>
            <a:ln>
              <a:noFill/>
            </a:ln>
          </p:spPr>
        </p:pic>
        <p:sp>
          <p:nvSpPr>
            <p:cNvPr id="284" name="Google Shape;284;p27"/>
            <p:cNvSpPr txBox="1"/>
            <p:nvPr/>
          </p:nvSpPr>
          <p:spPr>
            <a:xfrm>
              <a:off x="8662913" y="438750"/>
              <a:ext cx="4452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2 CfU true/false justify - purple">
  <p:cSld name="TITLE_AND_TWO_COLUMNS_1_1_9_1_3_1">
    <p:bg>
      <p:bgPr>
        <a:solidFill>
          <a:srgbClr val="F3EEFB"/>
        </a:solidFill>
      </p:bgPr>
    </p:bg>
    <p:spTree>
      <p:nvGrpSpPr>
        <p:cNvPr id="285" name="Shape 285"/>
        <p:cNvGrpSpPr/>
        <p:nvPr/>
      </p:nvGrpSpPr>
      <p:grpSpPr>
        <a:xfrm>
          <a:off x="0" y="0"/>
          <a:ext cx="0" cy="0"/>
          <a:chOff x="0" y="0"/>
          <a:chExt cx="0" cy="0"/>
        </a:xfrm>
      </p:grpSpPr>
      <p:pic>
        <p:nvPicPr>
          <p:cNvPr id="286" name="Google Shape;286;p28"/>
          <p:cNvPicPr preferRelativeResize="0"/>
          <p:nvPr/>
        </p:nvPicPr>
        <p:blipFill>
          <a:blip r:embed="rId2">
            <a:alphaModFix/>
          </a:blip>
          <a:stretch>
            <a:fillRect/>
          </a:stretch>
        </p:blipFill>
        <p:spPr>
          <a:xfrm>
            <a:off x="2429763" y="1780516"/>
            <a:ext cx="457425" cy="457425"/>
          </a:xfrm>
          <a:prstGeom prst="rect">
            <a:avLst/>
          </a:prstGeom>
          <a:noFill/>
          <a:ln>
            <a:noFill/>
          </a:ln>
        </p:spPr>
      </p:pic>
      <p:pic>
        <p:nvPicPr>
          <p:cNvPr id="287" name="Google Shape;287;p28"/>
          <p:cNvPicPr preferRelativeResize="0"/>
          <p:nvPr/>
        </p:nvPicPr>
        <p:blipFill>
          <a:blip r:embed="rId2">
            <a:alphaModFix/>
          </a:blip>
          <a:stretch>
            <a:fillRect/>
          </a:stretch>
        </p:blipFill>
        <p:spPr>
          <a:xfrm>
            <a:off x="4823988" y="1780516"/>
            <a:ext cx="457425" cy="457425"/>
          </a:xfrm>
          <a:prstGeom prst="rect">
            <a:avLst/>
          </a:prstGeom>
          <a:noFill/>
          <a:ln>
            <a:noFill/>
          </a:ln>
        </p:spPr>
      </p:pic>
      <p:pic>
        <p:nvPicPr>
          <p:cNvPr id="288" name="Google Shape;288;p28"/>
          <p:cNvPicPr preferRelativeResize="0"/>
          <p:nvPr/>
        </p:nvPicPr>
        <p:blipFill>
          <a:blip r:embed="rId3">
            <a:alphaModFix/>
          </a:blip>
          <a:stretch>
            <a:fillRect/>
          </a:stretch>
        </p:blipFill>
        <p:spPr>
          <a:xfrm>
            <a:off x="0" y="532525"/>
            <a:ext cx="9151202" cy="116709"/>
          </a:xfrm>
          <a:prstGeom prst="rect">
            <a:avLst/>
          </a:prstGeom>
          <a:noFill/>
          <a:ln>
            <a:noFill/>
          </a:ln>
        </p:spPr>
      </p:pic>
      <p:sp>
        <p:nvSpPr>
          <p:cNvPr id="289" name="Google Shape;289;p28"/>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28"/>
          <p:cNvSpPr txBox="1"/>
          <p:nvPr/>
        </p:nvSpPr>
        <p:spPr>
          <a:xfrm>
            <a:off x="3025325" y="1839875"/>
            <a:ext cx="12891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a:t>
            </a:r>
            <a:endParaRPr b="1" sz="2200">
              <a:solidFill>
                <a:schemeClr val="dk1"/>
              </a:solidFill>
              <a:latin typeface="Lexend"/>
              <a:ea typeface="Lexend"/>
              <a:cs typeface="Lexend"/>
              <a:sym typeface="Lexend"/>
            </a:endParaRPr>
          </a:p>
        </p:txBody>
      </p:sp>
      <p:sp>
        <p:nvSpPr>
          <p:cNvPr id="291" name="Google Shape;291;p28"/>
          <p:cNvSpPr txBox="1"/>
          <p:nvPr/>
        </p:nvSpPr>
        <p:spPr>
          <a:xfrm>
            <a:off x="5431100" y="1817150"/>
            <a:ext cx="10602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False</a:t>
            </a:r>
            <a:endParaRPr b="1" sz="2200">
              <a:solidFill>
                <a:schemeClr val="dk1"/>
              </a:solidFill>
              <a:latin typeface="Lexend"/>
              <a:ea typeface="Lexend"/>
              <a:cs typeface="Lexend"/>
              <a:sym typeface="Lexend"/>
            </a:endParaRPr>
          </a:p>
        </p:txBody>
      </p:sp>
      <p:sp>
        <p:nvSpPr>
          <p:cNvPr id="292" name="Google Shape;292;p28"/>
          <p:cNvSpPr txBox="1"/>
          <p:nvPr/>
        </p:nvSpPr>
        <p:spPr>
          <a:xfrm>
            <a:off x="324000" y="2623800"/>
            <a:ext cx="3968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Justify your answer</a:t>
            </a:r>
            <a:endParaRPr b="1" sz="2200">
              <a:solidFill>
                <a:schemeClr val="dk1"/>
              </a:solidFill>
              <a:latin typeface="Lexend"/>
              <a:ea typeface="Lexend"/>
              <a:cs typeface="Lexend"/>
              <a:sym typeface="Lexend"/>
            </a:endParaRPr>
          </a:p>
        </p:txBody>
      </p:sp>
      <p:sp>
        <p:nvSpPr>
          <p:cNvPr id="293" name="Google Shape;293;p28"/>
          <p:cNvSpPr txBox="1"/>
          <p:nvPr>
            <p:ph idx="1" type="subTitle"/>
          </p:nvPr>
        </p:nvSpPr>
        <p:spPr>
          <a:xfrm>
            <a:off x="980575" y="3196113"/>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94" name="Google Shape;294;p28"/>
          <p:cNvSpPr txBox="1"/>
          <p:nvPr>
            <p:ph idx="2" type="subTitle"/>
          </p:nvPr>
        </p:nvSpPr>
        <p:spPr>
          <a:xfrm>
            <a:off x="324000" y="1080000"/>
            <a:ext cx="6722400" cy="2505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95" name="Google Shape;295;p28"/>
          <p:cNvSpPr txBox="1"/>
          <p:nvPr/>
        </p:nvSpPr>
        <p:spPr>
          <a:xfrm>
            <a:off x="324000" y="660750"/>
            <a:ext cx="21891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 or false?</a:t>
            </a:r>
            <a:r>
              <a:rPr lang="en-GB" sz="2400">
                <a:solidFill>
                  <a:schemeClr val="dk1"/>
                </a:solidFill>
                <a:latin typeface="ABeeZee"/>
                <a:ea typeface="ABeeZee"/>
                <a:cs typeface="ABeeZee"/>
                <a:sym typeface="ABeeZee"/>
              </a:rPr>
              <a:t> </a:t>
            </a:r>
            <a:endParaRPr sz="2400">
              <a:solidFill>
                <a:schemeClr val="dk1"/>
              </a:solidFill>
              <a:latin typeface="ABeeZee"/>
              <a:ea typeface="ABeeZee"/>
              <a:cs typeface="ABeeZee"/>
              <a:sym typeface="ABeeZee"/>
            </a:endParaRPr>
          </a:p>
        </p:txBody>
      </p:sp>
      <p:sp>
        <p:nvSpPr>
          <p:cNvPr id="296" name="Google Shape;296;p28"/>
          <p:cNvSpPr txBox="1"/>
          <p:nvPr>
            <p:ph idx="3" type="subTitle"/>
          </p:nvPr>
        </p:nvSpPr>
        <p:spPr>
          <a:xfrm>
            <a:off x="980575" y="4040345"/>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297" name="Google Shape;297;p28"/>
          <p:cNvSpPr txBox="1"/>
          <p:nvPr/>
        </p:nvSpPr>
        <p:spPr>
          <a:xfrm>
            <a:off x="2454488"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T</a:t>
            </a:r>
            <a:endParaRPr b="1" sz="1800">
              <a:solidFill>
                <a:schemeClr val="lt1"/>
              </a:solidFill>
              <a:latin typeface="Lexend"/>
              <a:ea typeface="Lexend"/>
              <a:cs typeface="Lexend"/>
              <a:sym typeface="Lexend"/>
            </a:endParaRPr>
          </a:p>
        </p:txBody>
      </p:sp>
      <p:sp>
        <p:nvSpPr>
          <p:cNvPr id="298" name="Google Shape;298;p28"/>
          <p:cNvSpPr txBox="1"/>
          <p:nvPr/>
        </p:nvSpPr>
        <p:spPr>
          <a:xfrm>
            <a:off x="4848713"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F</a:t>
            </a:r>
            <a:endParaRPr b="1" sz="1800">
              <a:solidFill>
                <a:schemeClr val="lt1"/>
              </a:solidFill>
              <a:latin typeface="Lexend"/>
              <a:ea typeface="Lexend"/>
              <a:cs typeface="Lexend"/>
              <a:sym typeface="Lexend"/>
            </a:endParaRPr>
          </a:p>
        </p:txBody>
      </p:sp>
      <p:pic>
        <p:nvPicPr>
          <p:cNvPr id="299" name="Google Shape;299;p28"/>
          <p:cNvPicPr preferRelativeResize="0"/>
          <p:nvPr/>
        </p:nvPicPr>
        <p:blipFill rotWithShape="1">
          <a:blip r:embed="rId4">
            <a:alphaModFix/>
          </a:blip>
          <a:srcRect b="0" l="0" r="0" t="0"/>
          <a:stretch/>
        </p:blipFill>
        <p:spPr>
          <a:xfrm>
            <a:off x="8528585" y="-11474"/>
            <a:ext cx="499700" cy="499700"/>
          </a:xfrm>
          <a:prstGeom prst="rect">
            <a:avLst/>
          </a:prstGeom>
          <a:noFill/>
          <a:ln>
            <a:noFill/>
          </a:ln>
        </p:spPr>
      </p:pic>
      <p:sp>
        <p:nvSpPr>
          <p:cNvPr id="300" name="Google Shape;300;p28"/>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3EEFB"/>
                </a:solidFill>
                <a:latin typeface="Lexend"/>
                <a:ea typeface="Lexend"/>
                <a:cs typeface="Lexend"/>
                <a:sym typeface="Lexend"/>
              </a:rPr>
              <a:t>Check</a:t>
            </a:r>
            <a:endParaRPr b="1" sz="900">
              <a:solidFill>
                <a:srgbClr val="F3EEFB"/>
              </a:solidFill>
              <a:latin typeface="Lexend"/>
              <a:ea typeface="Lexend"/>
              <a:cs typeface="Lexend"/>
              <a:sym typeface="Lexend"/>
            </a:endParaRPr>
          </a:p>
        </p:txBody>
      </p:sp>
      <p:sp>
        <p:nvSpPr>
          <p:cNvPr id="301" name="Google Shape;301;p28"/>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302" name="Google Shape;302;p28"/>
          <p:cNvGrpSpPr/>
          <p:nvPr/>
        </p:nvGrpSpPr>
        <p:grpSpPr>
          <a:xfrm>
            <a:off x="324128" y="3139463"/>
            <a:ext cx="457200" cy="457200"/>
            <a:chOff x="1020916" y="1442088"/>
            <a:chExt cx="457200" cy="457200"/>
          </a:xfrm>
        </p:grpSpPr>
        <p:pic>
          <p:nvPicPr>
            <p:cNvPr id="303" name="Google Shape;303;p28"/>
            <p:cNvPicPr preferRelativeResize="0"/>
            <p:nvPr/>
          </p:nvPicPr>
          <p:blipFill>
            <a:blip r:embed="rId5">
              <a:alphaModFix/>
            </a:blip>
            <a:stretch>
              <a:fillRect/>
            </a:stretch>
          </p:blipFill>
          <p:spPr>
            <a:xfrm>
              <a:off x="1020916" y="1442088"/>
              <a:ext cx="457200" cy="457200"/>
            </a:xfrm>
            <a:prstGeom prst="rect">
              <a:avLst/>
            </a:prstGeom>
            <a:noFill/>
            <a:ln>
              <a:noFill/>
            </a:ln>
          </p:spPr>
        </p:pic>
        <p:sp>
          <p:nvSpPr>
            <p:cNvPr id="304" name="Google Shape;304;p2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305" name="Google Shape;305;p28"/>
          <p:cNvGrpSpPr/>
          <p:nvPr/>
        </p:nvGrpSpPr>
        <p:grpSpPr>
          <a:xfrm>
            <a:off x="324128" y="3987825"/>
            <a:ext cx="457200" cy="457200"/>
            <a:chOff x="1020916" y="1442088"/>
            <a:chExt cx="457200" cy="457200"/>
          </a:xfrm>
        </p:grpSpPr>
        <p:pic>
          <p:nvPicPr>
            <p:cNvPr id="306" name="Google Shape;306;p28"/>
            <p:cNvPicPr preferRelativeResize="0"/>
            <p:nvPr/>
          </p:nvPicPr>
          <p:blipFill>
            <a:blip r:embed="rId5">
              <a:alphaModFix/>
            </a:blip>
            <a:stretch>
              <a:fillRect/>
            </a:stretch>
          </p:blipFill>
          <p:spPr>
            <a:xfrm>
              <a:off x="1020916" y="1442088"/>
              <a:ext cx="457200" cy="457200"/>
            </a:xfrm>
            <a:prstGeom prst="rect">
              <a:avLst/>
            </a:prstGeom>
            <a:noFill/>
            <a:ln>
              <a:noFill/>
            </a:ln>
          </p:spPr>
        </p:pic>
        <p:sp>
          <p:nvSpPr>
            <p:cNvPr id="307" name="Google Shape;307;p2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2 CfU true/false justify - jade">
  <p:cSld name="TITLE_AND_TWO_COLUMNS_1_1_9_1_3_1_1_1">
    <p:bg>
      <p:bgPr>
        <a:solidFill>
          <a:srgbClr val="E6F2F2"/>
        </a:solidFill>
      </p:bgPr>
    </p:bg>
    <p:spTree>
      <p:nvGrpSpPr>
        <p:cNvPr id="308" name="Shape 308"/>
        <p:cNvGrpSpPr/>
        <p:nvPr/>
      </p:nvGrpSpPr>
      <p:grpSpPr>
        <a:xfrm>
          <a:off x="0" y="0"/>
          <a:ext cx="0" cy="0"/>
          <a:chOff x="0" y="0"/>
          <a:chExt cx="0" cy="0"/>
        </a:xfrm>
      </p:grpSpPr>
      <p:pic>
        <p:nvPicPr>
          <p:cNvPr id="309" name="Google Shape;309;p29"/>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310" name="Google Shape;310;p29"/>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9"/>
          <p:cNvSpPr txBox="1"/>
          <p:nvPr/>
        </p:nvSpPr>
        <p:spPr>
          <a:xfrm>
            <a:off x="3025325" y="1839875"/>
            <a:ext cx="12891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a:t>
            </a:r>
            <a:endParaRPr b="1" sz="2200">
              <a:solidFill>
                <a:schemeClr val="dk1"/>
              </a:solidFill>
              <a:latin typeface="Lexend"/>
              <a:ea typeface="Lexend"/>
              <a:cs typeface="Lexend"/>
              <a:sym typeface="Lexend"/>
            </a:endParaRPr>
          </a:p>
        </p:txBody>
      </p:sp>
      <p:sp>
        <p:nvSpPr>
          <p:cNvPr id="312" name="Google Shape;312;p29"/>
          <p:cNvSpPr txBox="1"/>
          <p:nvPr/>
        </p:nvSpPr>
        <p:spPr>
          <a:xfrm>
            <a:off x="5431100" y="1817150"/>
            <a:ext cx="10602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False</a:t>
            </a:r>
            <a:endParaRPr b="1" sz="2200">
              <a:solidFill>
                <a:schemeClr val="dk1"/>
              </a:solidFill>
              <a:latin typeface="Lexend"/>
              <a:ea typeface="Lexend"/>
              <a:cs typeface="Lexend"/>
              <a:sym typeface="Lexend"/>
            </a:endParaRPr>
          </a:p>
        </p:txBody>
      </p:sp>
      <p:sp>
        <p:nvSpPr>
          <p:cNvPr id="313" name="Google Shape;313;p29"/>
          <p:cNvSpPr txBox="1"/>
          <p:nvPr/>
        </p:nvSpPr>
        <p:spPr>
          <a:xfrm>
            <a:off x="324000" y="2623800"/>
            <a:ext cx="3968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Justify your answer</a:t>
            </a:r>
            <a:endParaRPr b="1" sz="2200">
              <a:solidFill>
                <a:schemeClr val="dk1"/>
              </a:solidFill>
              <a:latin typeface="Lexend"/>
              <a:ea typeface="Lexend"/>
              <a:cs typeface="Lexend"/>
              <a:sym typeface="Lexend"/>
            </a:endParaRPr>
          </a:p>
        </p:txBody>
      </p:sp>
      <p:sp>
        <p:nvSpPr>
          <p:cNvPr id="314" name="Google Shape;314;p29"/>
          <p:cNvSpPr txBox="1"/>
          <p:nvPr>
            <p:ph idx="1" type="subTitle"/>
          </p:nvPr>
        </p:nvSpPr>
        <p:spPr>
          <a:xfrm>
            <a:off x="324000" y="1080000"/>
            <a:ext cx="6722400" cy="2505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15" name="Google Shape;315;p29"/>
          <p:cNvSpPr txBox="1"/>
          <p:nvPr/>
        </p:nvSpPr>
        <p:spPr>
          <a:xfrm>
            <a:off x="324000" y="660750"/>
            <a:ext cx="21891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 or false?</a:t>
            </a:r>
            <a:r>
              <a:rPr lang="en-GB" sz="2400">
                <a:solidFill>
                  <a:schemeClr val="dk1"/>
                </a:solidFill>
                <a:latin typeface="ABeeZee"/>
                <a:ea typeface="ABeeZee"/>
                <a:cs typeface="ABeeZee"/>
                <a:sym typeface="ABeeZee"/>
              </a:rPr>
              <a:t> </a:t>
            </a:r>
            <a:endParaRPr sz="2400">
              <a:solidFill>
                <a:schemeClr val="dk1"/>
              </a:solidFill>
              <a:latin typeface="ABeeZee"/>
              <a:ea typeface="ABeeZee"/>
              <a:cs typeface="ABeeZee"/>
              <a:sym typeface="ABeeZee"/>
            </a:endParaRPr>
          </a:p>
        </p:txBody>
      </p:sp>
      <p:pic>
        <p:nvPicPr>
          <p:cNvPr id="316" name="Google Shape;316;p29"/>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317" name="Google Shape;317;p29"/>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318" name="Google Shape;318;p29"/>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19" name="Google Shape;319;p29"/>
          <p:cNvSpPr txBox="1"/>
          <p:nvPr>
            <p:ph idx="2" type="subTitle"/>
          </p:nvPr>
        </p:nvSpPr>
        <p:spPr>
          <a:xfrm>
            <a:off x="980575" y="3196113"/>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20" name="Google Shape;320;p29"/>
          <p:cNvSpPr txBox="1"/>
          <p:nvPr>
            <p:ph idx="3" type="subTitle"/>
          </p:nvPr>
        </p:nvSpPr>
        <p:spPr>
          <a:xfrm>
            <a:off x="980575" y="4040345"/>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321" name="Google Shape;321;p29"/>
          <p:cNvGrpSpPr/>
          <p:nvPr/>
        </p:nvGrpSpPr>
        <p:grpSpPr>
          <a:xfrm>
            <a:off x="324128" y="3139463"/>
            <a:ext cx="457200" cy="457200"/>
            <a:chOff x="1020916" y="1442088"/>
            <a:chExt cx="457200" cy="457200"/>
          </a:xfrm>
        </p:grpSpPr>
        <p:pic>
          <p:nvPicPr>
            <p:cNvPr id="322" name="Google Shape;322;p2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23" name="Google Shape;323;p2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324" name="Google Shape;324;p29"/>
          <p:cNvGrpSpPr/>
          <p:nvPr/>
        </p:nvGrpSpPr>
        <p:grpSpPr>
          <a:xfrm>
            <a:off x="324128" y="3987825"/>
            <a:ext cx="457200" cy="457200"/>
            <a:chOff x="1020916" y="1442088"/>
            <a:chExt cx="457200" cy="457200"/>
          </a:xfrm>
        </p:grpSpPr>
        <p:pic>
          <p:nvPicPr>
            <p:cNvPr id="325" name="Google Shape;325;p2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26" name="Google Shape;326;p2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pic>
        <p:nvPicPr>
          <p:cNvPr id="327" name="Google Shape;327;p29"/>
          <p:cNvPicPr preferRelativeResize="0"/>
          <p:nvPr/>
        </p:nvPicPr>
        <p:blipFill>
          <a:blip r:embed="rId5">
            <a:alphaModFix/>
          </a:blip>
          <a:stretch>
            <a:fillRect/>
          </a:stretch>
        </p:blipFill>
        <p:spPr>
          <a:xfrm>
            <a:off x="2429763" y="1780516"/>
            <a:ext cx="457425" cy="457425"/>
          </a:xfrm>
          <a:prstGeom prst="rect">
            <a:avLst/>
          </a:prstGeom>
          <a:noFill/>
          <a:ln>
            <a:noFill/>
          </a:ln>
        </p:spPr>
      </p:pic>
      <p:pic>
        <p:nvPicPr>
          <p:cNvPr id="328" name="Google Shape;328;p29"/>
          <p:cNvPicPr preferRelativeResize="0"/>
          <p:nvPr/>
        </p:nvPicPr>
        <p:blipFill>
          <a:blip r:embed="rId5">
            <a:alphaModFix/>
          </a:blip>
          <a:stretch>
            <a:fillRect/>
          </a:stretch>
        </p:blipFill>
        <p:spPr>
          <a:xfrm>
            <a:off x="4823988" y="1780516"/>
            <a:ext cx="457425" cy="457425"/>
          </a:xfrm>
          <a:prstGeom prst="rect">
            <a:avLst/>
          </a:prstGeom>
          <a:noFill/>
          <a:ln>
            <a:noFill/>
          </a:ln>
        </p:spPr>
      </p:pic>
      <p:sp>
        <p:nvSpPr>
          <p:cNvPr id="329" name="Google Shape;329;p29"/>
          <p:cNvSpPr txBox="1"/>
          <p:nvPr/>
        </p:nvSpPr>
        <p:spPr>
          <a:xfrm>
            <a:off x="2454488"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T</a:t>
            </a:r>
            <a:endParaRPr b="1" sz="1800">
              <a:solidFill>
                <a:schemeClr val="lt1"/>
              </a:solidFill>
              <a:latin typeface="Lexend"/>
              <a:ea typeface="Lexend"/>
              <a:cs typeface="Lexend"/>
              <a:sym typeface="Lexend"/>
            </a:endParaRPr>
          </a:p>
        </p:txBody>
      </p:sp>
      <p:sp>
        <p:nvSpPr>
          <p:cNvPr id="330" name="Google Shape;330;p29"/>
          <p:cNvSpPr txBox="1"/>
          <p:nvPr/>
        </p:nvSpPr>
        <p:spPr>
          <a:xfrm>
            <a:off x="4848713"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F</a:t>
            </a:r>
            <a:endParaRPr b="1" sz="1800">
              <a:solidFill>
                <a:schemeClr val="lt1"/>
              </a:solidFill>
              <a:latin typeface="Lexend"/>
              <a:ea typeface="Lexend"/>
              <a:cs typeface="Lexend"/>
              <a:sym typeface="Lexen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2 CfU true/false justify - blue">
  <p:cSld name="TITLE_AND_TWO_COLUMNS_1_1_9_1_3_2">
    <p:bg>
      <p:bgPr>
        <a:solidFill>
          <a:srgbClr val="EBEDFE"/>
        </a:solidFill>
      </p:bgPr>
    </p:bg>
    <p:spTree>
      <p:nvGrpSpPr>
        <p:cNvPr id="331" name="Shape 331"/>
        <p:cNvGrpSpPr/>
        <p:nvPr/>
      </p:nvGrpSpPr>
      <p:grpSpPr>
        <a:xfrm>
          <a:off x="0" y="0"/>
          <a:ext cx="0" cy="0"/>
          <a:chOff x="0" y="0"/>
          <a:chExt cx="0" cy="0"/>
        </a:xfrm>
      </p:grpSpPr>
      <p:pic>
        <p:nvPicPr>
          <p:cNvPr id="332" name="Google Shape;332;p30"/>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333" name="Google Shape;333;p30"/>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30"/>
          <p:cNvSpPr txBox="1"/>
          <p:nvPr/>
        </p:nvSpPr>
        <p:spPr>
          <a:xfrm>
            <a:off x="3025325" y="1839875"/>
            <a:ext cx="12891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a:t>
            </a:r>
            <a:endParaRPr b="1" sz="2200">
              <a:solidFill>
                <a:schemeClr val="dk1"/>
              </a:solidFill>
              <a:latin typeface="Lexend"/>
              <a:ea typeface="Lexend"/>
              <a:cs typeface="Lexend"/>
              <a:sym typeface="Lexend"/>
            </a:endParaRPr>
          </a:p>
        </p:txBody>
      </p:sp>
      <p:sp>
        <p:nvSpPr>
          <p:cNvPr id="335" name="Google Shape;335;p30"/>
          <p:cNvSpPr txBox="1"/>
          <p:nvPr/>
        </p:nvSpPr>
        <p:spPr>
          <a:xfrm>
            <a:off x="5431100" y="1817150"/>
            <a:ext cx="10602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False</a:t>
            </a:r>
            <a:endParaRPr b="1" sz="2200">
              <a:solidFill>
                <a:schemeClr val="dk1"/>
              </a:solidFill>
              <a:latin typeface="Lexend"/>
              <a:ea typeface="Lexend"/>
              <a:cs typeface="Lexend"/>
              <a:sym typeface="Lexend"/>
            </a:endParaRPr>
          </a:p>
        </p:txBody>
      </p:sp>
      <p:sp>
        <p:nvSpPr>
          <p:cNvPr id="336" name="Google Shape;336;p30"/>
          <p:cNvSpPr txBox="1"/>
          <p:nvPr/>
        </p:nvSpPr>
        <p:spPr>
          <a:xfrm>
            <a:off x="324000" y="2623800"/>
            <a:ext cx="3968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Justify your answer</a:t>
            </a:r>
            <a:endParaRPr b="1" sz="2200">
              <a:solidFill>
                <a:schemeClr val="dk1"/>
              </a:solidFill>
              <a:latin typeface="Lexend"/>
              <a:ea typeface="Lexend"/>
              <a:cs typeface="Lexend"/>
              <a:sym typeface="Lexend"/>
            </a:endParaRPr>
          </a:p>
        </p:txBody>
      </p:sp>
      <p:sp>
        <p:nvSpPr>
          <p:cNvPr id="337" name="Google Shape;337;p30"/>
          <p:cNvSpPr txBox="1"/>
          <p:nvPr>
            <p:ph idx="1" type="subTitle"/>
          </p:nvPr>
        </p:nvSpPr>
        <p:spPr>
          <a:xfrm>
            <a:off x="324000" y="1080000"/>
            <a:ext cx="6722400" cy="2505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38" name="Google Shape;338;p30"/>
          <p:cNvSpPr txBox="1"/>
          <p:nvPr/>
        </p:nvSpPr>
        <p:spPr>
          <a:xfrm>
            <a:off x="324000" y="660750"/>
            <a:ext cx="21891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 or false?</a:t>
            </a:r>
            <a:r>
              <a:rPr lang="en-GB" sz="2400">
                <a:solidFill>
                  <a:schemeClr val="dk1"/>
                </a:solidFill>
                <a:latin typeface="ABeeZee"/>
                <a:ea typeface="ABeeZee"/>
                <a:cs typeface="ABeeZee"/>
                <a:sym typeface="ABeeZee"/>
              </a:rPr>
              <a:t> </a:t>
            </a:r>
            <a:endParaRPr sz="2400">
              <a:solidFill>
                <a:schemeClr val="dk1"/>
              </a:solidFill>
              <a:latin typeface="ABeeZee"/>
              <a:ea typeface="ABeeZee"/>
              <a:cs typeface="ABeeZee"/>
              <a:sym typeface="ABeeZee"/>
            </a:endParaRPr>
          </a:p>
        </p:txBody>
      </p:sp>
      <p:pic>
        <p:nvPicPr>
          <p:cNvPr id="339" name="Google Shape;339;p30"/>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340" name="Google Shape;340;p30"/>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341" name="Google Shape;341;p30"/>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42" name="Google Shape;342;p30"/>
          <p:cNvSpPr txBox="1"/>
          <p:nvPr>
            <p:ph idx="2" type="subTitle"/>
          </p:nvPr>
        </p:nvSpPr>
        <p:spPr>
          <a:xfrm>
            <a:off x="980575" y="3196113"/>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43" name="Google Shape;343;p30"/>
          <p:cNvSpPr txBox="1"/>
          <p:nvPr>
            <p:ph idx="3" type="subTitle"/>
          </p:nvPr>
        </p:nvSpPr>
        <p:spPr>
          <a:xfrm>
            <a:off x="980575" y="4040345"/>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344" name="Google Shape;344;p30"/>
          <p:cNvGrpSpPr/>
          <p:nvPr/>
        </p:nvGrpSpPr>
        <p:grpSpPr>
          <a:xfrm>
            <a:off x="324128" y="3139463"/>
            <a:ext cx="457200" cy="457200"/>
            <a:chOff x="1020916" y="1442088"/>
            <a:chExt cx="457200" cy="457200"/>
          </a:xfrm>
        </p:grpSpPr>
        <p:pic>
          <p:nvPicPr>
            <p:cNvPr id="345" name="Google Shape;345;p30"/>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46" name="Google Shape;346;p30"/>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347" name="Google Shape;347;p30"/>
          <p:cNvGrpSpPr/>
          <p:nvPr/>
        </p:nvGrpSpPr>
        <p:grpSpPr>
          <a:xfrm>
            <a:off x="324128" y="3987825"/>
            <a:ext cx="457200" cy="457200"/>
            <a:chOff x="1020916" y="1442088"/>
            <a:chExt cx="457200" cy="457200"/>
          </a:xfrm>
        </p:grpSpPr>
        <p:pic>
          <p:nvPicPr>
            <p:cNvPr id="348" name="Google Shape;348;p30"/>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49" name="Google Shape;349;p30"/>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pic>
        <p:nvPicPr>
          <p:cNvPr id="350" name="Google Shape;350;p30"/>
          <p:cNvPicPr preferRelativeResize="0"/>
          <p:nvPr/>
        </p:nvPicPr>
        <p:blipFill>
          <a:blip r:embed="rId5">
            <a:alphaModFix/>
          </a:blip>
          <a:stretch>
            <a:fillRect/>
          </a:stretch>
        </p:blipFill>
        <p:spPr>
          <a:xfrm>
            <a:off x="2429763" y="1780516"/>
            <a:ext cx="457425" cy="457425"/>
          </a:xfrm>
          <a:prstGeom prst="rect">
            <a:avLst/>
          </a:prstGeom>
          <a:noFill/>
          <a:ln>
            <a:noFill/>
          </a:ln>
        </p:spPr>
      </p:pic>
      <p:pic>
        <p:nvPicPr>
          <p:cNvPr id="351" name="Google Shape;351;p30"/>
          <p:cNvPicPr preferRelativeResize="0"/>
          <p:nvPr/>
        </p:nvPicPr>
        <p:blipFill>
          <a:blip r:embed="rId5">
            <a:alphaModFix/>
          </a:blip>
          <a:stretch>
            <a:fillRect/>
          </a:stretch>
        </p:blipFill>
        <p:spPr>
          <a:xfrm>
            <a:off x="4823988" y="1780516"/>
            <a:ext cx="457425" cy="457425"/>
          </a:xfrm>
          <a:prstGeom prst="rect">
            <a:avLst/>
          </a:prstGeom>
          <a:noFill/>
          <a:ln>
            <a:noFill/>
          </a:ln>
        </p:spPr>
      </p:pic>
      <p:sp>
        <p:nvSpPr>
          <p:cNvPr id="352" name="Google Shape;352;p30"/>
          <p:cNvSpPr txBox="1"/>
          <p:nvPr/>
        </p:nvSpPr>
        <p:spPr>
          <a:xfrm>
            <a:off x="2454488"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T</a:t>
            </a:r>
            <a:endParaRPr b="1" sz="1800">
              <a:solidFill>
                <a:schemeClr val="lt1"/>
              </a:solidFill>
              <a:latin typeface="Lexend"/>
              <a:ea typeface="Lexend"/>
              <a:cs typeface="Lexend"/>
              <a:sym typeface="Lexend"/>
            </a:endParaRPr>
          </a:p>
        </p:txBody>
      </p:sp>
      <p:sp>
        <p:nvSpPr>
          <p:cNvPr id="353" name="Google Shape;353;p30"/>
          <p:cNvSpPr txBox="1"/>
          <p:nvPr/>
        </p:nvSpPr>
        <p:spPr>
          <a:xfrm>
            <a:off x="4848713"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F</a:t>
            </a:r>
            <a:endParaRPr b="1" sz="1800">
              <a:solidFill>
                <a:schemeClr val="lt1"/>
              </a:solidFill>
              <a:latin typeface="Lexend"/>
              <a:ea typeface="Lexend"/>
              <a:cs typeface="Lexend"/>
              <a:sym typeface="Lexen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Geography" showMasterSp="0">
  <p:cSld name="Title Slide 2_1_1_1">
    <p:bg>
      <p:bgPr>
        <a:solidFill>
          <a:srgbClr val="BEF2BD"/>
        </a:solidFill>
      </p:bgPr>
    </p:bg>
    <p:spTree>
      <p:nvGrpSpPr>
        <p:cNvPr id="25" name="Shape 25"/>
        <p:cNvGrpSpPr/>
        <p:nvPr/>
      </p:nvGrpSpPr>
      <p:grpSpPr>
        <a:xfrm>
          <a:off x="0" y="0"/>
          <a:ext cx="0" cy="0"/>
          <a:chOff x="0" y="0"/>
          <a:chExt cx="0" cy="0"/>
        </a:xfrm>
      </p:grpSpPr>
      <p:pic>
        <p:nvPicPr>
          <p:cNvPr id="26" name="Google Shape;26;p4"/>
          <p:cNvPicPr preferRelativeResize="0"/>
          <p:nvPr/>
        </p:nvPicPr>
        <p:blipFill rotWithShape="1">
          <a:blip r:embed="rId2">
            <a:alphaModFix/>
          </a:blip>
          <a:srcRect b="0" l="6209" r="6209" t="0"/>
          <a:stretch/>
        </p:blipFill>
        <p:spPr>
          <a:xfrm>
            <a:off x="324000" y="4008600"/>
            <a:ext cx="1259825" cy="128000"/>
          </a:xfrm>
          <a:prstGeom prst="rect">
            <a:avLst/>
          </a:prstGeom>
          <a:noFill/>
          <a:ln>
            <a:noFill/>
          </a:ln>
        </p:spPr>
      </p:pic>
      <p:pic>
        <p:nvPicPr>
          <p:cNvPr id="27" name="Google Shape;27;p4"/>
          <p:cNvPicPr preferRelativeResize="0"/>
          <p:nvPr/>
        </p:nvPicPr>
        <p:blipFill rotWithShape="1">
          <a:blip r:embed="rId3">
            <a:alphaModFix/>
          </a:blip>
          <a:srcRect b="0" l="0" r="0" t="0"/>
          <a:stretch/>
        </p:blipFill>
        <p:spPr>
          <a:xfrm>
            <a:off x="6156975" y="0"/>
            <a:ext cx="2987025" cy="3854074"/>
          </a:xfrm>
          <a:prstGeom prst="rect">
            <a:avLst/>
          </a:prstGeom>
          <a:noFill/>
          <a:ln>
            <a:noFill/>
          </a:ln>
        </p:spPr>
      </p:pic>
      <p:sp>
        <p:nvSpPr>
          <p:cNvPr id="28" name="Google Shape;28;p4"/>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9" name="Google Shape;29;p4"/>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Geography</a:t>
            </a:r>
            <a:endParaRPr b="1" sz="1700">
              <a:latin typeface="Lexend"/>
              <a:ea typeface="Lexend"/>
              <a:cs typeface="Lexend"/>
              <a:sym typeface="Lexend"/>
            </a:endParaRPr>
          </a:p>
        </p:txBody>
      </p:sp>
      <p:sp>
        <p:nvSpPr>
          <p:cNvPr id="30" name="Google Shape;30;p4"/>
          <p:cNvSpPr txBox="1"/>
          <p:nvPr>
            <p:ph idx="1" type="subTitle"/>
          </p:nvPr>
        </p:nvSpPr>
        <p:spPr>
          <a:xfrm>
            <a:off x="890225" y="4327975"/>
            <a:ext cx="59976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31" name="Google Shape;31;p4"/>
          <p:cNvPicPr preferRelativeResize="0"/>
          <p:nvPr/>
        </p:nvPicPr>
        <p:blipFill rotWithShape="1">
          <a:blip r:embed="rId4">
            <a:alphaModFix/>
          </a:blip>
          <a:srcRect b="0" l="0" r="0" t="0"/>
          <a:stretch/>
        </p:blipFill>
        <p:spPr>
          <a:xfrm>
            <a:off x="7690424" y="4098434"/>
            <a:ext cx="1052750" cy="482825"/>
          </a:xfrm>
          <a:prstGeom prst="rect">
            <a:avLst/>
          </a:prstGeom>
          <a:noFill/>
          <a:ln>
            <a:noFill/>
          </a:ln>
        </p:spPr>
      </p:pic>
      <p:sp>
        <p:nvSpPr>
          <p:cNvPr id="32" name="Google Shape;32;p4"/>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2 CfU true/false justify - pink">
  <p:cSld name="TITLE_AND_TWO_COLUMNS_1_1_9_1_3_1_1_1_1">
    <p:bg>
      <p:bgPr>
        <a:solidFill>
          <a:srgbClr val="FAEAF6"/>
        </a:solidFill>
      </p:bgPr>
    </p:bg>
    <p:spTree>
      <p:nvGrpSpPr>
        <p:cNvPr id="354" name="Shape 354"/>
        <p:cNvGrpSpPr/>
        <p:nvPr/>
      </p:nvGrpSpPr>
      <p:grpSpPr>
        <a:xfrm>
          <a:off x="0" y="0"/>
          <a:ext cx="0" cy="0"/>
          <a:chOff x="0" y="0"/>
          <a:chExt cx="0" cy="0"/>
        </a:xfrm>
      </p:grpSpPr>
      <p:pic>
        <p:nvPicPr>
          <p:cNvPr id="355" name="Google Shape;355;p31"/>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356" name="Google Shape;356;p31"/>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1"/>
          <p:cNvSpPr txBox="1"/>
          <p:nvPr/>
        </p:nvSpPr>
        <p:spPr>
          <a:xfrm>
            <a:off x="3025325" y="1839875"/>
            <a:ext cx="12891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a:t>
            </a:r>
            <a:endParaRPr b="1" sz="2200">
              <a:solidFill>
                <a:schemeClr val="dk1"/>
              </a:solidFill>
              <a:latin typeface="Lexend"/>
              <a:ea typeface="Lexend"/>
              <a:cs typeface="Lexend"/>
              <a:sym typeface="Lexend"/>
            </a:endParaRPr>
          </a:p>
        </p:txBody>
      </p:sp>
      <p:sp>
        <p:nvSpPr>
          <p:cNvPr id="358" name="Google Shape;358;p31"/>
          <p:cNvSpPr txBox="1"/>
          <p:nvPr/>
        </p:nvSpPr>
        <p:spPr>
          <a:xfrm>
            <a:off x="5431100" y="1817150"/>
            <a:ext cx="10602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False</a:t>
            </a:r>
            <a:endParaRPr b="1" sz="2200">
              <a:solidFill>
                <a:schemeClr val="dk1"/>
              </a:solidFill>
              <a:latin typeface="Lexend"/>
              <a:ea typeface="Lexend"/>
              <a:cs typeface="Lexend"/>
              <a:sym typeface="Lexend"/>
            </a:endParaRPr>
          </a:p>
        </p:txBody>
      </p:sp>
      <p:sp>
        <p:nvSpPr>
          <p:cNvPr id="359" name="Google Shape;359;p31"/>
          <p:cNvSpPr txBox="1"/>
          <p:nvPr/>
        </p:nvSpPr>
        <p:spPr>
          <a:xfrm>
            <a:off x="324000" y="2623800"/>
            <a:ext cx="3968400" cy="338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Justify your answer</a:t>
            </a:r>
            <a:endParaRPr b="1" sz="2200">
              <a:solidFill>
                <a:schemeClr val="dk1"/>
              </a:solidFill>
              <a:latin typeface="Lexend"/>
              <a:ea typeface="Lexend"/>
              <a:cs typeface="Lexend"/>
              <a:sym typeface="Lexend"/>
            </a:endParaRPr>
          </a:p>
        </p:txBody>
      </p:sp>
      <p:sp>
        <p:nvSpPr>
          <p:cNvPr id="360" name="Google Shape;360;p31"/>
          <p:cNvSpPr txBox="1"/>
          <p:nvPr>
            <p:ph idx="1" type="subTitle"/>
          </p:nvPr>
        </p:nvSpPr>
        <p:spPr>
          <a:xfrm>
            <a:off x="324000" y="1080000"/>
            <a:ext cx="6722400" cy="2505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61" name="Google Shape;361;p31"/>
          <p:cNvSpPr txBox="1"/>
          <p:nvPr/>
        </p:nvSpPr>
        <p:spPr>
          <a:xfrm>
            <a:off x="324000" y="660750"/>
            <a:ext cx="2189100" cy="36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200">
                <a:solidFill>
                  <a:schemeClr val="dk1"/>
                </a:solidFill>
                <a:latin typeface="Lexend"/>
                <a:ea typeface="Lexend"/>
                <a:cs typeface="Lexend"/>
                <a:sym typeface="Lexend"/>
              </a:rPr>
              <a:t>True or false?</a:t>
            </a:r>
            <a:r>
              <a:rPr lang="en-GB" sz="2400">
                <a:solidFill>
                  <a:schemeClr val="dk1"/>
                </a:solidFill>
                <a:latin typeface="ABeeZee"/>
                <a:ea typeface="ABeeZee"/>
                <a:cs typeface="ABeeZee"/>
                <a:sym typeface="ABeeZee"/>
              </a:rPr>
              <a:t> </a:t>
            </a:r>
            <a:endParaRPr sz="2400">
              <a:solidFill>
                <a:schemeClr val="dk1"/>
              </a:solidFill>
              <a:latin typeface="ABeeZee"/>
              <a:ea typeface="ABeeZee"/>
              <a:cs typeface="ABeeZee"/>
              <a:sym typeface="ABeeZee"/>
            </a:endParaRPr>
          </a:p>
        </p:txBody>
      </p:sp>
      <p:pic>
        <p:nvPicPr>
          <p:cNvPr id="362" name="Google Shape;362;p31"/>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363" name="Google Shape;363;p31"/>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sp>
        <p:nvSpPr>
          <p:cNvPr id="364" name="Google Shape;364;p31"/>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65" name="Google Shape;365;p31"/>
          <p:cNvSpPr txBox="1"/>
          <p:nvPr>
            <p:ph idx="2" type="subTitle"/>
          </p:nvPr>
        </p:nvSpPr>
        <p:spPr>
          <a:xfrm>
            <a:off x="980575" y="3196113"/>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66" name="Google Shape;366;p31"/>
          <p:cNvSpPr txBox="1"/>
          <p:nvPr>
            <p:ph idx="3" type="subTitle"/>
          </p:nvPr>
        </p:nvSpPr>
        <p:spPr>
          <a:xfrm>
            <a:off x="980575" y="4040345"/>
            <a:ext cx="7452600" cy="7308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367" name="Google Shape;367;p31"/>
          <p:cNvGrpSpPr/>
          <p:nvPr/>
        </p:nvGrpSpPr>
        <p:grpSpPr>
          <a:xfrm>
            <a:off x="324128" y="3139463"/>
            <a:ext cx="457200" cy="457200"/>
            <a:chOff x="1020916" y="1442088"/>
            <a:chExt cx="457200" cy="457200"/>
          </a:xfrm>
        </p:grpSpPr>
        <p:pic>
          <p:nvPicPr>
            <p:cNvPr id="368" name="Google Shape;368;p31"/>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69" name="Google Shape;369;p31"/>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370" name="Google Shape;370;p31"/>
          <p:cNvGrpSpPr/>
          <p:nvPr/>
        </p:nvGrpSpPr>
        <p:grpSpPr>
          <a:xfrm>
            <a:off x="324128" y="3987825"/>
            <a:ext cx="457200" cy="457200"/>
            <a:chOff x="1020916" y="1442088"/>
            <a:chExt cx="457200" cy="457200"/>
          </a:xfrm>
        </p:grpSpPr>
        <p:pic>
          <p:nvPicPr>
            <p:cNvPr id="371" name="Google Shape;371;p31"/>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72" name="Google Shape;372;p31"/>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pic>
        <p:nvPicPr>
          <p:cNvPr id="373" name="Google Shape;373;p31"/>
          <p:cNvPicPr preferRelativeResize="0"/>
          <p:nvPr/>
        </p:nvPicPr>
        <p:blipFill>
          <a:blip r:embed="rId5">
            <a:alphaModFix/>
          </a:blip>
          <a:stretch>
            <a:fillRect/>
          </a:stretch>
        </p:blipFill>
        <p:spPr>
          <a:xfrm>
            <a:off x="2429763" y="1780516"/>
            <a:ext cx="457425" cy="457425"/>
          </a:xfrm>
          <a:prstGeom prst="rect">
            <a:avLst/>
          </a:prstGeom>
          <a:noFill/>
          <a:ln>
            <a:noFill/>
          </a:ln>
        </p:spPr>
      </p:pic>
      <p:pic>
        <p:nvPicPr>
          <p:cNvPr id="374" name="Google Shape;374;p31"/>
          <p:cNvPicPr preferRelativeResize="0"/>
          <p:nvPr/>
        </p:nvPicPr>
        <p:blipFill>
          <a:blip r:embed="rId5">
            <a:alphaModFix/>
          </a:blip>
          <a:stretch>
            <a:fillRect/>
          </a:stretch>
        </p:blipFill>
        <p:spPr>
          <a:xfrm>
            <a:off x="4823988" y="1780516"/>
            <a:ext cx="457425" cy="457425"/>
          </a:xfrm>
          <a:prstGeom prst="rect">
            <a:avLst/>
          </a:prstGeom>
          <a:noFill/>
          <a:ln>
            <a:noFill/>
          </a:ln>
        </p:spPr>
      </p:pic>
      <p:sp>
        <p:nvSpPr>
          <p:cNvPr id="375" name="Google Shape;375;p31"/>
          <p:cNvSpPr txBox="1"/>
          <p:nvPr/>
        </p:nvSpPr>
        <p:spPr>
          <a:xfrm>
            <a:off x="2454488"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T</a:t>
            </a:r>
            <a:endParaRPr b="1" sz="1800">
              <a:solidFill>
                <a:schemeClr val="lt1"/>
              </a:solidFill>
              <a:latin typeface="Lexend"/>
              <a:ea typeface="Lexend"/>
              <a:cs typeface="Lexend"/>
              <a:sym typeface="Lexend"/>
            </a:endParaRPr>
          </a:p>
        </p:txBody>
      </p:sp>
      <p:sp>
        <p:nvSpPr>
          <p:cNvPr id="376" name="Google Shape;376;p31"/>
          <p:cNvSpPr txBox="1"/>
          <p:nvPr/>
        </p:nvSpPr>
        <p:spPr>
          <a:xfrm>
            <a:off x="4848713" y="1870613"/>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chemeClr val="lt1"/>
                </a:solidFill>
                <a:latin typeface="Lexend"/>
                <a:ea typeface="Lexend"/>
                <a:cs typeface="Lexend"/>
                <a:sym typeface="Lexend"/>
              </a:rPr>
              <a:t>F</a:t>
            </a:r>
            <a:endParaRPr b="1" sz="1800">
              <a:solidFill>
                <a:schemeClr val="lt1"/>
              </a:solidFill>
              <a:latin typeface="Lexend"/>
              <a:ea typeface="Lexend"/>
              <a:cs typeface="Lexend"/>
              <a:sym typeface="Lexen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3 CfU 3 options - purple">
  <p:cSld name="TITLE_AND_TWO_COLUMNS_1_1_7_1">
    <p:bg>
      <p:bgPr>
        <a:solidFill>
          <a:srgbClr val="F3EEFB"/>
        </a:solidFill>
      </p:bgPr>
    </p:bg>
    <p:spTree>
      <p:nvGrpSpPr>
        <p:cNvPr id="377" name="Shape 377"/>
        <p:cNvGrpSpPr/>
        <p:nvPr/>
      </p:nvGrpSpPr>
      <p:grpSpPr>
        <a:xfrm>
          <a:off x="0" y="0"/>
          <a:ext cx="0" cy="0"/>
          <a:chOff x="0" y="0"/>
          <a:chExt cx="0" cy="0"/>
        </a:xfrm>
      </p:grpSpPr>
      <p:pic>
        <p:nvPicPr>
          <p:cNvPr id="378" name="Google Shape;378;p32"/>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379" name="Google Shape;379;p32"/>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2"/>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381" name="Google Shape;381;p32"/>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382" name="Google Shape;382;p32"/>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383" name="Google Shape;383;p32"/>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84" name="Google Shape;384;p32"/>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85" name="Google Shape;385;p32"/>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386" name="Google Shape;386;p32"/>
          <p:cNvSpPr txBox="1"/>
          <p:nvPr>
            <p:ph idx="4" type="subTitle"/>
          </p:nvPr>
        </p:nvSpPr>
        <p:spPr>
          <a:xfrm>
            <a:off x="1034425" y="37669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387" name="Google Shape;387;p32"/>
          <p:cNvGrpSpPr/>
          <p:nvPr/>
        </p:nvGrpSpPr>
        <p:grpSpPr>
          <a:xfrm>
            <a:off x="323653" y="1804438"/>
            <a:ext cx="457200" cy="457200"/>
            <a:chOff x="1020916" y="1442088"/>
            <a:chExt cx="457200" cy="457200"/>
          </a:xfrm>
        </p:grpSpPr>
        <p:pic>
          <p:nvPicPr>
            <p:cNvPr id="388" name="Google Shape;388;p3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89" name="Google Shape;389;p3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390" name="Google Shape;390;p32"/>
          <p:cNvGrpSpPr/>
          <p:nvPr/>
        </p:nvGrpSpPr>
        <p:grpSpPr>
          <a:xfrm>
            <a:off x="323653" y="2766575"/>
            <a:ext cx="457200" cy="457200"/>
            <a:chOff x="1020916" y="1442088"/>
            <a:chExt cx="457200" cy="457200"/>
          </a:xfrm>
        </p:grpSpPr>
        <p:pic>
          <p:nvPicPr>
            <p:cNvPr id="391" name="Google Shape;391;p3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92" name="Google Shape;392;p3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393" name="Google Shape;393;p32"/>
          <p:cNvGrpSpPr/>
          <p:nvPr/>
        </p:nvGrpSpPr>
        <p:grpSpPr>
          <a:xfrm>
            <a:off x="323641" y="3729038"/>
            <a:ext cx="457200" cy="457200"/>
            <a:chOff x="1020916" y="1442088"/>
            <a:chExt cx="457200" cy="457200"/>
          </a:xfrm>
        </p:grpSpPr>
        <p:pic>
          <p:nvPicPr>
            <p:cNvPr id="394" name="Google Shape;394;p3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395" name="Google Shape;395;p3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3 CfU 3 options - jade">
  <p:cSld name="TITLE_AND_TWO_COLUMNS_1_1_7_1_1_1">
    <p:bg>
      <p:bgPr>
        <a:solidFill>
          <a:srgbClr val="E6F2F2"/>
        </a:solidFill>
      </p:bgPr>
    </p:bg>
    <p:spTree>
      <p:nvGrpSpPr>
        <p:cNvPr id="396" name="Shape 396"/>
        <p:cNvGrpSpPr/>
        <p:nvPr/>
      </p:nvGrpSpPr>
      <p:grpSpPr>
        <a:xfrm>
          <a:off x="0" y="0"/>
          <a:ext cx="0" cy="0"/>
          <a:chOff x="0" y="0"/>
          <a:chExt cx="0" cy="0"/>
        </a:xfrm>
      </p:grpSpPr>
      <p:pic>
        <p:nvPicPr>
          <p:cNvPr id="397" name="Google Shape;397;p33"/>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398" name="Google Shape;398;p33"/>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33"/>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00" name="Google Shape;400;p33"/>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401" name="Google Shape;401;p33"/>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402" name="Google Shape;402;p33"/>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03" name="Google Shape;403;p33"/>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04" name="Google Shape;404;p33"/>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05" name="Google Shape;405;p33"/>
          <p:cNvSpPr txBox="1"/>
          <p:nvPr>
            <p:ph idx="4" type="subTitle"/>
          </p:nvPr>
        </p:nvSpPr>
        <p:spPr>
          <a:xfrm>
            <a:off x="1034425" y="37669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406" name="Google Shape;406;p33"/>
          <p:cNvGrpSpPr/>
          <p:nvPr/>
        </p:nvGrpSpPr>
        <p:grpSpPr>
          <a:xfrm>
            <a:off x="323653" y="1804438"/>
            <a:ext cx="457200" cy="457200"/>
            <a:chOff x="1020916" y="1442088"/>
            <a:chExt cx="457200" cy="457200"/>
          </a:xfrm>
        </p:grpSpPr>
        <p:pic>
          <p:nvPicPr>
            <p:cNvPr id="407" name="Google Shape;407;p3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08" name="Google Shape;408;p3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409" name="Google Shape;409;p33"/>
          <p:cNvGrpSpPr/>
          <p:nvPr/>
        </p:nvGrpSpPr>
        <p:grpSpPr>
          <a:xfrm>
            <a:off x="323653" y="2766575"/>
            <a:ext cx="457200" cy="457200"/>
            <a:chOff x="1020916" y="1442088"/>
            <a:chExt cx="457200" cy="457200"/>
          </a:xfrm>
        </p:grpSpPr>
        <p:pic>
          <p:nvPicPr>
            <p:cNvPr id="410" name="Google Shape;410;p3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11" name="Google Shape;411;p3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412" name="Google Shape;412;p33"/>
          <p:cNvGrpSpPr/>
          <p:nvPr/>
        </p:nvGrpSpPr>
        <p:grpSpPr>
          <a:xfrm>
            <a:off x="323641" y="3729038"/>
            <a:ext cx="457200" cy="457200"/>
            <a:chOff x="1020916" y="1442088"/>
            <a:chExt cx="457200" cy="457200"/>
          </a:xfrm>
        </p:grpSpPr>
        <p:pic>
          <p:nvPicPr>
            <p:cNvPr id="413" name="Google Shape;413;p3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14" name="Google Shape;414;p3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3 CfU 3 options - blue">
  <p:cSld name="TITLE_AND_TWO_COLUMNS_1_1_7_2">
    <p:bg>
      <p:bgPr>
        <a:solidFill>
          <a:srgbClr val="EBEDFE"/>
        </a:solidFill>
      </p:bgPr>
    </p:bg>
    <p:spTree>
      <p:nvGrpSpPr>
        <p:cNvPr id="415" name="Shape 415"/>
        <p:cNvGrpSpPr/>
        <p:nvPr/>
      </p:nvGrpSpPr>
      <p:grpSpPr>
        <a:xfrm>
          <a:off x="0" y="0"/>
          <a:ext cx="0" cy="0"/>
          <a:chOff x="0" y="0"/>
          <a:chExt cx="0" cy="0"/>
        </a:xfrm>
      </p:grpSpPr>
      <p:pic>
        <p:nvPicPr>
          <p:cNvPr id="416" name="Google Shape;416;p34"/>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417" name="Google Shape;417;p34"/>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4"/>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19" name="Google Shape;419;p34"/>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420" name="Google Shape;420;p34"/>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421" name="Google Shape;421;p34"/>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22" name="Google Shape;422;p34"/>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23" name="Google Shape;423;p34"/>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24" name="Google Shape;424;p34"/>
          <p:cNvSpPr txBox="1"/>
          <p:nvPr>
            <p:ph idx="4" type="subTitle"/>
          </p:nvPr>
        </p:nvSpPr>
        <p:spPr>
          <a:xfrm>
            <a:off x="1034425" y="37669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425" name="Google Shape;425;p34"/>
          <p:cNvGrpSpPr/>
          <p:nvPr/>
        </p:nvGrpSpPr>
        <p:grpSpPr>
          <a:xfrm>
            <a:off x="323653" y="1804438"/>
            <a:ext cx="457200" cy="457200"/>
            <a:chOff x="1020916" y="1442088"/>
            <a:chExt cx="457200" cy="457200"/>
          </a:xfrm>
        </p:grpSpPr>
        <p:pic>
          <p:nvPicPr>
            <p:cNvPr id="426" name="Google Shape;426;p34"/>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27" name="Google Shape;427;p34"/>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428" name="Google Shape;428;p34"/>
          <p:cNvGrpSpPr/>
          <p:nvPr/>
        </p:nvGrpSpPr>
        <p:grpSpPr>
          <a:xfrm>
            <a:off x="323653" y="2766575"/>
            <a:ext cx="457200" cy="457200"/>
            <a:chOff x="1020916" y="1442088"/>
            <a:chExt cx="457200" cy="457200"/>
          </a:xfrm>
        </p:grpSpPr>
        <p:pic>
          <p:nvPicPr>
            <p:cNvPr id="429" name="Google Shape;429;p34"/>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30" name="Google Shape;430;p34"/>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431" name="Google Shape;431;p34"/>
          <p:cNvGrpSpPr/>
          <p:nvPr/>
        </p:nvGrpSpPr>
        <p:grpSpPr>
          <a:xfrm>
            <a:off x="323641" y="3729038"/>
            <a:ext cx="457200" cy="457200"/>
            <a:chOff x="1020916" y="1442088"/>
            <a:chExt cx="457200" cy="457200"/>
          </a:xfrm>
        </p:grpSpPr>
        <p:pic>
          <p:nvPicPr>
            <p:cNvPr id="432" name="Google Shape;432;p34"/>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33" name="Google Shape;433;p34"/>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3 CfU 3 options - pink">
  <p:cSld name="TITLE_AND_TWO_COLUMNS_1_1_7_1_1_1_1">
    <p:bg>
      <p:bgPr>
        <a:solidFill>
          <a:srgbClr val="FAEAF6"/>
        </a:solidFill>
      </p:bgPr>
    </p:bg>
    <p:spTree>
      <p:nvGrpSpPr>
        <p:cNvPr id="434" name="Shape 434"/>
        <p:cNvGrpSpPr/>
        <p:nvPr/>
      </p:nvGrpSpPr>
      <p:grpSpPr>
        <a:xfrm>
          <a:off x="0" y="0"/>
          <a:ext cx="0" cy="0"/>
          <a:chOff x="0" y="0"/>
          <a:chExt cx="0" cy="0"/>
        </a:xfrm>
      </p:grpSpPr>
      <p:pic>
        <p:nvPicPr>
          <p:cNvPr id="435" name="Google Shape;435;p35"/>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436" name="Google Shape;436;p35"/>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5"/>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38" name="Google Shape;438;p35"/>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439" name="Google Shape;439;p35"/>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sp>
        <p:nvSpPr>
          <p:cNvPr id="440" name="Google Shape;440;p35"/>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41" name="Google Shape;441;p35"/>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42" name="Google Shape;442;p35"/>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43" name="Google Shape;443;p35"/>
          <p:cNvSpPr txBox="1"/>
          <p:nvPr>
            <p:ph idx="4" type="subTitle"/>
          </p:nvPr>
        </p:nvSpPr>
        <p:spPr>
          <a:xfrm>
            <a:off x="1034425" y="37669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444" name="Google Shape;444;p35"/>
          <p:cNvGrpSpPr/>
          <p:nvPr/>
        </p:nvGrpSpPr>
        <p:grpSpPr>
          <a:xfrm>
            <a:off x="323653" y="1804438"/>
            <a:ext cx="457200" cy="457200"/>
            <a:chOff x="1020916" y="1442088"/>
            <a:chExt cx="457200" cy="457200"/>
          </a:xfrm>
        </p:grpSpPr>
        <p:pic>
          <p:nvPicPr>
            <p:cNvPr id="445" name="Google Shape;445;p35"/>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46" name="Google Shape;446;p35"/>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447" name="Google Shape;447;p35"/>
          <p:cNvGrpSpPr/>
          <p:nvPr/>
        </p:nvGrpSpPr>
        <p:grpSpPr>
          <a:xfrm>
            <a:off x="323653" y="2766575"/>
            <a:ext cx="457200" cy="457200"/>
            <a:chOff x="1020916" y="1442088"/>
            <a:chExt cx="457200" cy="457200"/>
          </a:xfrm>
        </p:grpSpPr>
        <p:pic>
          <p:nvPicPr>
            <p:cNvPr id="448" name="Google Shape;448;p35"/>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49" name="Google Shape;449;p35"/>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450" name="Google Shape;450;p35"/>
          <p:cNvGrpSpPr/>
          <p:nvPr/>
        </p:nvGrpSpPr>
        <p:grpSpPr>
          <a:xfrm>
            <a:off x="323641" y="3729038"/>
            <a:ext cx="457200" cy="457200"/>
            <a:chOff x="1020916" y="1442088"/>
            <a:chExt cx="457200" cy="457200"/>
          </a:xfrm>
        </p:grpSpPr>
        <p:pic>
          <p:nvPicPr>
            <p:cNvPr id="451" name="Google Shape;451;p35"/>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52" name="Google Shape;452;p35"/>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4 CfU 4 options - purple">
  <p:cSld name="TITLE_AND_TWO_COLUMNS_1_1_8_1">
    <p:bg>
      <p:bgPr>
        <a:solidFill>
          <a:srgbClr val="F3EEFB"/>
        </a:solidFill>
      </p:bgPr>
    </p:bg>
    <p:spTree>
      <p:nvGrpSpPr>
        <p:cNvPr id="453" name="Shape 453"/>
        <p:cNvGrpSpPr/>
        <p:nvPr/>
      </p:nvGrpSpPr>
      <p:grpSpPr>
        <a:xfrm>
          <a:off x="0" y="0"/>
          <a:ext cx="0" cy="0"/>
          <a:chOff x="0" y="0"/>
          <a:chExt cx="0" cy="0"/>
        </a:xfrm>
      </p:grpSpPr>
      <p:pic>
        <p:nvPicPr>
          <p:cNvPr id="454" name="Google Shape;454;p36"/>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455" name="Google Shape;455;p36"/>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6"/>
          <p:cNvSpPr txBox="1"/>
          <p:nvPr>
            <p:ph type="title"/>
          </p:nvPr>
        </p:nvSpPr>
        <p:spPr>
          <a:xfrm>
            <a:off x="324000" y="809988"/>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57" name="Google Shape;457;p36"/>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458" name="Google Shape;458;p36"/>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459" name="Google Shape;459;p36"/>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60" name="Google Shape;460;p36"/>
          <p:cNvSpPr txBox="1"/>
          <p:nvPr>
            <p:ph idx="1" type="subTitle"/>
          </p:nvPr>
        </p:nvSpPr>
        <p:spPr>
          <a:xfrm>
            <a:off x="1034425" y="16853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61" name="Google Shape;461;p36"/>
          <p:cNvSpPr txBox="1"/>
          <p:nvPr>
            <p:ph idx="3" type="subTitle"/>
          </p:nvPr>
        </p:nvSpPr>
        <p:spPr>
          <a:xfrm>
            <a:off x="1034425" y="24894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62" name="Google Shape;462;p36"/>
          <p:cNvSpPr txBox="1"/>
          <p:nvPr>
            <p:ph idx="4" type="subTitle"/>
          </p:nvPr>
        </p:nvSpPr>
        <p:spPr>
          <a:xfrm>
            <a:off x="1034425" y="33097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63" name="Google Shape;463;p36"/>
          <p:cNvSpPr txBox="1"/>
          <p:nvPr>
            <p:ph idx="5" type="subTitle"/>
          </p:nvPr>
        </p:nvSpPr>
        <p:spPr>
          <a:xfrm>
            <a:off x="1034425" y="4113837"/>
            <a:ext cx="7506600" cy="3603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464" name="Google Shape;464;p36"/>
          <p:cNvGrpSpPr/>
          <p:nvPr/>
        </p:nvGrpSpPr>
        <p:grpSpPr>
          <a:xfrm>
            <a:off x="323653" y="1652038"/>
            <a:ext cx="457200" cy="457200"/>
            <a:chOff x="1020916" y="1442088"/>
            <a:chExt cx="457200" cy="457200"/>
          </a:xfrm>
        </p:grpSpPr>
        <p:pic>
          <p:nvPicPr>
            <p:cNvPr id="465" name="Google Shape;465;p36"/>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66" name="Google Shape;466;p36"/>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467" name="Google Shape;467;p36"/>
          <p:cNvGrpSpPr/>
          <p:nvPr/>
        </p:nvGrpSpPr>
        <p:grpSpPr>
          <a:xfrm>
            <a:off x="323653" y="2461775"/>
            <a:ext cx="457200" cy="457200"/>
            <a:chOff x="1020916" y="1442088"/>
            <a:chExt cx="457200" cy="457200"/>
          </a:xfrm>
        </p:grpSpPr>
        <p:pic>
          <p:nvPicPr>
            <p:cNvPr id="468" name="Google Shape;468;p36"/>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69" name="Google Shape;469;p36"/>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470" name="Google Shape;470;p36"/>
          <p:cNvGrpSpPr/>
          <p:nvPr/>
        </p:nvGrpSpPr>
        <p:grpSpPr>
          <a:xfrm>
            <a:off x="323641" y="3271838"/>
            <a:ext cx="457200" cy="457200"/>
            <a:chOff x="1020916" y="1442088"/>
            <a:chExt cx="457200" cy="457200"/>
          </a:xfrm>
        </p:grpSpPr>
        <p:pic>
          <p:nvPicPr>
            <p:cNvPr id="471" name="Google Shape;471;p36"/>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72" name="Google Shape;472;p36"/>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grpSp>
        <p:nvGrpSpPr>
          <p:cNvPr id="473" name="Google Shape;473;p36"/>
          <p:cNvGrpSpPr/>
          <p:nvPr/>
        </p:nvGrpSpPr>
        <p:grpSpPr>
          <a:xfrm>
            <a:off x="323641" y="4081763"/>
            <a:ext cx="457200" cy="457200"/>
            <a:chOff x="1020916" y="1442088"/>
            <a:chExt cx="457200" cy="457200"/>
          </a:xfrm>
        </p:grpSpPr>
        <p:pic>
          <p:nvPicPr>
            <p:cNvPr id="474" name="Google Shape;474;p36"/>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75" name="Google Shape;475;p36"/>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d</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4 CfU 4 options - jade">
  <p:cSld name="TITLE_AND_TWO_COLUMNS_1_1_8_1_1_1">
    <p:bg>
      <p:bgPr>
        <a:solidFill>
          <a:srgbClr val="E6F2F2"/>
        </a:solidFill>
      </p:bgPr>
    </p:bg>
    <p:spTree>
      <p:nvGrpSpPr>
        <p:cNvPr id="476" name="Shape 476"/>
        <p:cNvGrpSpPr/>
        <p:nvPr/>
      </p:nvGrpSpPr>
      <p:grpSpPr>
        <a:xfrm>
          <a:off x="0" y="0"/>
          <a:ext cx="0" cy="0"/>
          <a:chOff x="0" y="0"/>
          <a:chExt cx="0" cy="0"/>
        </a:xfrm>
      </p:grpSpPr>
      <p:pic>
        <p:nvPicPr>
          <p:cNvPr id="477" name="Google Shape;477;p37"/>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478" name="Google Shape;478;p37"/>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7"/>
          <p:cNvSpPr txBox="1"/>
          <p:nvPr>
            <p:ph type="title"/>
          </p:nvPr>
        </p:nvSpPr>
        <p:spPr>
          <a:xfrm>
            <a:off x="324000" y="809988"/>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80" name="Google Shape;480;p37"/>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481" name="Google Shape;481;p37"/>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482" name="Google Shape;482;p37"/>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83" name="Google Shape;483;p37"/>
          <p:cNvSpPr txBox="1"/>
          <p:nvPr>
            <p:ph idx="1" type="subTitle"/>
          </p:nvPr>
        </p:nvSpPr>
        <p:spPr>
          <a:xfrm>
            <a:off x="1034425" y="16853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84" name="Google Shape;484;p37"/>
          <p:cNvSpPr txBox="1"/>
          <p:nvPr>
            <p:ph idx="3" type="subTitle"/>
          </p:nvPr>
        </p:nvSpPr>
        <p:spPr>
          <a:xfrm>
            <a:off x="1034425" y="24894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85" name="Google Shape;485;p37"/>
          <p:cNvSpPr txBox="1"/>
          <p:nvPr>
            <p:ph idx="4" type="subTitle"/>
          </p:nvPr>
        </p:nvSpPr>
        <p:spPr>
          <a:xfrm>
            <a:off x="1034425" y="33097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486" name="Google Shape;486;p37"/>
          <p:cNvSpPr txBox="1"/>
          <p:nvPr>
            <p:ph idx="5" type="subTitle"/>
          </p:nvPr>
        </p:nvSpPr>
        <p:spPr>
          <a:xfrm>
            <a:off x="1034425" y="4113837"/>
            <a:ext cx="7506600" cy="3603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487" name="Google Shape;487;p37"/>
          <p:cNvGrpSpPr/>
          <p:nvPr/>
        </p:nvGrpSpPr>
        <p:grpSpPr>
          <a:xfrm>
            <a:off x="323653" y="1652038"/>
            <a:ext cx="457200" cy="457200"/>
            <a:chOff x="1020916" y="1442088"/>
            <a:chExt cx="457200" cy="457200"/>
          </a:xfrm>
        </p:grpSpPr>
        <p:pic>
          <p:nvPicPr>
            <p:cNvPr id="488" name="Google Shape;488;p37"/>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89" name="Google Shape;489;p37"/>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490" name="Google Shape;490;p37"/>
          <p:cNvGrpSpPr/>
          <p:nvPr/>
        </p:nvGrpSpPr>
        <p:grpSpPr>
          <a:xfrm>
            <a:off x="323653" y="2461775"/>
            <a:ext cx="457200" cy="457200"/>
            <a:chOff x="1020916" y="1442088"/>
            <a:chExt cx="457200" cy="457200"/>
          </a:xfrm>
        </p:grpSpPr>
        <p:pic>
          <p:nvPicPr>
            <p:cNvPr id="491" name="Google Shape;491;p37"/>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92" name="Google Shape;492;p37"/>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493" name="Google Shape;493;p37"/>
          <p:cNvGrpSpPr/>
          <p:nvPr/>
        </p:nvGrpSpPr>
        <p:grpSpPr>
          <a:xfrm>
            <a:off x="323641" y="3271838"/>
            <a:ext cx="457200" cy="457200"/>
            <a:chOff x="1020916" y="1442088"/>
            <a:chExt cx="457200" cy="457200"/>
          </a:xfrm>
        </p:grpSpPr>
        <p:pic>
          <p:nvPicPr>
            <p:cNvPr id="494" name="Google Shape;494;p37"/>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95" name="Google Shape;495;p37"/>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grpSp>
        <p:nvGrpSpPr>
          <p:cNvPr id="496" name="Google Shape;496;p37"/>
          <p:cNvGrpSpPr/>
          <p:nvPr/>
        </p:nvGrpSpPr>
        <p:grpSpPr>
          <a:xfrm>
            <a:off x="323641" y="4081763"/>
            <a:ext cx="457200" cy="457200"/>
            <a:chOff x="1020916" y="1442088"/>
            <a:chExt cx="457200" cy="457200"/>
          </a:xfrm>
        </p:grpSpPr>
        <p:pic>
          <p:nvPicPr>
            <p:cNvPr id="497" name="Google Shape;497;p37"/>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498" name="Google Shape;498;p37"/>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d</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4 CfU 4 options - blue">
  <p:cSld name="TITLE_AND_TWO_COLUMNS_1_1_8_2">
    <p:bg>
      <p:bgPr>
        <a:solidFill>
          <a:srgbClr val="EBEDFE"/>
        </a:solidFill>
      </p:bgPr>
    </p:bg>
    <p:spTree>
      <p:nvGrpSpPr>
        <p:cNvPr id="499" name="Shape 499"/>
        <p:cNvGrpSpPr/>
        <p:nvPr/>
      </p:nvGrpSpPr>
      <p:grpSpPr>
        <a:xfrm>
          <a:off x="0" y="0"/>
          <a:ext cx="0" cy="0"/>
          <a:chOff x="0" y="0"/>
          <a:chExt cx="0" cy="0"/>
        </a:xfrm>
      </p:grpSpPr>
      <p:pic>
        <p:nvPicPr>
          <p:cNvPr id="500" name="Google Shape;500;p38"/>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501" name="Google Shape;501;p38"/>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8"/>
          <p:cNvSpPr txBox="1"/>
          <p:nvPr>
            <p:ph type="title"/>
          </p:nvPr>
        </p:nvSpPr>
        <p:spPr>
          <a:xfrm>
            <a:off x="324000" y="809988"/>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03" name="Google Shape;503;p38"/>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504" name="Google Shape;504;p38"/>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505" name="Google Shape;505;p38"/>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06" name="Google Shape;506;p38"/>
          <p:cNvSpPr txBox="1"/>
          <p:nvPr>
            <p:ph idx="1" type="subTitle"/>
          </p:nvPr>
        </p:nvSpPr>
        <p:spPr>
          <a:xfrm>
            <a:off x="1034425" y="16853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07" name="Google Shape;507;p38"/>
          <p:cNvSpPr txBox="1"/>
          <p:nvPr>
            <p:ph idx="3" type="subTitle"/>
          </p:nvPr>
        </p:nvSpPr>
        <p:spPr>
          <a:xfrm>
            <a:off x="1034425" y="24894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08" name="Google Shape;508;p38"/>
          <p:cNvSpPr txBox="1"/>
          <p:nvPr>
            <p:ph idx="4" type="subTitle"/>
          </p:nvPr>
        </p:nvSpPr>
        <p:spPr>
          <a:xfrm>
            <a:off x="1034425" y="33097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09" name="Google Shape;509;p38"/>
          <p:cNvSpPr txBox="1"/>
          <p:nvPr>
            <p:ph idx="5" type="subTitle"/>
          </p:nvPr>
        </p:nvSpPr>
        <p:spPr>
          <a:xfrm>
            <a:off x="1034425" y="4113837"/>
            <a:ext cx="7506600" cy="3603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510" name="Google Shape;510;p38"/>
          <p:cNvGrpSpPr/>
          <p:nvPr/>
        </p:nvGrpSpPr>
        <p:grpSpPr>
          <a:xfrm>
            <a:off x="323653" y="1652038"/>
            <a:ext cx="457200" cy="457200"/>
            <a:chOff x="1020916" y="1442088"/>
            <a:chExt cx="457200" cy="457200"/>
          </a:xfrm>
        </p:grpSpPr>
        <p:pic>
          <p:nvPicPr>
            <p:cNvPr id="511" name="Google Shape;511;p38"/>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12" name="Google Shape;512;p3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513" name="Google Shape;513;p38"/>
          <p:cNvGrpSpPr/>
          <p:nvPr/>
        </p:nvGrpSpPr>
        <p:grpSpPr>
          <a:xfrm>
            <a:off x="323653" y="2461775"/>
            <a:ext cx="457200" cy="457200"/>
            <a:chOff x="1020916" y="1442088"/>
            <a:chExt cx="457200" cy="457200"/>
          </a:xfrm>
        </p:grpSpPr>
        <p:pic>
          <p:nvPicPr>
            <p:cNvPr id="514" name="Google Shape;514;p38"/>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15" name="Google Shape;515;p3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516" name="Google Shape;516;p38"/>
          <p:cNvGrpSpPr/>
          <p:nvPr/>
        </p:nvGrpSpPr>
        <p:grpSpPr>
          <a:xfrm>
            <a:off x="323641" y="3271838"/>
            <a:ext cx="457200" cy="457200"/>
            <a:chOff x="1020916" y="1442088"/>
            <a:chExt cx="457200" cy="457200"/>
          </a:xfrm>
        </p:grpSpPr>
        <p:pic>
          <p:nvPicPr>
            <p:cNvPr id="517" name="Google Shape;517;p38"/>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18" name="Google Shape;518;p3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grpSp>
        <p:nvGrpSpPr>
          <p:cNvPr id="519" name="Google Shape;519;p38"/>
          <p:cNvGrpSpPr/>
          <p:nvPr/>
        </p:nvGrpSpPr>
        <p:grpSpPr>
          <a:xfrm>
            <a:off x="323641" y="4081763"/>
            <a:ext cx="457200" cy="457200"/>
            <a:chOff x="1020916" y="1442088"/>
            <a:chExt cx="457200" cy="457200"/>
          </a:xfrm>
        </p:grpSpPr>
        <p:pic>
          <p:nvPicPr>
            <p:cNvPr id="520" name="Google Shape;520;p38"/>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21" name="Google Shape;521;p38"/>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d</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4 CfU 4 options - pink">
  <p:cSld name="TITLE_AND_TWO_COLUMNS_1_1_8_1_1_1_1">
    <p:bg>
      <p:bgPr>
        <a:solidFill>
          <a:srgbClr val="FAEAF6"/>
        </a:solidFill>
      </p:bgPr>
    </p:bg>
    <p:spTree>
      <p:nvGrpSpPr>
        <p:cNvPr id="522" name="Shape 522"/>
        <p:cNvGrpSpPr/>
        <p:nvPr/>
      </p:nvGrpSpPr>
      <p:grpSpPr>
        <a:xfrm>
          <a:off x="0" y="0"/>
          <a:ext cx="0" cy="0"/>
          <a:chOff x="0" y="0"/>
          <a:chExt cx="0" cy="0"/>
        </a:xfrm>
      </p:grpSpPr>
      <p:pic>
        <p:nvPicPr>
          <p:cNvPr id="523" name="Google Shape;523;p39"/>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524" name="Google Shape;524;p39"/>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9"/>
          <p:cNvSpPr txBox="1"/>
          <p:nvPr>
            <p:ph type="title"/>
          </p:nvPr>
        </p:nvSpPr>
        <p:spPr>
          <a:xfrm>
            <a:off x="324000" y="809988"/>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26" name="Google Shape;526;p39"/>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527" name="Google Shape;527;p39"/>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sp>
        <p:nvSpPr>
          <p:cNvPr id="528" name="Google Shape;528;p39"/>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9" name="Google Shape;529;p39"/>
          <p:cNvSpPr txBox="1"/>
          <p:nvPr>
            <p:ph idx="1" type="subTitle"/>
          </p:nvPr>
        </p:nvSpPr>
        <p:spPr>
          <a:xfrm>
            <a:off x="1034425" y="1685375"/>
            <a:ext cx="7506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30" name="Google Shape;530;p39"/>
          <p:cNvSpPr txBox="1"/>
          <p:nvPr>
            <p:ph idx="3" type="subTitle"/>
          </p:nvPr>
        </p:nvSpPr>
        <p:spPr>
          <a:xfrm>
            <a:off x="1034425" y="2489447"/>
            <a:ext cx="7506600" cy="3891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31" name="Google Shape;531;p39"/>
          <p:cNvSpPr txBox="1"/>
          <p:nvPr>
            <p:ph idx="4" type="subTitle"/>
          </p:nvPr>
        </p:nvSpPr>
        <p:spPr>
          <a:xfrm>
            <a:off x="1034425" y="3309765"/>
            <a:ext cx="7464600" cy="324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
        <p:nvSpPr>
          <p:cNvPr id="532" name="Google Shape;532;p39"/>
          <p:cNvSpPr txBox="1"/>
          <p:nvPr>
            <p:ph idx="5" type="subTitle"/>
          </p:nvPr>
        </p:nvSpPr>
        <p:spPr>
          <a:xfrm>
            <a:off x="1034425" y="4113837"/>
            <a:ext cx="7506600" cy="3603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sz="2200">
                <a:latin typeface="Lexend"/>
                <a:ea typeface="Lexend"/>
                <a:cs typeface="Lexend"/>
                <a:sym typeface="Lexend"/>
              </a:defRPr>
            </a:lvl1pPr>
            <a:lvl2pPr lvl="1" rtl="0">
              <a:spcBef>
                <a:spcPts val="1000"/>
              </a:spcBef>
              <a:spcAft>
                <a:spcPts val="0"/>
              </a:spcAft>
              <a:buSzPts val="2100"/>
              <a:buNone/>
              <a:defRPr/>
            </a:lvl2pPr>
            <a:lvl3pPr lvl="2" rtl="0">
              <a:spcBef>
                <a:spcPts val="1000"/>
              </a:spcBef>
              <a:spcAft>
                <a:spcPts val="0"/>
              </a:spcAft>
              <a:buSzPts val="2000"/>
              <a:buNone/>
              <a:defRPr/>
            </a:lvl3pPr>
            <a:lvl4pPr lvl="3" rtl="0">
              <a:spcBef>
                <a:spcPts val="800"/>
              </a:spcBef>
              <a:spcAft>
                <a:spcPts val="0"/>
              </a:spcAft>
              <a:buSzPts val="1900"/>
              <a:buNone/>
              <a:defRPr/>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grpSp>
        <p:nvGrpSpPr>
          <p:cNvPr id="533" name="Google Shape;533;p39"/>
          <p:cNvGrpSpPr/>
          <p:nvPr/>
        </p:nvGrpSpPr>
        <p:grpSpPr>
          <a:xfrm>
            <a:off x="323653" y="1652038"/>
            <a:ext cx="457200" cy="457200"/>
            <a:chOff x="1020916" y="1442088"/>
            <a:chExt cx="457200" cy="457200"/>
          </a:xfrm>
        </p:grpSpPr>
        <p:pic>
          <p:nvPicPr>
            <p:cNvPr id="534" name="Google Shape;534;p3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35" name="Google Shape;535;p3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536" name="Google Shape;536;p39"/>
          <p:cNvGrpSpPr/>
          <p:nvPr/>
        </p:nvGrpSpPr>
        <p:grpSpPr>
          <a:xfrm>
            <a:off x="323653" y="2461775"/>
            <a:ext cx="457200" cy="457200"/>
            <a:chOff x="1020916" y="1442088"/>
            <a:chExt cx="457200" cy="457200"/>
          </a:xfrm>
        </p:grpSpPr>
        <p:pic>
          <p:nvPicPr>
            <p:cNvPr id="537" name="Google Shape;537;p3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38" name="Google Shape;538;p3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539" name="Google Shape;539;p39"/>
          <p:cNvGrpSpPr/>
          <p:nvPr/>
        </p:nvGrpSpPr>
        <p:grpSpPr>
          <a:xfrm>
            <a:off x="323641" y="3271838"/>
            <a:ext cx="457200" cy="457200"/>
            <a:chOff x="1020916" y="1442088"/>
            <a:chExt cx="457200" cy="457200"/>
          </a:xfrm>
        </p:grpSpPr>
        <p:pic>
          <p:nvPicPr>
            <p:cNvPr id="540" name="Google Shape;540;p3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41" name="Google Shape;541;p3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grpSp>
        <p:nvGrpSpPr>
          <p:cNvPr id="542" name="Google Shape;542;p39"/>
          <p:cNvGrpSpPr/>
          <p:nvPr/>
        </p:nvGrpSpPr>
        <p:grpSpPr>
          <a:xfrm>
            <a:off x="323641" y="4081763"/>
            <a:ext cx="457200" cy="457200"/>
            <a:chOff x="1020916" y="1442088"/>
            <a:chExt cx="457200" cy="457200"/>
          </a:xfrm>
        </p:grpSpPr>
        <p:pic>
          <p:nvPicPr>
            <p:cNvPr id="543" name="Google Shape;543;p39"/>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44" name="Google Shape;544;p39"/>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d</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5 CfU 3 image options - purple">
  <p:cSld name="TITLE_AND_TWO_COLUMNS_1_1_7_1_1_2">
    <p:bg>
      <p:bgPr>
        <a:solidFill>
          <a:srgbClr val="F3EEFB"/>
        </a:solidFill>
      </p:bgPr>
    </p:bg>
    <p:spTree>
      <p:nvGrpSpPr>
        <p:cNvPr id="545" name="Shape 545"/>
        <p:cNvGrpSpPr/>
        <p:nvPr/>
      </p:nvGrpSpPr>
      <p:grpSpPr>
        <a:xfrm>
          <a:off x="0" y="0"/>
          <a:ext cx="0" cy="0"/>
          <a:chOff x="0" y="0"/>
          <a:chExt cx="0" cy="0"/>
        </a:xfrm>
      </p:grpSpPr>
      <p:pic>
        <p:nvPicPr>
          <p:cNvPr id="546" name="Google Shape;546;p40"/>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547" name="Google Shape;547;p40"/>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40"/>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49" name="Google Shape;549;p40"/>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550" name="Google Shape;550;p40"/>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551" name="Google Shape;551;p40"/>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52" name="Google Shape;552;p40"/>
          <p:cNvSpPr/>
          <p:nvPr>
            <p:ph idx="3" type="pic"/>
          </p:nvPr>
        </p:nvSpPr>
        <p:spPr>
          <a:xfrm>
            <a:off x="324000" y="1893950"/>
            <a:ext cx="2555400" cy="1939500"/>
          </a:xfrm>
          <a:prstGeom prst="rect">
            <a:avLst/>
          </a:prstGeom>
          <a:noFill/>
          <a:ln>
            <a:noFill/>
          </a:ln>
        </p:spPr>
      </p:sp>
      <p:sp>
        <p:nvSpPr>
          <p:cNvPr id="553" name="Google Shape;553;p40"/>
          <p:cNvSpPr/>
          <p:nvPr>
            <p:ph idx="4" type="pic"/>
          </p:nvPr>
        </p:nvSpPr>
        <p:spPr>
          <a:xfrm>
            <a:off x="6256800" y="1893950"/>
            <a:ext cx="2555400" cy="1939500"/>
          </a:xfrm>
          <a:prstGeom prst="rect">
            <a:avLst/>
          </a:prstGeom>
          <a:noFill/>
          <a:ln>
            <a:noFill/>
          </a:ln>
        </p:spPr>
      </p:sp>
      <p:sp>
        <p:nvSpPr>
          <p:cNvPr id="554" name="Google Shape;554;p40"/>
          <p:cNvSpPr/>
          <p:nvPr>
            <p:ph idx="5" type="pic"/>
          </p:nvPr>
        </p:nvSpPr>
        <p:spPr>
          <a:xfrm>
            <a:off x="3294300" y="1893950"/>
            <a:ext cx="2555400" cy="1939500"/>
          </a:xfrm>
          <a:prstGeom prst="rect">
            <a:avLst/>
          </a:prstGeom>
          <a:noFill/>
          <a:ln>
            <a:noFill/>
          </a:ln>
        </p:spPr>
      </p:sp>
      <p:grpSp>
        <p:nvGrpSpPr>
          <p:cNvPr id="555" name="Google Shape;555;p40"/>
          <p:cNvGrpSpPr/>
          <p:nvPr/>
        </p:nvGrpSpPr>
        <p:grpSpPr>
          <a:xfrm>
            <a:off x="1381028" y="4148538"/>
            <a:ext cx="457200" cy="457200"/>
            <a:chOff x="1020916" y="1442088"/>
            <a:chExt cx="457200" cy="457200"/>
          </a:xfrm>
        </p:grpSpPr>
        <p:pic>
          <p:nvPicPr>
            <p:cNvPr id="556" name="Google Shape;556;p40"/>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57" name="Google Shape;557;p40"/>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558" name="Google Shape;558;p40"/>
          <p:cNvGrpSpPr/>
          <p:nvPr/>
        </p:nvGrpSpPr>
        <p:grpSpPr>
          <a:xfrm>
            <a:off x="4331066" y="4148550"/>
            <a:ext cx="457200" cy="457200"/>
            <a:chOff x="1020916" y="1442088"/>
            <a:chExt cx="457200" cy="457200"/>
          </a:xfrm>
        </p:grpSpPr>
        <p:pic>
          <p:nvPicPr>
            <p:cNvPr id="559" name="Google Shape;559;p40"/>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60" name="Google Shape;560;p40"/>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561" name="Google Shape;561;p40"/>
          <p:cNvGrpSpPr/>
          <p:nvPr/>
        </p:nvGrpSpPr>
        <p:grpSpPr>
          <a:xfrm>
            <a:off x="7305791" y="4148538"/>
            <a:ext cx="457200" cy="457200"/>
            <a:chOff x="1020916" y="1442088"/>
            <a:chExt cx="457200" cy="457200"/>
          </a:xfrm>
        </p:grpSpPr>
        <p:pic>
          <p:nvPicPr>
            <p:cNvPr id="562" name="Google Shape;562;p40"/>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63" name="Google Shape;563;p40"/>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History" showMasterSp="0">
  <p:cSld name="Title Slide 2_1_1_1_1">
    <p:bg>
      <p:bgPr>
        <a:solidFill>
          <a:srgbClr val="BEF2BD"/>
        </a:solidFill>
      </p:bgPr>
    </p:bg>
    <p:spTree>
      <p:nvGrpSpPr>
        <p:cNvPr id="33" name="Shape 33"/>
        <p:cNvGrpSpPr/>
        <p:nvPr/>
      </p:nvGrpSpPr>
      <p:grpSpPr>
        <a:xfrm>
          <a:off x="0" y="0"/>
          <a:ext cx="0" cy="0"/>
          <a:chOff x="0" y="0"/>
          <a:chExt cx="0" cy="0"/>
        </a:xfrm>
      </p:grpSpPr>
      <p:pic>
        <p:nvPicPr>
          <p:cNvPr id="34" name="Google Shape;34;p5"/>
          <p:cNvPicPr preferRelativeResize="0"/>
          <p:nvPr/>
        </p:nvPicPr>
        <p:blipFill rotWithShape="1">
          <a:blip r:embed="rId2">
            <a:alphaModFix/>
          </a:blip>
          <a:srcRect b="0" l="6209" r="6209" t="0"/>
          <a:stretch/>
        </p:blipFill>
        <p:spPr>
          <a:xfrm>
            <a:off x="324000" y="4008600"/>
            <a:ext cx="859400" cy="127996"/>
          </a:xfrm>
          <a:prstGeom prst="rect">
            <a:avLst/>
          </a:prstGeom>
          <a:noFill/>
          <a:ln>
            <a:noFill/>
          </a:ln>
        </p:spPr>
      </p:pic>
      <p:sp>
        <p:nvSpPr>
          <p:cNvPr id="35" name="Google Shape;35;p5"/>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6" name="Google Shape;36;p5"/>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History</a:t>
            </a:r>
            <a:endParaRPr b="1" sz="1700">
              <a:latin typeface="Lexend"/>
              <a:ea typeface="Lexend"/>
              <a:cs typeface="Lexend"/>
              <a:sym typeface="Lexend"/>
            </a:endParaRPr>
          </a:p>
        </p:txBody>
      </p:sp>
      <p:sp>
        <p:nvSpPr>
          <p:cNvPr id="37" name="Google Shape;37;p5"/>
          <p:cNvSpPr txBox="1"/>
          <p:nvPr>
            <p:ph idx="1" type="subTitle"/>
          </p:nvPr>
        </p:nvSpPr>
        <p:spPr>
          <a:xfrm>
            <a:off x="890225" y="4327975"/>
            <a:ext cx="58041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38" name="Google Shape;38;p5"/>
          <p:cNvPicPr preferRelativeResize="0"/>
          <p:nvPr/>
        </p:nvPicPr>
        <p:blipFill rotWithShape="1">
          <a:blip r:embed="rId3">
            <a:alphaModFix/>
          </a:blip>
          <a:srcRect b="0" l="0" r="0" t="0"/>
          <a:stretch/>
        </p:blipFill>
        <p:spPr>
          <a:xfrm>
            <a:off x="7690424" y="4098434"/>
            <a:ext cx="1052750" cy="482825"/>
          </a:xfrm>
          <a:prstGeom prst="rect">
            <a:avLst/>
          </a:prstGeom>
          <a:noFill/>
          <a:ln>
            <a:noFill/>
          </a:ln>
        </p:spPr>
      </p:pic>
      <p:sp>
        <p:nvSpPr>
          <p:cNvPr id="39" name="Google Shape;39;p5"/>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grpSp>
        <p:nvGrpSpPr>
          <p:cNvPr id="40" name="Google Shape;40;p5"/>
          <p:cNvGrpSpPr/>
          <p:nvPr/>
        </p:nvGrpSpPr>
        <p:grpSpPr>
          <a:xfrm>
            <a:off x="6156975" y="0"/>
            <a:ext cx="2987025" cy="3854074"/>
            <a:chOff x="6156975" y="0"/>
            <a:chExt cx="2987025" cy="3854074"/>
          </a:xfrm>
        </p:grpSpPr>
        <p:pic>
          <p:nvPicPr>
            <p:cNvPr id="41" name="Google Shape;41;p5"/>
            <p:cNvPicPr preferRelativeResize="0"/>
            <p:nvPr/>
          </p:nvPicPr>
          <p:blipFill rotWithShape="1">
            <a:blip r:embed="rId4">
              <a:alphaModFix/>
            </a:blip>
            <a:srcRect b="0" l="0" r="0" t="0"/>
            <a:stretch/>
          </p:blipFill>
          <p:spPr>
            <a:xfrm>
              <a:off x="6156975" y="0"/>
              <a:ext cx="2987025" cy="3854074"/>
            </a:xfrm>
            <a:prstGeom prst="rect">
              <a:avLst/>
            </a:prstGeom>
            <a:noFill/>
            <a:ln>
              <a:noFill/>
            </a:ln>
          </p:spPr>
        </p:pic>
        <p:sp>
          <p:nvSpPr>
            <p:cNvPr id="42" name="Google Shape;42;p5"/>
            <p:cNvSpPr/>
            <p:nvPr/>
          </p:nvSpPr>
          <p:spPr>
            <a:xfrm>
              <a:off x="6860400" y="1205850"/>
              <a:ext cx="1959600" cy="13659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 name="Google Shape;43;p5"/>
            <p:cNvPicPr preferRelativeResize="0"/>
            <p:nvPr/>
          </p:nvPicPr>
          <p:blipFill>
            <a:blip r:embed="rId5">
              <a:alphaModFix/>
            </a:blip>
            <a:stretch>
              <a:fillRect/>
            </a:stretch>
          </p:blipFill>
          <p:spPr>
            <a:xfrm rot="-378432">
              <a:off x="7001357" y="1317070"/>
              <a:ext cx="1677682" cy="1143462"/>
            </a:xfrm>
            <a:prstGeom prst="rect">
              <a:avLst/>
            </a:prstGeom>
            <a:noFill/>
            <a:ln>
              <a:noFill/>
            </a:ln>
          </p:spPr>
        </p:pic>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5 CfU 3 image options - jade">
  <p:cSld name="TITLE_AND_TWO_COLUMNS_1_1_7_1_1_1_2">
    <p:bg>
      <p:bgPr>
        <a:solidFill>
          <a:srgbClr val="E6F2F2"/>
        </a:solidFill>
      </p:bgPr>
    </p:bg>
    <p:spTree>
      <p:nvGrpSpPr>
        <p:cNvPr id="564" name="Shape 564"/>
        <p:cNvGrpSpPr/>
        <p:nvPr/>
      </p:nvGrpSpPr>
      <p:grpSpPr>
        <a:xfrm>
          <a:off x="0" y="0"/>
          <a:ext cx="0" cy="0"/>
          <a:chOff x="0" y="0"/>
          <a:chExt cx="0" cy="0"/>
        </a:xfrm>
      </p:grpSpPr>
      <p:pic>
        <p:nvPicPr>
          <p:cNvPr id="565" name="Google Shape;565;p41"/>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566" name="Google Shape;566;p41"/>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41"/>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68" name="Google Shape;568;p41"/>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569" name="Google Shape;569;p41"/>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570" name="Google Shape;570;p41"/>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71" name="Google Shape;571;p41"/>
          <p:cNvSpPr/>
          <p:nvPr>
            <p:ph idx="3" type="pic"/>
          </p:nvPr>
        </p:nvSpPr>
        <p:spPr>
          <a:xfrm>
            <a:off x="324000" y="1893950"/>
            <a:ext cx="2555400" cy="1939500"/>
          </a:xfrm>
          <a:prstGeom prst="rect">
            <a:avLst/>
          </a:prstGeom>
          <a:noFill/>
          <a:ln>
            <a:noFill/>
          </a:ln>
        </p:spPr>
      </p:sp>
      <p:sp>
        <p:nvSpPr>
          <p:cNvPr id="572" name="Google Shape;572;p41"/>
          <p:cNvSpPr/>
          <p:nvPr>
            <p:ph idx="4" type="pic"/>
          </p:nvPr>
        </p:nvSpPr>
        <p:spPr>
          <a:xfrm>
            <a:off x="6256800" y="1893950"/>
            <a:ext cx="2555400" cy="1939500"/>
          </a:xfrm>
          <a:prstGeom prst="rect">
            <a:avLst/>
          </a:prstGeom>
          <a:noFill/>
          <a:ln>
            <a:noFill/>
          </a:ln>
        </p:spPr>
      </p:sp>
      <p:sp>
        <p:nvSpPr>
          <p:cNvPr id="573" name="Google Shape;573;p41"/>
          <p:cNvSpPr/>
          <p:nvPr>
            <p:ph idx="5" type="pic"/>
          </p:nvPr>
        </p:nvSpPr>
        <p:spPr>
          <a:xfrm>
            <a:off x="3294300" y="1893950"/>
            <a:ext cx="2555400" cy="1939500"/>
          </a:xfrm>
          <a:prstGeom prst="rect">
            <a:avLst/>
          </a:prstGeom>
          <a:noFill/>
          <a:ln>
            <a:noFill/>
          </a:ln>
        </p:spPr>
      </p:sp>
      <p:grpSp>
        <p:nvGrpSpPr>
          <p:cNvPr id="574" name="Google Shape;574;p41"/>
          <p:cNvGrpSpPr/>
          <p:nvPr/>
        </p:nvGrpSpPr>
        <p:grpSpPr>
          <a:xfrm>
            <a:off x="1381028" y="4148538"/>
            <a:ext cx="457200" cy="457200"/>
            <a:chOff x="1020916" y="1442088"/>
            <a:chExt cx="457200" cy="457200"/>
          </a:xfrm>
        </p:grpSpPr>
        <p:pic>
          <p:nvPicPr>
            <p:cNvPr id="575" name="Google Shape;575;p41"/>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76" name="Google Shape;576;p41"/>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577" name="Google Shape;577;p41"/>
          <p:cNvGrpSpPr/>
          <p:nvPr/>
        </p:nvGrpSpPr>
        <p:grpSpPr>
          <a:xfrm>
            <a:off x="4331066" y="4148550"/>
            <a:ext cx="457200" cy="457200"/>
            <a:chOff x="1020916" y="1442088"/>
            <a:chExt cx="457200" cy="457200"/>
          </a:xfrm>
        </p:grpSpPr>
        <p:pic>
          <p:nvPicPr>
            <p:cNvPr id="578" name="Google Shape;578;p41"/>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79" name="Google Shape;579;p41"/>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580" name="Google Shape;580;p41"/>
          <p:cNvGrpSpPr/>
          <p:nvPr/>
        </p:nvGrpSpPr>
        <p:grpSpPr>
          <a:xfrm>
            <a:off x="7305791" y="4148538"/>
            <a:ext cx="457200" cy="457200"/>
            <a:chOff x="1020916" y="1442088"/>
            <a:chExt cx="457200" cy="457200"/>
          </a:xfrm>
        </p:grpSpPr>
        <p:pic>
          <p:nvPicPr>
            <p:cNvPr id="581" name="Google Shape;581;p41"/>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82" name="Google Shape;582;p41"/>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5 CfU 3  image options - blue ">
  <p:cSld name="TITLE_AND_TWO_COLUMNS_1_1_7_2_1">
    <p:bg>
      <p:bgPr>
        <a:solidFill>
          <a:srgbClr val="EBEDFE"/>
        </a:solidFill>
      </p:bgPr>
    </p:bg>
    <p:spTree>
      <p:nvGrpSpPr>
        <p:cNvPr id="583" name="Shape 583"/>
        <p:cNvGrpSpPr/>
        <p:nvPr/>
      </p:nvGrpSpPr>
      <p:grpSpPr>
        <a:xfrm>
          <a:off x="0" y="0"/>
          <a:ext cx="0" cy="0"/>
          <a:chOff x="0" y="0"/>
          <a:chExt cx="0" cy="0"/>
        </a:xfrm>
      </p:grpSpPr>
      <p:pic>
        <p:nvPicPr>
          <p:cNvPr id="584" name="Google Shape;584;p42"/>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585" name="Google Shape;585;p42"/>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42"/>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587" name="Google Shape;587;p42"/>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588" name="Google Shape;588;p42"/>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589" name="Google Shape;589;p42"/>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90" name="Google Shape;590;p42"/>
          <p:cNvSpPr/>
          <p:nvPr>
            <p:ph idx="3" type="pic"/>
          </p:nvPr>
        </p:nvSpPr>
        <p:spPr>
          <a:xfrm>
            <a:off x="324000" y="1893950"/>
            <a:ext cx="2555400" cy="1939500"/>
          </a:xfrm>
          <a:prstGeom prst="rect">
            <a:avLst/>
          </a:prstGeom>
          <a:noFill/>
          <a:ln>
            <a:noFill/>
          </a:ln>
        </p:spPr>
      </p:sp>
      <p:sp>
        <p:nvSpPr>
          <p:cNvPr id="591" name="Google Shape;591;p42"/>
          <p:cNvSpPr/>
          <p:nvPr>
            <p:ph idx="4" type="pic"/>
          </p:nvPr>
        </p:nvSpPr>
        <p:spPr>
          <a:xfrm>
            <a:off x="6256800" y="1893950"/>
            <a:ext cx="2555400" cy="1939500"/>
          </a:xfrm>
          <a:prstGeom prst="rect">
            <a:avLst/>
          </a:prstGeom>
          <a:noFill/>
          <a:ln>
            <a:noFill/>
          </a:ln>
        </p:spPr>
      </p:sp>
      <p:sp>
        <p:nvSpPr>
          <p:cNvPr id="592" name="Google Shape;592;p42"/>
          <p:cNvSpPr/>
          <p:nvPr>
            <p:ph idx="5" type="pic"/>
          </p:nvPr>
        </p:nvSpPr>
        <p:spPr>
          <a:xfrm>
            <a:off x="3294300" y="1893950"/>
            <a:ext cx="2555400" cy="1939500"/>
          </a:xfrm>
          <a:prstGeom prst="rect">
            <a:avLst/>
          </a:prstGeom>
          <a:noFill/>
          <a:ln>
            <a:noFill/>
          </a:ln>
        </p:spPr>
      </p:sp>
      <p:grpSp>
        <p:nvGrpSpPr>
          <p:cNvPr id="593" name="Google Shape;593;p42"/>
          <p:cNvGrpSpPr/>
          <p:nvPr/>
        </p:nvGrpSpPr>
        <p:grpSpPr>
          <a:xfrm>
            <a:off x="1381028" y="4148538"/>
            <a:ext cx="457200" cy="457200"/>
            <a:chOff x="1020916" y="1442088"/>
            <a:chExt cx="457200" cy="457200"/>
          </a:xfrm>
        </p:grpSpPr>
        <p:pic>
          <p:nvPicPr>
            <p:cNvPr id="594" name="Google Shape;594;p4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95" name="Google Shape;595;p4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596" name="Google Shape;596;p42"/>
          <p:cNvGrpSpPr/>
          <p:nvPr/>
        </p:nvGrpSpPr>
        <p:grpSpPr>
          <a:xfrm>
            <a:off x="4331066" y="4148550"/>
            <a:ext cx="457200" cy="457200"/>
            <a:chOff x="1020916" y="1442088"/>
            <a:chExt cx="457200" cy="457200"/>
          </a:xfrm>
        </p:grpSpPr>
        <p:pic>
          <p:nvPicPr>
            <p:cNvPr id="597" name="Google Shape;597;p4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598" name="Google Shape;598;p4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599" name="Google Shape;599;p42"/>
          <p:cNvGrpSpPr/>
          <p:nvPr/>
        </p:nvGrpSpPr>
        <p:grpSpPr>
          <a:xfrm>
            <a:off x="7305791" y="4148538"/>
            <a:ext cx="457200" cy="457200"/>
            <a:chOff x="1020916" y="1442088"/>
            <a:chExt cx="457200" cy="457200"/>
          </a:xfrm>
        </p:grpSpPr>
        <p:pic>
          <p:nvPicPr>
            <p:cNvPr id="600" name="Google Shape;600;p42"/>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601" name="Google Shape;601;p42"/>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5 CfU 3 image options - pink">
  <p:cSld name="TITLE_AND_TWO_COLUMNS_1_1_7_1_1_1_1_1">
    <p:bg>
      <p:bgPr>
        <a:solidFill>
          <a:srgbClr val="FAEAF6"/>
        </a:solidFill>
      </p:bgPr>
    </p:bg>
    <p:spTree>
      <p:nvGrpSpPr>
        <p:cNvPr id="602" name="Shape 602"/>
        <p:cNvGrpSpPr/>
        <p:nvPr/>
      </p:nvGrpSpPr>
      <p:grpSpPr>
        <a:xfrm>
          <a:off x="0" y="0"/>
          <a:ext cx="0" cy="0"/>
          <a:chOff x="0" y="0"/>
          <a:chExt cx="0" cy="0"/>
        </a:xfrm>
      </p:grpSpPr>
      <p:pic>
        <p:nvPicPr>
          <p:cNvPr id="603" name="Google Shape;603;p43"/>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04" name="Google Shape;604;p43"/>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43"/>
          <p:cNvSpPr txBox="1"/>
          <p:nvPr>
            <p:ph type="title"/>
          </p:nvPr>
        </p:nvSpPr>
        <p:spPr>
          <a:xfrm>
            <a:off x="324000" y="748763"/>
            <a:ext cx="8179200" cy="489600"/>
          </a:xfrm>
          <a:prstGeom prst="rect">
            <a:avLst/>
          </a:prstGeom>
        </p:spPr>
        <p:txBody>
          <a:bodyPr anchorCtr="0" anchor="t" bIns="0" lIns="0" spcFirstLastPara="1" rIns="0" wrap="square" tIns="0">
            <a:noAutofit/>
          </a:bodyPr>
          <a:lstStyle>
            <a:lvl1pPr lvl="0" rtl="0">
              <a:spcBef>
                <a:spcPts val="0"/>
              </a:spcBef>
              <a:spcAft>
                <a:spcPts val="0"/>
              </a:spcAft>
              <a:buSzPts val="2200"/>
              <a:buFont typeface="Lexend"/>
              <a:buNone/>
              <a:defRPr b="0" sz="2200">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606" name="Google Shape;606;p43"/>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07" name="Google Shape;607;p43"/>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sp>
        <p:nvSpPr>
          <p:cNvPr id="608" name="Google Shape;608;p43"/>
          <p:cNvSpPr txBox="1"/>
          <p:nvPr>
            <p:ph idx="2"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09" name="Google Shape;609;p43"/>
          <p:cNvSpPr/>
          <p:nvPr>
            <p:ph idx="3" type="pic"/>
          </p:nvPr>
        </p:nvSpPr>
        <p:spPr>
          <a:xfrm>
            <a:off x="324000" y="1893950"/>
            <a:ext cx="2555400" cy="1939500"/>
          </a:xfrm>
          <a:prstGeom prst="rect">
            <a:avLst/>
          </a:prstGeom>
          <a:noFill/>
          <a:ln>
            <a:noFill/>
          </a:ln>
        </p:spPr>
      </p:sp>
      <p:sp>
        <p:nvSpPr>
          <p:cNvPr id="610" name="Google Shape;610;p43"/>
          <p:cNvSpPr/>
          <p:nvPr>
            <p:ph idx="4" type="pic"/>
          </p:nvPr>
        </p:nvSpPr>
        <p:spPr>
          <a:xfrm>
            <a:off x="6256800" y="1893950"/>
            <a:ext cx="2555400" cy="1939500"/>
          </a:xfrm>
          <a:prstGeom prst="rect">
            <a:avLst/>
          </a:prstGeom>
          <a:noFill/>
          <a:ln>
            <a:noFill/>
          </a:ln>
        </p:spPr>
      </p:sp>
      <p:sp>
        <p:nvSpPr>
          <p:cNvPr id="611" name="Google Shape;611;p43"/>
          <p:cNvSpPr/>
          <p:nvPr>
            <p:ph idx="5" type="pic"/>
          </p:nvPr>
        </p:nvSpPr>
        <p:spPr>
          <a:xfrm>
            <a:off x="3294300" y="1893950"/>
            <a:ext cx="2555400" cy="1939500"/>
          </a:xfrm>
          <a:prstGeom prst="rect">
            <a:avLst/>
          </a:prstGeom>
          <a:noFill/>
          <a:ln>
            <a:noFill/>
          </a:ln>
        </p:spPr>
      </p:sp>
      <p:grpSp>
        <p:nvGrpSpPr>
          <p:cNvPr id="612" name="Google Shape;612;p43"/>
          <p:cNvGrpSpPr/>
          <p:nvPr/>
        </p:nvGrpSpPr>
        <p:grpSpPr>
          <a:xfrm>
            <a:off x="1381028" y="4148538"/>
            <a:ext cx="457200" cy="457200"/>
            <a:chOff x="1020916" y="1442088"/>
            <a:chExt cx="457200" cy="457200"/>
          </a:xfrm>
        </p:grpSpPr>
        <p:pic>
          <p:nvPicPr>
            <p:cNvPr id="613" name="Google Shape;613;p4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614" name="Google Shape;614;p4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a</a:t>
              </a:r>
              <a:endParaRPr b="1" sz="1800">
                <a:solidFill>
                  <a:srgbClr val="FFFFFF"/>
                </a:solidFill>
                <a:latin typeface="Lexend"/>
                <a:ea typeface="Lexend"/>
                <a:cs typeface="Lexend"/>
                <a:sym typeface="Lexend"/>
              </a:endParaRPr>
            </a:p>
          </p:txBody>
        </p:sp>
      </p:grpSp>
      <p:grpSp>
        <p:nvGrpSpPr>
          <p:cNvPr id="615" name="Google Shape;615;p43"/>
          <p:cNvGrpSpPr/>
          <p:nvPr/>
        </p:nvGrpSpPr>
        <p:grpSpPr>
          <a:xfrm>
            <a:off x="4331066" y="4148550"/>
            <a:ext cx="457200" cy="457200"/>
            <a:chOff x="1020916" y="1442088"/>
            <a:chExt cx="457200" cy="457200"/>
          </a:xfrm>
        </p:grpSpPr>
        <p:pic>
          <p:nvPicPr>
            <p:cNvPr id="616" name="Google Shape;616;p4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617" name="Google Shape;617;p4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b</a:t>
              </a:r>
              <a:endParaRPr b="1" sz="1800">
                <a:solidFill>
                  <a:srgbClr val="FFFFFF"/>
                </a:solidFill>
                <a:latin typeface="Lexend"/>
                <a:ea typeface="Lexend"/>
                <a:cs typeface="Lexend"/>
                <a:sym typeface="Lexend"/>
              </a:endParaRPr>
            </a:p>
          </p:txBody>
        </p:sp>
      </p:grpSp>
      <p:grpSp>
        <p:nvGrpSpPr>
          <p:cNvPr id="618" name="Google Shape;618;p43"/>
          <p:cNvGrpSpPr/>
          <p:nvPr/>
        </p:nvGrpSpPr>
        <p:grpSpPr>
          <a:xfrm>
            <a:off x="7305791" y="4148538"/>
            <a:ext cx="457200" cy="457200"/>
            <a:chOff x="1020916" y="1442088"/>
            <a:chExt cx="457200" cy="457200"/>
          </a:xfrm>
        </p:grpSpPr>
        <p:pic>
          <p:nvPicPr>
            <p:cNvPr id="619" name="Google Shape;619;p43"/>
            <p:cNvPicPr preferRelativeResize="0"/>
            <p:nvPr/>
          </p:nvPicPr>
          <p:blipFill>
            <a:blip r:embed="rId4">
              <a:alphaModFix/>
            </a:blip>
            <a:stretch>
              <a:fillRect/>
            </a:stretch>
          </p:blipFill>
          <p:spPr>
            <a:xfrm>
              <a:off x="1020916" y="1442088"/>
              <a:ext cx="457200" cy="457200"/>
            </a:xfrm>
            <a:prstGeom prst="rect">
              <a:avLst/>
            </a:prstGeom>
            <a:noFill/>
            <a:ln>
              <a:noFill/>
            </a:ln>
          </p:spPr>
        </p:pic>
        <p:sp>
          <p:nvSpPr>
            <p:cNvPr id="620" name="Google Shape;620;p43"/>
            <p:cNvSpPr txBox="1"/>
            <p:nvPr/>
          </p:nvSpPr>
          <p:spPr>
            <a:xfrm>
              <a:off x="1045528" y="1526400"/>
              <a:ext cx="408000" cy="2772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GB" sz="1800">
                  <a:solidFill>
                    <a:srgbClr val="FFFFFF"/>
                  </a:solidFill>
                  <a:latin typeface="Lexend"/>
                  <a:ea typeface="Lexend"/>
                  <a:cs typeface="Lexend"/>
                  <a:sym typeface="Lexend"/>
                </a:rPr>
                <a:t>c</a:t>
              </a:r>
              <a:endParaRPr b="1" sz="1800">
                <a:solidFill>
                  <a:srgbClr val="FFFFFF"/>
                </a:solidFill>
                <a:latin typeface="Lexend"/>
                <a:ea typeface="Lexend"/>
                <a:cs typeface="Lexend"/>
                <a:sym typeface="Lexend"/>
              </a:endParaRPr>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6 CfU blank - purple ">
  <p:cSld name="TITLE_AND_TWO_COLUMNS_1_1_6_2">
    <p:bg>
      <p:bgPr>
        <a:solidFill>
          <a:srgbClr val="F3EEFB"/>
        </a:solidFill>
      </p:bgPr>
    </p:bg>
    <p:spTree>
      <p:nvGrpSpPr>
        <p:cNvPr id="621" name="Shape 621"/>
        <p:cNvGrpSpPr/>
        <p:nvPr/>
      </p:nvGrpSpPr>
      <p:grpSpPr>
        <a:xfrm>
          <a:off x="0" y="0"/>
          <a:ext cx="0" cy="0"/>
          <a:chOff x="0" y="0"/>
          <a:chExt cx="0" cy="0"/>
        </a:xfrm>
      </p:grpSpPr>
      <p:pic>
        <p:nvPicPr>
          <p:cNvPr id="622" name="Google Shape;622;p44"/>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623" name="Google Shape;623;p44"/>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44"/>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25" name="Google Shape;625;p44"/>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26" name="Google Shape;626;p44"/>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627" name="Google Shape;627;p44"/>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6 CfU blank - jade ">
  <p:cSld name="TITLE_AND_TWO_COLUMNS_1_1_6_2_3_1">
    <p:bg>
      <p:bgPr>
        <a:solidFill>
          <a:srgbClr val="E6F2F2"/>
        </a:solidFill>
      </p:bgPr>
    </p:bg>
    <p:spTree>
      <p:nvGrpSpPr>
        <p:cNvPr id="628" name="Shape 628"/>
        <p:cNvGrpSpPr/>
        <p:nvPr/>
      </p:nvGrpSpPr>
      <p:grpSpPr>
        <a:xfrm>
          <a:off x="0" y="0"/>
          <a:ext cx="0" cy="0"/>
          <a:chOff x="0" y="0"/>
          <a:chExt cx="0" cy="0"/>
        </a:xfrm>
      </p:grpSpPr>
      <p:pic>
        <p:nvPicPr>
          <p:cNvPr id="629" name="Google Shape;629;p45"/>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30" name="Google Shape;630;p45"/>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45"/>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32" name="Google Shape;632;p45"/>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33" name="Google Shape;633;p45"/>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Check</a:t>
            </a:r>
            <a:endParaRPr b="1" sz="900">
              <a:solidFill>
                <a:srgbClr val="E6F2F2"/>
              </a:solidFill>
              <a:latin typeface="Lexend"/>
              <a:ea typeface="Lexend"/>
              <a:cs typeface="Lexend"/>
              <a:sym typeface="Lexend"/>
            </a:endParaRPr>
          </a:p>
        </p:txBody>
      </p:sp>
      <p:sp>
        <p:nvSpPr>
          <p:cNvPr id="634" name="Google Shape;634;p45"/>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6 CfU blank - blue ">
  <p:cSld name="TITLE_AND_TWO_COLUMNS_1_1_6_3">
    <p:bg>
      <p:bgPr>
        <a:solidFill>
          <a:srgbClr val="EBEDFE"/>
        </a:solidFill>
      </p:bgPr>
    </p:bg>
    <p:spTree>
      <p:nvGrpSpPr>
        <p:cNvPr id="635" name="Shape 635"/>
        <p:cNvGrpSpPr/>
        <p:nvPr/>
      </p:nvGrpSpPr>
      <p:grpSpPr>
        <a:xfrm>
          <a:off x="0" y="0"/>
          <a:ext cx="0" cy="0"/>
          <a:chOff x="0" y="0"/>
          <a:chExt cx="0" cy="0"/>
        </a:xfrm>
      </p:grpSpPr>
      <p:pic>
        <p:nvPicPr>
          <p:cNvPr id="636" name="Google Shape;636;p46"/>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37" name="Google Shape;637;p46"/>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46"/>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39" name="Google Shape;639;p46"/>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40" name="Google Shape;640;p46"/>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Check</a:t>
            </a:r>
            <a:endParaRPr b="1" sz="900">
              <a:solidFill>
                <a:srgbClr val="EBEDFE"/>
              </a:solidFill>
              <a:latin typeface="Lexend"/>
              <a:ea typeface="Lexend"/>
              <a:cs typeface="Lexend"/>
              <a:sym typeface="Lexend"/>
            </a:endParaRPr>
          </a:p>
        </p:txBody>
      </p:sp>
      <p:sp>
        <p:nvSpPr>
          <p:cNvPr id="641" name="Google Shape;641;p46"/>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6 CfU blank - pink ">
  <p:cSld name="TITLE_AND_TWO_COLUMNS_1_1_6_2_3_1_1">
    <p:bg>
      <p:bgPr>
        <a:solidFill>
          <a:srgbClr val="FAEAF6"/>
        </a:solidFill>
      </p:bgPr>
    </p:bg>
    <p:spTree>
      <p:nvGrpSpPr>
        <p:cNvPr id="642" name="Shape 642"/>
        <p:cNvGrpSpPr/>
        <p:nvPr/>
      </p:nvGrpSpPr>
      <p:grpSpPr>
        <a:xfrm>
          <a:off x="0" y="0"/>
          <a:ext cx="0" cy="0"/>
          <a:chOff x="0" y="0"/>
          <a:chExt cx="0" cy="0"/>
        </a:xfrm>
      </p:grpSpPr>
      <p:pic>
        <p:nvPicPr>
          <p:cNvPr id="643" name="Google Shape;643;p47"/>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44" name="Google Shape;644;p47"/>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47"/>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46" name="Google Shape;646;p47"/>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47" name="Google Shape;647;p47"/>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Check</a:t>
            </a:r>
            <a:endParaRPr b="1" sz="900">
              <a:solidFill>
                <a:srgbClr val="FAEAF6"/>
              </a:solidFill>
              <a:latin typeface="Lexend"/>
              <a:ea typeface="Lexend"/>
              <a:cs typeface="Lexend"/>
              <a:sym typeface="Lexend"/>
            </a:endParaRPr>
          </a:p>
        </p:txBody>
      </p:sp>
      <p:sp>
        <p:nvSpPr>
          <p:cNvPr id="648" name="Google Shape;648;p47"/>
          <p:cNvSpPr txBox="1"/>
          <p:nvPr>
            <p:ph type="title"/>
          </p:nvPr>
        </p:nvSpPr>
        <p:spPr>
          <a:xfrm>
            <a:off x="324000" y="0"/>
            <a:ext cx="7885200" cy="613500"/>
          </a:xfrm>
          <a:prstGeom prst="rect">
            <a:avLst/>
          </a:prstGeom>
        </p:spPr>
        <p:txBody>
          <a:bodyPr anchorCtr="0" anchor="ctr" bIns="0" lIns="0" spcFirstLastPara="1" rIns="0" wrap="square" tIns="0">
            <a:noAutofit/>
          </a:bodyPr>
          <a:lstStyle>
            <a:lvl1pPr lvl="0" rtl="0">
              <a:lnSpc>
                <a:spcPct val="100000"/>
              </a:lnSpc>
              <a:spcBef>
                <a:spcPts val="0"/>
              </a:spcBef>
              <a:spcAft>
                <a:spcPts val="0"/>
              </a:spcAft>
              <a:buClr>
                <a:schemeClr val="lt1"/>
              </a:buClr>
              <a:buSzPts val="2000"/>
              <a:buFont typeface="Lexend"/>
              <a:buNone/>
              <a:defRPr sz="2000">
                <a:solidFill>
                  <a:schemeClr val="lt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7 Practice - purple ">
  <p:cSld name="TITLE_AND_TWO_COLUMNS_1_1_5_1_3_1_1">
    <p:spTree>
      <p:nvGrpSpPr>
        <p:cNvPr id="649" name="Shape 649"/>
        <p:cNvGrpSpPr/>
        <p:nvPr/>
      </p:nvGrpSpPr>
      <p:grpSpPr>
        <a:xfrm>
          <a:off x="0" y="0"/>
          <a:ext cx="0" cy="0"/>
          <a:chOff x="0" y="0"/>
          <a:chExt cx="0" cy="0"/>
        </a:xfrm>
      </p:grpSpPr>
      <p:pic>
        <p:nvPicPr>
          <p:cNvPr id="650" name="Google Shape;650;p48"/>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651" name="Google Shape;651;p48"/>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48"/>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53" name="Google Shape;653;p48"/>
          <p:cNvPicPr preferRelativeResize="0"/>
          <p:nvPr/>
        </p:nvPicPr>
        <p:blipFill rotWithShape="1">
          <a:blip r:embed="rId3">
            <a:alphaModFix/>
          </a:blip>
          <a:srcRect b="0" l="0" r="0" t="0"/>
          <a:stretch/>
        </p:blipFill>
        <p:spPr>
          <a:xfrm>
            <a:off x="8517493" y="-11474"/>
            <a:ext cx="499700" cy="499700"/>
          </a:xfrm>
          <a:prstGeom prst="rect">
            <a:avLst/>
          </a:prstGeom>
          <a:noFill/>
          <a:ln>
            <a:noFill/>
          </a:ln>
        </p:spPr>
      </p:pic>
      <p:sp>
        <p:nvSpPr>
          <p:cNvPr id="654" name="Google Shape;654;p48"/>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Practice</a:t>
            </a:r>
            <a:endParaRPr b="1" sz="900">
              <a:solidFill>
                <a:srgbClr val="EBEDFE"/>
              </a:solidFill>
              <a:latin typeface="Lexend"/>
              <a:ea typeface="Lexend"/>
              <a:cs typeface="Lexend"/>
              <a:sym typeface="Lexend"/>
            </a:endParaRPr>
          </a:p>
        </p:txBody>
      </p:sp>
      <p:sp>
        <p:nvSpPr>
          <p:cNvPr id="655" name="Google Shape;655;p48"/>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56" name="Google Shape;656;p48"/>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A</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7 Practice - jade">
  <p:cSld name="TITLE_AND_TWO_COLUMNS_1_1_5_1_3_1_1_1_1">
    <p:spTree>
      <p:nvGrpSpPr>
        <p:cNvPr id="657" name="Shape 657"/>
        <p:cNvGrpSpPr/>
        <p:nvPr/>
      </p:nvGrpSpPr>
      <p:grpSpPr>
        <a:xfrm>
          <a:off x="0" y="0"/>
          <a:ext cx="0" cy="0"/>
          <a:chOff x="0" y="0"/>
          <a:chExt cx="0" cy="0"/>
        </a:xfrm>
      </p:grpSpPr>
      <p:pic>
        <p:nvPicPr>
          <p:cNvPr id="658" name="Google Shape;658;p49"/>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59" name="Google Shape;659;p49"/>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49"/>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661" name="Google Shape;661;p49"/>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Practice</a:t>
            </a:r>
            <a:endParaRPr b="1" sz="900">
              <a:solidFill>
                <a:srgbClr val="E6F2F2"/>
              </a:solidFill>
              <a:latin typeface="Lexend"/>
              <a:ea typeface="Lexend"/>
              <a:cs typeface="Lexend"/>
              <a:sym typeface="Lexend"/>
            </a:endParaRPr>
          </a:p>
        </p:txBody>
      </p:sp>
      <p:pic>
        <p:nvPicPr>
          <p:cNvPr id="662" name="Google Shape;662;p49"/>
          <p:cNvPicPr preferRelativeResize="0"/>
          <p:nvPr/>
        </p:nvPicPr>
        <p:blipFill rotWithShape="1">
          <a:blip r:embed="rId3">
            <a:alphaModFix/>
          </a:blip>
          <a:srcRect b="0" l="0" r="0" t="0"/>
          <a:stretch/>
        </p:blipFill>
        <p:spPr>
          <a:xfrm>
            <a:off x="8517493" y="-11474"/>
            <a:ext cx="499700" cy="499700"/>
          </a:xfrm>
          <a:prstGeom prst="rect">
            <a:avLst/>
          </a:prstGeom>
          <a:noFill/>
          <a:ln>
            <a:noFill/>
          </a:ln>
        </p:spPr>
      </p:pic>
      <p:sp>
        <p:nvSpPr>
          <p:cNvPr id="663" name="Google Shape;663;p49"/>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64" name="Google Shape;664;p49"/>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B</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7 Practice - blue ">
  <p:cSld name="TITLE_AND_TWO_COLUMNS_1_1_5_1_3_1_2">
    <p:spTree>
      <p:nvGrpSpPr>
        <p:cNvPr id="665" name="Shape 665"/>
        <p:cNvGrpSpPr/>
        <p:nvPr/>
      </p:nvGrpSpPr>
      <p:grpSpPr>
        <a:xfrm>
          <a:off x="0" y="0"/>
          <a:ext cx="0" cy="0"/>
          <a:chOff x="0" y="0"/>
          <a:chExt cx="0" cy="0"/>
        </a:xfrm>
      </p:grpSpPr>
      <p:pic>
        <p:nvPicPr>
          <p:cNvPr id="666" name="Google Shape;666;p50"/>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67" name="Google Shape;667;p50"/>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50"/>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669" name="Google Shape;669;p50"/>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BEDFE"/>
                </a:solidFill>
                <a:latin typeface="Lexend"/>
                <a:ea typeface="Lexend"/>
                <a:cs typeface="Lexend"/>
                <a:sym typeface="Lexend"/>
              </a:rPr>
              <a:t>Practice</a:t>
            </a:r>
            <a:endParaRPr b="1" sz="900">
              <a:solidFill>
                <a:srgbClr val="EBEDFE"/>
              </a:solidFill>
              <a:latin typeface="Lexend"/>
              <a:ea typeface="Lexend"/>
              <a:cs typeface="Lexend"/>
              <a:sym typeface="Lexend"/>
            </a:endParaRPr>
          </a:p>
        </p:txBody>
      </p:sp>
      <p:pic>
        <p:nvPicPr>
          <p:cNvPr id="670" name="Google Shape;670;p50"/>
          <p:cNvPicPr preferRelativeResize="0"/>
          <p:nvPr/>
        </p:nvPicPr>
        <p:blipFill rotWithShape="1">
          <a:blip r:embed="rId3">
            <a:alphaModFix/>
          </a:blip>
          <a:srcRect b="0" l="0" r="0" t="0"/>
          <a:stretch/>
        </p:blipFill>
        <p:spPr>
          <a:xfrm>
            <a:off x="8517493" y="-11474"/>
            <a:ext cx="499700" cy="499700"/>
          </a:xfrm>
          <a:prstGeom prst="rect">
            <a:avLst/>
          </a:prstGeom>
          <a:noFill/>
          <a:ln>
            <a:noFill/>
          </a:ln>
        </p:spPr>
      </p:pic>
      <p:sp>
        <p:nvSpPr>
          <p:cNvPr id="671" name="Google Shape;671;p50"/>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72" name="Google Shape;672;p50"/>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C</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Music" showMasterSp="0">
  <p:cSld name="Title Slide 2_1_1_1_1_1">
    <p:bg>
      <p:bgPr>
        <a:solidFill>
          <a:srgbClr val="BEF2BD"/>
        </a:solidFill>
      </p:bgPr>
    </p:bg>
    <p:spTree>
      <p:nvGrpSpPr>
        <p:cNvPr id="44" name="Shape 44"/>
        <p:cNvGrpSpPr/>
        <p:nvPr/>
      </p:nvGrpSpPr>
      <p:grpSpPr>
        <a:xfrm>
          <a:off x="0" y="0"/>
          <a:ext cx="0" cy="0"/>
          <a:chOff x="0" y="0"/>
          <a:chExt cx="0" cy="0"/>
        </a:xfrm>
      </p:grpSpPr>
      <p:pic>
        <p:nvPicPr>
          <p:cNvPr id="45" name="Google Shape;45;p6"/>
          <p:cNvPicPr preferRelativeResize="0"/>
          <p:nvPr/>
        </p:nvPicPr>
        <p:blipFill rotWithShape="1">
          <a:blip r:embed="rId2">
            <a:alphaModFix/>
          </a:blip>
          <a:srcRect b="0" l="0" r="0" t="0"/>
          <a:stretch/>
        </p:blipFill>
        <p:spPr>
          <a:xfrm>
            <a:off x="6156975" y="0"/>
            <a:ext cx="2987025" cy="3854074"/>
          </a:xfrm>
          <a:prstGeom prst="rect">
            <a:avLst/>
          </a:prstGeom>
          <a:noFill/>
          <a:ln>
            <a:noFill/>
          </a:ln>
        </p:spPr>
      </p:pic>
      <p:sp>
        <p:nvSpPr>
          <p:cNvPr id="46" name="Google Shape;46;p6"/>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47" name="Google Shape;47;p6"/>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Music</a:t>
            </a:r>
            <a:endParaRPr b="1" sz="1700">
              <a:latin typeface="Lexend"/>
              <a:ea typeface="Lexend"/>
              <a:cs typeface="Lexend"/>
              <a:sym typeface="Lexend"/>
            </a:endParaRPr>
          </a:p>
        </p:txBody>
      </p:sp>
      <p:sp>
        <p:nvSpPr>
          <p:cNvPr id="48" name="Google Shape;48;p6"/>
          <p:cNvSpPr txBox="1"/>
          <p:nvPr>
            <p:ph idx="1" type="subTitle"/>
          </p:nvPr>
        </p:nvSpPr>
        <p:spPr>
          <a:xfrm>
            <a:off x="890225" y="4327975"/>
            <a:ext cx="57870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49" name="Google Shape;49;p6"/>
          <p:cNvPicPr preferRelativeResize="0"/>
          <p:nvPr/>
        </p:nvPicPr>
        <p:blipFill rotWithShape="1">
          <a:blip r:embed="rId3">
            <a:alphaModFix/>
          </a:blip>
          <a:srcRect b="0" l="0" r="0" t="0"/>
          <a:stretch/>
        </p:blipFill>
        <p:spPr>
          <a:xfrm>
            <a:off x="7690424" y="4098434"/>
            <a:ext cx="1052750" cy="482825"/>
          </a:xfrm>
          <a:prstGeom prst="rect">
            <a:avLst/>
          </a:prstGeom>
          <a:noFill/>
          <a:ln>
            <a:noFill/>
          </a:ln>
        </p:spPr>
      </p:pic>
      <p:sp>
        <p:nvSpPr>
          <p:cNvPr id="50" name="Google Shape;50;p6"/>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pic>
        <p:nvPicPr>
          <p:cNvPr id="51" name="Google Shape;51;p6"/>
          <p:cNvPicPr preferRelativeResize="0"/>
          <p:nvPr/>
        </p:nvPicPr>
        <p:blipFill rotWithShape="1">
          <a:blip r:embed="rId4">
            <a:alphaModFix/>
          </a:blip>
          <a:srcRect b="0" l="6209" r="6209" t="0"/>
          <a:stretch/>
        </p:blipFill>
        <p:spPr>
          <a:xfrm>
            <a:off x="324000" y="4008600"/>
            <a:ext cx="661625" cy="128000"/>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7 Practice - pink">
  <p:cSld name="TITLE_AND_TWO_COLUMNS_1_1_5_1_3_1_1_1_1_1">
    <p:spTree>
      <p:nvGrpSpPr>
        <p:cNvPr id="673" name="Shape 673"/>
        <p:cNvGrpSpPr/>
        <p:nvPr/>
      </p:nvGrpSpPr>
      <p:grpSpPr>
        <a:xfrm>
          <a:off x="0" y="0"/>
          <a:ext cx="0" cy="0"/>
          <a:chOff x="0" y="0"/>
          <a:chExt cx="0" cy="0"/>
        </a:xfrm>
      </p:grpSpPr>
      <p:pic>
        <p:nvPicPr>
          <p:cNvPr id="674" name="Google Shape;674;p51"/>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75" name="Google Shape;675;p51"/>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51"/>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677" name="Google Shape;677;p51"/>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Practice</a:t>
            </a:r>
            <a:endParaRPr b="1" sz="900">
              <a:solidFill>
                <a:srgbClr val="FAEAF6"/>
              </a:solidFill>
              <a:latin typeface="Lexend"/>
              <a:ea typeface="Lexend"/>
              <a:cs typeface="Lexend"/>
              <a:sym typeface="Lexend"/>
            </a:endParaRPr>
          </a:p>
        </p:txBody>
      </p:sp>
      <p:pic>
        <p:nvPicPr>
          <p:cNvPr id="678" name="Google Shape;678;p51"/>
          <p:cNvPicPr preferRelativeResize="0"/>
          <p:nvPr/>
        </p:nvPicPr>
        <p:blipFill rotWithShape="1">
          <a:blip r:embed="rId3">
            <a:alphaModFix/>
          </a:blip>
          <a:srcRect b="0" l="0" r="0" t="0"/>
          <a:stretch/>
        </p:blipFill>
        <p:spPr>
          <a:xfrm>
            <a:off x="8517493" y="-11474"/>
            <a:ext cx="499700" cy="499700"/>
          </a:xfrm>
          <a:prstGeom prst="rect">
            <a:avLst/>
          </a:prstGeom>
          <a:noFill/>
          <a:ln>
            <a:noFill/>
          </a:ln>
        </p:spPr>
      </p:pic>
      <p:sp>
        <p:nvSpPr>
          <p:cNvPr id="679" name="Google Shape;679;p51"/>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80" name="Google Shape;680;p51"/>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D</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8 Feedback - purple">
  <p:cSld name="TITLE_AND_TWO_COLUMNS_1_1_5_1_3_1_1_1">
    <p:bg>
      <p:bgPr>
        <a:solidFill>
          <a:srgbClr val="F3EEFB"/>
        </a:solidFill>
      </p:bgPr>
    </p:bg>
    <p:spTree>
      <p:nvGrpSpPr>
        <p:cNvPr id="681" name="Shape 681"/>
        <p:cNvGrpSpPr/>
        <p:nvPr/>
      </p:nvGrpSpPr>
      <p:grpSpPr>
        <a:xfrm>
          <a:off x="0" y="0"/>
          <a:ext cx="0" cy="0"/>
          <a:chOff x="0" y="0"/>
          <a:chExt cx="0" cy="0"/>
        </a:xfrm>
      </p:grpSpPr>
      <p:pic>
        <p:nvPicPr>
          <p:cNvPr id="682" name="Google Shape;682;p52"/>
          <p:cNvPicPr preferRelativeResize="0"/>
          <p:nvPr/>
        </p:nvPicPr>
        <p:blipFill>
          <a:blip r:embed="rId2">
            <a:alphaModFix/>
          </a:blip>
          <a:stretch>
            <a:fillRect/>
          </a:stretch>
        </p:blipFill>
        <p:spPr>
          <a:xfrm>
            <a:off x="0" y="532525"/>
            <a:ext cx="9151202" cy="116709"/>
          </a:xfrm>
          <a:prstGeom prst="rect">
            <a:avLst/>
          </a:prstGeom>
          <a:noFill/>
          <a:ln>
            <a:noFill/>
          </a:ln>
        </p:spPr>
      </p:pic>
      <p:sp>
        <p:nvSpPr>
          <p:cNvPr id="683" name="Google Shape;683;p52"/>
          <p:cNvSpPr/>
          <p:nvPr/>
        </p:nvSpPr>
        <p:spPr>
          <a:xfrm>
            <a:off x="-1" y="-2"/>
            <a:ext cx="9144300" cy="540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52"/>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pic>
        <p:nvPicPr>
          <p:cNvPr id="685" name="Google Shape;685;p52"/>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86" name="Google Shape;686;p52"/>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3EEFB"/>
                </a:solidFill>
                <a:latin typeface="Lexend"/>
                <a:ea typeface="Lexend"/>
                <a:cs typeface="Lexend"/>
                <a:sym typeface="Lexend"/>
              </a:rPr>
              <a:t>Feedback</a:t>
            </a:r>
            <a:endParaRPr b="1" sz="900">
              <a:solidFill>
                <a:srgbClr val="F3EEFB"/>
              </a:solidFill>
              <a:latin typeface="Lexend"/>
              <a:ea typeface="Lexend"/>
              <a:cs typeface="Lexend"/>
              <a:sym typeface="Lexend"/>
            </a:endParaRPr>
          </a:p>
        </p:txBody>
      </p:sp>
      <p:sp>
        <p:nvSpPr>
          <p:cNvPr id="687" name="Google Shape;687;p52"/>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88" name="Google Shape;688;p52"/>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A</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8 Feedback - jade">
  <p:cSld name="TITLE_AND_TWO_COLUMNS_1_1_5_1_3_1_1_1_1_2">
    <p:bg>
      <p:bgPr>
        <a:solidFill>
          <a:srgbClr val="E6F2F2"/>
        </a:solidFill>
      </p:bgPr>
    </p:bg>
    <p:spTree>
      <p:nvGrpSpPr>
        <p:cNvPr id="689" name="Shape 689"/>
        <p:cNvGrpSpPr/>
        <p:nvPr/>
      </p:nvGrpSpPr>
      <p:grpSpPr>
        <a:xfrm>
          <a:off x="0" y="0"/>
          <a:ext cx="0" cy="0"/>
          <a:chOff x="0" y="0"/>
          <a:chExt cx="0" cy="0"/>
        </a:xfrm>
      </p:grpSpPr>
      <p:pic>
        <p:nvPicPr>
          <p:cNvPr id="690" name="Google Shape;690;p53"/>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91" name="Google Shape;691;p53"/>
          <p:cNvSpPr/>
          <p:nvPr/>
        </p:nvSpPr>
        <p:spPr>
          <a:xfrm>
            <a:off x="-1" y="-2"/>
            <a:ext cx="9144300" cy="540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53"/>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693" name="Google Shape;693;p53"/>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Feedback</a:t>
            </a:r>
            <a:endParaRPr b="1" sz="900">
              <a:solidFill>
                <a:srgbClr val="E6F2F2"/>
              </a:solidFill>
              <a:latin typeface="Lexend"/>
              <a:ea typeface="Lexend"/>
              <a:cs typeface="Lexend"/>
              <a:sym typeface="Lexend"/>
            </a:endParaRPr>
          </a:p>
        </p:txBody>
      </p:sp>
      <p:pic>
        <p:nvPicPr>
          <p:cNvPr id="694" name="Google Shape;694;p53"/>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695" name="Google Shape;695;p53"/>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696" name="Google Shape;696;p53"/>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B</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8 Feedback - blue">
  <p:cSld name="TITLE_AND_TWO_COLUMNS_1_1_5_1_3_1_2_1">
    <p:bg>
      <p:bgPr>
        <a:solidFill>
          <a:srgbClr val="EBEDFE"/>
        </a:solidFill>
      </p:bgPr>
    </p:bg>
    <p:spTree>
      <p:nvGrpSpPr>
        <p:cNvPr id="697" name="Shape 697"/>
        <p:cNvGrpSpPr/>
        <p:nvPr/>
      </p:nvGrpSpPr>
      <p:grpSpPr>
        <a:xfrm>
          <a:off x="0" y="0"/>
          <a:ext cx="0" cy="0"/>
          <a:chOff x="0" y="0"/>
          <a:chExt cx="0" cy="0"/>
        </a:xfrm>
      </p:grpSpPr>
      <p:pic>
        <p:nvPicPr>
          <p:cNvPr id="698" name="Google Shape;698;p54"/>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699" name="Google Shape;699;p54"/>
          <p:cNvSpPr/>
          <p:nvPr/>
        </p:nvSpPr>
        <p:spPr>
          <a:xfrm>
            <a:off x="-1" y="-2"/>
            <a:ext cx="9144300" cy="540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54"/>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701" name="Google Shape;701;p54"/>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E6F2F2"/>
                </a:solidFill>
                <a:latin typeface="Lexend"/>
                <a:ea typeface="Lexend"/>
                <a:cs typeface="Lexend"/>
                <a:sym typeface="Lexend"/>
              </a:rPr>
              <a:t>Feedback</a:t>
            </a:r>
            <a:endParaRPr b="1" sz="900">
              <a:solidFill>
                <a:srgbClr val="E6F2F2"/>
              </a:solidFill>
              <a:latin typeface="Lexend"/>
              <a:ea typeface="Lexend"/>
              <a:cs typeface="Lexend"/>
              <a:sym typeface="Lexend"/>
            </a:endParaRPr>
          </a:p>
        </p:txBody>
      </p:sp>
      <p:pic>
        <p:nvPicPr>
          <p:cNvPr id="702" name="Google Shape;702;p54"/>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703" name="Google Shape;703;p54"/>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704" name="Google Shape;704;p54"/>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rgbClr val="FFFFFF"/>
                </a:solidFill>
                <a:latin typeface="Lexend"/>
                <a:ea typeface="Lexend"/>
                <a:cs typeface="Lexend"/>
                <a:sym typeface="Lexend"/>
              </a:rPr>
              <a:t>Task C</a:t>
            </a:r>
            <a:endParaRPr b="1" sz="2000">
              <a:solidFill>
                <a:srgbClr val="FFFFFF"/>
              </a:solidFill>
              <a:latin typeface="Lexend"/>
              <a:ea typeface="Lexend"/>
              <a:cs typeface="Lexend"/>
              <a:sym typeface="Lexen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08 Feedback - pink">
  <p:cSld name="TITLE_AND_TWO_COLUMNS_1_1_5_1_3_1_1_1_1_1_1">
    <p:bg>
      <p:bgPr>
        <a:solidFill>
          <a:srgbClr val="FAEAF6"/>
        </a:solidFill>
      </p:bgPr>
    </p:bg>
    <p:spTree>
      <p:nvGrpSpPr>
        <p:cNvPr id="705" name="Shape 705"/>
        <p:cNvGrpSpPr/>
        <p:nvPr/>
      </p:nvGrpSpPr>
      <p:grpSpPr>
        <a:xfrm>
          <a:off x="0" y="0"/>
          <a:ext cx="0" cy="0"/>
          <a:chOff x="0" y="0"/>
          <a:chExt cx="0" cy="0"/>
        </a:xfrm>
      </p:grpSpPr>
      <p:pic>
        <p:nvPicPr>
          <p:cNvPr id="706" name="Google Shape;706;p55"/>
          <p:cNvPicPr preferRelativeResize="0"/>
          <p:nvPr/>
        </p:nvPicPr>
        <p:blipFill rotWithShape="1">
          <a:blip r:embed="rId2">
            <a:alphaModFix/>
          </a:blip>
          <a:srcRect b="1672" l="0" r="0" t="1662"/>
          <a:stretch/>
        </p:blipFill>
        <p:spPr>
          <a:xfrm>
            <a:off x="0" y="532525"/>
            <a:ext cx="9151202" cy="116709"/>
          </a:xfrm>
          <a:prstGeom prst="rect">
            <a:avLst/>
          </a:prstGeom>
          <a:noFill/>
          <a:ln>
            <a:noFill/>
          </a:ln>
        </p:spPr>
      </p:pic>
      <p:sp>
        <p:nvSpPr>
          <p:cNvPr id="707" name="Google Shape;707;p55"/>
          <p:cNvSpPr/>
          <p:nvPr/>
        </p:nvSpPr>
        <p:spPr>
          <a:xfrm>
            <a:off x="0" y="1"/>
            <a:ext cx="9144300" cy="540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55"/>
          <p:cNvSpPr txBox="1"/>
          <p:nvPr>
            <p:ph idx="1" type="body"/>
          </p:nvPr>
        </p:nvSpPr>
        <p:spPr>
          <a:xfrm>
            <a:off x="324000" y="759300"/>
            <a:ext cx="8237700" cy="30207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709" name="Google Shape;709;p55"/>
          <p:cNvSpPr txBox="1"/>
          <p:nvPr/>
        </p:nvSpPr>
        <p:spPr>
          <a:xfrm>
            <a:off x="8476560" y="438750"/>
            <a:ext cx="603900" cy="1386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b="1" lang="en-GB" sz="900">
                <a:solidFill>
                  <a:srgbClr val="FAEAF6"/>
                </a:solidFill>
                <a:latin typeface="Lexend"/>
                <a:ea typeface="Lexend"/>
                <a:cs typeface="Lexend"/>
                <a:sym typeface="Lexend"/>
              </a:rPr>
              <a:t>Feedback</a:t>
            </a:r>
            <a:endParaRPr b="1" sz="900">
              <a:solidFill>
                <a:srgbClr val="FAEAF6"/>
              </a:solidFill>
              <a:latin typeface="Lexend"/>
              <a:ea typeface="Lexend"/>
              <a:cs typeface="Lexend"/>
              <a:sym typeface="Lexend"/>
            </a:endParaRPr>
          </a:p>
        </p:txBody>
      </p:sp>
      <p:pic>
        <p:nvPicPr>
          <p:cNvPr id="710" name="Google Shape;710;p55"/>
          <p:cNvPicPr preferRelativeResize="0"/>
          <p:nvPr/>
        </p:nvPicPr>
        <p:blipFill rotWithShape="1">
          <a:blip r:embed="rId3">
            <a:alphaModFix/>
          </a:blip>
          <a:srcRect b="0" l="0" r="0" t="0"/>
          <a:stretch/>
        </p:blipFill>
        <p:spPr>
          <a:xfrm>
            <a:off x="8528585" y="-11474"/>
            <a:ext cx="499700" cy="499700"/>
          </a:xfrm>
          <a:prstGeom prst="rect">
            <a:avLst/>
          </a:prstGeom>
          <a:noFill/>
          <a:ln>
            <a:noFill/>
          </a:ln>
        </p:spPr>
      </p:pic>
      <p:sp>
        <p:nvSpPr>
          <p:cNvPr id="711" name="Google Shape;711;p55"/>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None/>
            </a:pPr>
            <a:r>
              <a:rPr b="1" lang="en-GB" sz="2000">
                <a:solidFill>
                  <a:schemeClr val="lt1"/>
                </a:solidFill>
                <a:latin typeface="Lexend"/>
                <a:ea typeface="Lexend"/>
                <a:cs typeface="Lexend"/>
                <a:sym typeface="Lexend"/>
              </a:rPr>
              <a:t>Task D</a:t>
            </a:r>
            <a:endParaRPr b="1" sz="2000">
              <a:solidFill>
                <a:schemeClr val="lt1"/>
              </a:solidFill>
              <a:latin typeface="Lexend"/>
              <a:ea typeface="Lexend"/>
              <a:cs typeface="Lexend"/>
              <a:sym typeface="Lexend"/>
            </a:endParaRPr>
          </a:p>
        </p:txBody>
      </p:sp>
      <p:sp>
        <p:nvSpPr>
          <p:cNvPr id="712" name="Google Shape;712;p55"/>
          <p:cNvSpPr txBox="1"/>
          <p:nvPr>
            <p:ph type="title"/>
          </p:nvPr>
        </p:nvSpPr>
        <p:spPr>
          <a:xfrm>
            <a:off x="1479300" y="39650"/>
            <a:ext cx="68553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chemeClr val="lt1"/>
              </a:buClr>
              <a:buSzPts val="1800"/>
              <a:buNone/>
              <a:defRPr b="0" sz="1800">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6 Summary 1">
  <p:cSld name="TITLE_AND_TWO_COLUMNS_1_1_5_1_2_1_1">
    <p:spTree>
      <p:nvGrpSpPr>
        <p:cNvPr id="713" name="Shape 713"/>
        <p:cNvGrpSpPr/>
        <p:nvPr/>
      </p:nvGrpSpPr>
      <p:grpSpPr>
        <a:xfrm>
          <a:off x="0" y="0"/>
          <a:ext cx="0" cy="0"/>
          <a:chOff x="0" y="0"/>
          <a:chExt cx="0" cy="0"/>
        </a:xfrm>
      </p:grpSpPr>
      <p:sp>
        <p:nvSpPr>
          <p:cNvPr id="714" name="Google Shape;714;p56"/>
          <p:cNvSpPr/>
          <p:nvPr/>
        </p:nvSpPr>
        <p:spPr>
          <a:xfrm>
            <a:off x="0" y="0"/>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15" name="Google Shape;715;p56"/>
          <p:cNvPicPr preferRelativeResize="0"/>
          <p:nvPr/>
        </p:nvPicPr>
        <p:blipFill rotWithShape="1">
          <a:blip r:embed="rId2">
            <a:alphaModFix/>
          </a:blip>
          <a:srcRect b="1709" l="0" r="0" t="1699"/>
          <a:stretch/>
        </p:blipFill>
        <p:spPr>
          <a:xfrm>
            <a:off x="0" y="535825"/>
            <a:ext cx="9151202" cy="116709"/>
          </a:xfrm>
          <a:prstGeom prst="rect">
            <a:avLst/>
          </a:prstGeom>
          <a:noFill/>
          <a:ln>
            <a:noFill/>
          </a:ln>
        </p:spPr>
      </p:pic>
      <p:sp>
        <p:nvSpPr>
          <p:cNvPr id="716" name="Google Shape;716;p56"/>
          <p:cNvSpPr txBox="1"/>
          <p:nvPr>
            <p:ph idx="1" type="body"/>
          </p:nvPr>
        </p:nvSpPr>
        <p:spPr>
          <a:xfrm>
            <a:off x="324000" y="1080000"/>
            <a:ext cx="8113800" cy="37404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717" name="Google Shape;717;p56"/>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Summary</a:t>
            </a:r>
            <a:endParaRPr b="1" sz="2000">
              <a:solidFill>
                <a:schemeClr val="dk1"/>
              </a:solidFill>
              <a:latin typeface="Lexend"/>
              <a:ea typeface="Lexend"/>
              <a:cs typeface="Lexend"/>
              <a:sym typeface="Lexend"/>
            </a:endParaRPr>
          </a:p>
        </p:txBody>
      </p:sp>
      <p:sp>
        <p:nvSpPr>
          <p:cNvPr id="718" name="Google Shape;718;p56"/>
          <p:cNvSpPr txBox="1"/>
          <p:nvPr>
            <p:ph type="title"/>
          </p:nvPr>
        </p:nvSpPr>
        <p:spPr>
          <a:xfrm>
            <a:off x="1684800" y="43825"/>
            <a:ext cx="57414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SzPts val="2000"/>
              <a:buFont typeface="Lexend"/>
              <a:buNone/>
              <a:defRPr b="0" sz="2000">
                <a:latin typeface="Lexend"/>
                <a:ea typeface="Lexend"/>
                <a:cs typeface="Lexend"/>
                <a:sym typeface="Lexend"/>
              </a:defRPr>
            </a:lvl1pPr>
            <a:lvl2pPr lvl="1" rtl="0">
              <a:lnSpc>
                <a:spcPct val="100000"/>
              </a:lnSpc>
              <a:spcBef>
                <a:spcPts val="0"/>
              </a:spcBef>
              <a:spcAft>
                <a:spcPts val="0"/>
              </a:spcAft>
              <a:buSzPts val="2000"/>
              <a:buNone/>
              <a:defRPr sz="2000"/>
            </a:lvl2pPr>
            <a:lvl3pPr lvl="2" rtl="0">
              <a:lnSpc>
                <a:spcPct val="100000"/>
              </a:lnSpc>
              <a:spcBef>
                <a:spcPts val="0"/>
              </a:spcBef>
              <a:spcAft>
                <a:spcPts val="0"/>
              </a:spcAft>
              <a:buSzPts val="2000"/>
              <a:buNone/>
              <a:defRPr sz="2000"/>
            </a:lvl3pPr>
            <a:lvl4pPr lvl="3" rtl="0">
              <a:lnSpc>
                <a:spcPct val="100000"/>
              </a:lnSpc>
              <a:spcBef>
                <a:spcPts val="0"/>
              </a:spcBef>
              <a:spcAft>
                <a:spcPts val="0"/>
              </a:spcAft>
              <a:buSzPts val="2000"/>
              <a:buNone/>
              <a:defRPr sz="2000"/>
            </a:lvl4pPr>
            <a:lvl5pPr lvl="4" rtl="0">
              <a:lnSpc>
                <a:spcPct val="100000"/>
              </a:lnSpc>
              <a:spcBef>
                <a:spcPts val="0"/>
              </a:spcBef>
              <a:spcAft>
                <a:spcPts val="0"/>
              </a:spcAft>
              <a:buSzPts val="2000"/>
              <a:buNone/>
              <a:defRPr sz="2000"/>
            </a:lvl5pPr>
            <a:lvl6pPr lvl="5" rtl="0">
              <a:lnSpc>
                <a:spcPct val="100000"/>
              </a:lnSpc>
              <a:spcBef>
                <a:spcPts val="0"/>
              </a:spcBef>
              <a:spcAft>
                <a:spcPts val="0"/>
              </a:spcAft>
              <a:buSzPts val="2000"/>
              <a:buNone/>
              <a:defRPr sz="2000"/>
            </a:lvl6pPr>
            <a:lvl7pPr lvl="6" rtl="0">
              <a:lnSpc>
                <a:spcPct val="100000"/>
              </a:lnSpc>
              <a:spcBef>
                <a:spcPts val="0"/>
              </a:spcBef>
              <a:spcAft>
                <a:spcPts val="0"/>
              </a:spcAft>
              <a:buSzPts val="2000"/>
              <a:buNone/>
              <a:defRPr sz="2000"/>
            </a:lvl7pPr>
            <a:lvl8pPr lvl="7" rtl="0">
              <a:lnSpc>
                <a:spcPct val="100000"/>
              </a:lnSpc>
              <a:spcBef>
                <a:spcPts val="0"/>
              </a:spcBef>
              <a:spcAft>
                <a:spcPts val="0"/>
              </a:spcAft>
              <a:buSzPts val="2000"/>
              <a:buNone/>
              <a:defRPr sz="2000"/>
            </a:lvl8pPr>
            <a:lvl9pPr lvl="8" rtl="0">
              <a:lnSpc>
                <a:spcPct val="100000"/>
              </a:lnSpc>
              <a:spcBef>
                <a:spcPts val="0"/>
              </a:spcBef>
              <a:spcAft>
                <a:spcPts val="0"/>
              </a:spcAft>
              <a:buSzPts val="2000"/>
              <a:buNone/>
              <a:defRPr sz="2000"/>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6 Summary 2">
  <p:cSld name="TITLE_AND_TWO_COLUMNS_1_1_5_1_2">
    <p:spTree>
      <p:nvGrpSpPr>
        <p:cNvPr id="719" name="Shape 719"/>
        <p:cNvGrpSpPr/>
        <p:nvPr/>
      </p:nvGrpSpPr>
      <p:grpSpPr>
        <a:xfrm>
          <a:off x="0" y="0"/>
          <a:ext cx="0" cy="0"/>
          <a:chOff x="0" y="0"/>
          <a:chExt cx="0" cy="0"/>
        </a:xfrm>
      </p:grpSpPr>
      <p:sp>
        <p:nvSpPr>
          <p:cNvPr id="720" name="Google Shape;720;p57"/>
          <p:cNvSpPr/>
          <p:nvPr/>
        </p:nvSpPr>
        <p:spPr>
          <a:xfrm>
            <a:off x="0" y="0"/>
            <a:ext cx="9144300" cy="7731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21" name="Google Shape;721;p57"/>
          <p:cNvPicPr preferRelativeResize="0"/>
          <p:nvPr/>
        </p:nvPicPr>
        <p:blipFill rotWithShape="1">
          <a:blip r:embed="rId2">
            <a:alphaModFix/>
          </a:blip>
          <a:srcRect b="1709" l="0" r="0" t="1699"/>
          <a:stretch/>
        </p:blipFill>
        <p:spPr>
          <a:xfrm>
            <a:off x="0" y="769550"/>
            <a:ext cx="9151202" cy="116709"/>
          </a:xfrm>
          <a:prstGeom prst="rect">
            <a:avLst/>
          </a:prstGeom>
          <a:noFill/>
          <a:ln>
            <a:noFill/>
          </a:ln>
        </p:spPr>
      </p:pic>
      <p:sp>
        <p:nvSpPr>
          <p:cNvPr id="722" name="Google Shape;722;p57"/>
          <p:cNvSpPr txBox="1"/>
          <p:nvPr>
            <p:ph idx="1" type="body"/>
          </p:nvPr>
        </p:nvSpPr>
        <p:spPr>
          <a:xfrm>
            <a:off x="324000" y="1080000"/>
            <a:ext cx="8113800" cy="37404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723" name="Google Shape;723;p57"/>
          <p:cNvSpPr txBox="1"/>
          <p:nvPr/>
        </p:nvSpPr>
        <p:spPr>
          <a:xfrm>
            <a:off x="324000" y="43825"/>
            <a:ext cx="1316700" cy="3828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Summary</a:t>
            </a:r>
            <a:endParaRPr b="1" sz="2000">
              <a:solidFill>
                <a:schemeClr val="dk1"/>
              </a:solidFill>
              <a:latin typeface="Lexend"/>
              <a:ea typeface="Lexend"/>
              <a:cs typeface="Lexend"/>
              <a:sym typeface="Lexend"/>
            </a:endParaRPr>
          </a:p>
        </p:txBody>
      </p:sp>
      <p:sp>
        <p:nvSpPr>
          <p:cNvPr id="724" name="Google Shape;724;p57"/>
          <p:cNvSpPr txBox="1"/>
          <p:nvPr>
            <p:ph type="title"/>
          </p:nvPr>
        </p:nvSpPr>
        <p:spPr>
          <a:xfrm>
            <a:off x="1684800" y="43825"/>
            <a:ext cx="5741400" cy="3828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SzPts val="2000"/>
              <a:buFont typeface="Lexend"/>
              <a:buNone/>
              <a:defRPr b="0" sz="2000">
                <a:latin typeface="Lexend"/>
                <a:ea typeface="Lexend"/>
                <a:cs typeface="Lexend"/>
                <a:sym typeface="Lexend"/>
              </a:defRPr>
            </a:lvl1pPr>
            <a:lvl2pPr lvl="1" rtl="0">
              <a:lnSpc>
                <a:spcPct val="100000"/>
              </a:lnSpc>
              <a:spcBef>
                <a:spcPts val="0"/>
              </a:spcBef>
              <a:spcAft>
                <a:spcPts val="0"/>
              </a:spcAft>
              <a:buSzPts val="2000"/>
              <a:buNone/>
              <a:defRPr sz="2000"/>
            </a:lvl2pPr>
            <a:lvl3pPr lvl="2" rtl="0">
              <a:lnSpc>
                <a:spcPct val="100000"/>
              </a:lnSpc>
              <a:spcBef>
                <a:spcPts val="0"/>
              </a:spcBef>
              <a:spcAft>
                <a:spcPts val="0"/>
              </a:spcAft>
              <a:buSzPts val="2000"/>
              <a:buNone/>
              <a:defRPr sz="2000"/>
            </a:lvl3pPr>
            <a:lvl4pPr lvl="3" rtl="0">
              <a:lnSpc>
                <a:spcPct val="100000"/>
              </a:lnSpc>
              <a:spcBef>
                <a:spcPts val="0"/>
              </a:spcBef>
              <a:spcAft>
                <a:spcPts val="0"/>
              </a:spcAft>
              <a:buSzPts val="2000"/>
              <a:buNone/>
              <a:defRPr sz="2000"/>
            </a:lvl4pPr>
            <a:lvl5pPr lvl="4" rtl="0">
              <a:lnSpc>
                <a:spcPct val="100000"/>
              </a:lnSpc>
              <a:spcBef>
                <a:spcPts val="0"/>
              </a:spcBef>
              <a:spcAft>
                <a:spcPts val="0"/>
              </a:spcAft>
              <a:buSzPts val="2000"/>
              <a:buNone/>
              <a:defRPr sz="2000"/>
            </a:lvl5pPr>
            <a:lvl6pPr lvl="5" rtl="0">
              <a:lnSpc>
                <a:spcPct val="100000"/>
              </a:lnSpc>
              <a:spcBef>
                <a:spcPts val="0"/>
              </a:spcBef>
              <a:spcAft>
                <a:spcPts val="0"/>
              </a:spcAft>
              <a:buSzPts val="2000"/>
              <a:buNone/>
              <a:defRPr sz="2000"/>
            </a:lvl6pPr>
            <a:lvl7pPr lvl="6" rtl="0">
              <a:lnSpc>
                <a:spcPct val="100000"/>
              </a:lnSpc>
              <a:spcBef>
                <a:spcPts val="0"/>
              </a:spcBef>
              <a:spcAft>
                <a:spcPts val="0"/>
              </a:spcAft>
              <a:buSzPts val="2000"/>
              <a:buNone/>
              <a:defRPr sz="2000"/>
            </a:lvl7pPr>
            <a:lvl8pPr lvl="7" rtl="0">
              <a:lnSpc>
                <a:spcPct val="100000"/>
              </a:lnSpc>
              <a:spcBef>
                <a:spcPts val="0"/>
              </a:spcBef>
              <a:spcAft>
                <a:spcPts val="0"/>
              </a:spcAft>
              <a:buSzPts val="2000"/>
              <a:buNone/>
              <a:defRPr sz="2000"/>
            </a:lvl8pPr>
            <a:lvl9pPr lvl="8" rtl="0">
              <a:lnSpc>
                <a:spcPct val="100000"/>
              </a:lnSpc>
              <a:spcBef>
                <a:spcPts val="0"/>
              </a:spcBef>
              <a:spcAft>
                <a:spcPts val="0"/>
              </a:spcAft>
              <a:buSzPts val="2000"/>
              <a:buNone/>
              <a:defRPr sz="2000"/>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3 Projectable quiz" showMasterSp="0">
  <p:cSld name="Title Slide 3_1">
    <p:bg>
      <p:bgPr>
        <a:solidFill>
          <a:schemeClr val="lt1"/>
        </a:solidFill>
      </p:bgPr>
    </p:bg>
    <p:spTree>
      <p:nvGrpSpPr>
        <p:cNvPr id="725" name="Shape 725"/>
        <p:cNvGrpSpPr/>
        <p:nvPr/>
      </p:nvGrpSpPr>
      <p:grpSpPr>
        <a:xfrm>
          <a:off x="0" y="0"/>
          <a:ext cx="0" cy="0"/>
          <a:chOff x="0" y="0"/>
          <a:chExt cx="0" cy="0"/>
        </a:xfrm>
      </p:grpSpPr>
      <p:pic>
        <p:nvPicPr>
          <p:cNvPr id="726" name="Google Shape;726;p58"/>
          <p:cNvPicPr preferRelativeResize="0"/>
          <p:nvPr/>
        </p:nvPicPr>
        <p:blipFill>
          <a:blip r:embed="rId2">
            <a:alphaModFix/>
          </a:blip>
          <a:stretch>
            <a:fillRect/>
          </a:stretch>
        </p:blipFill>
        <p:spPr>
          <a:xfrm>
            <a:off x="8524129" y="4430050"/>
            <a:ext cx="234000" cy="318241"/>
          </a:xfrm>
          <a:prstGeom prst="rect">
            <a:avLst/>
          </a:prstGeom>
          <a:noFill/>
          <a:ln>
            <a:noFill/>
          </a:ln>
        </p:spPr>
      </p:pic>
      <p:sp>
        <p:nvSpPr>
          <p:cNvPr id="727" name="Google Shape;727;p58"/>
          <p:cNvSpPr txBox="1"/>
          <p:nvPr/>
        </p:nvSpPr>
        <p:spPr>
          <a:xfrm>
            <a:off x="1977450" y="3132468"/>
            <a:ext cx="51891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1600">
                <a:solidFill>
                  <a:schemeClr val="dk1"/>
                </a:solidFill>
                <a:latin typeface="Lexend"/>
                <a:ea typeface="Lexend"/>
                <a:cs typeface="Lexend"/>
                <a:sym typeface="Lexend"/>
              </a:rPr>
              <a:t>Click to open the interactive quiz</a:t>
            </a:r>
            <a:endParaRPr sz="1600">
              <a:solidFill>
                <a:schemeClr val="dk1"/>
              </a:solidFill>
              <a:latin typeface="Lexend"/>
              <a:ea typeface="Lexend"/>
              <a:cs typeface="Lexend"/>
              <a:sym typeface="Lexen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4 Items to copy-paste">
  <p:cSld name="CUSTOM_104_1_2_1_1">
    <p:spTree>
      <p:nvGrpSpPr>
        <p:cNvPr id="728" name="Shape 728"/>
        <p:cNvGrpSpPr/>
        <p:nvPr/>
      </p:nvGrpSpPr>
      <p:grpSpPr>
        <a:xfrm>
          <a:off x="0" y="0"/>
          <a:ext cx="0" cy="0"/>
          <a:chOff x="0" y="0"/>
          <a:chExt cx="0" cy="0"/>
        </a:xfrm>
      </p:grpSpPr>
      <p:sp>
        <p:nvSpPr>
          <p:cNvPr id="729" name="Google Shape;729;p59"/>
          <p:cNvSpPr/>
          <p:nvPr/>
        </p:nvSpPr>
        <p:spPr>
          <a:xfrm>
            <a:off x="3217188" y="4171902"/>
            <a:ext cx="521400" cy="2634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Tick</a:t>
            </a:r>
            <a:endParaRPr i="0" sz="1600" u="none" cap="none" strike="noStrike">
              <a:solidFill>
                <a:schemeClr val="dk1"/>
              </a:solidFill>
              <a:latin typeface="Lexend"/>
              <a:ea typeface="Lexend"/>
              <a:cs typeface="Lexend"/>
              <a:sym typeface="Lexend"/>
            </a:endParaRPr>
          </a:p>
        </p:txBody>
      </p:sp>
      <p:sp>
        <p:nvSpPr>
          <p:cNvPr id="730" name="Google Shape;730;p59"/>
          <p:cNvSpPr/>
          <p:nvPr/>
        </p:nvSpPr>
        <p:spPr>
          <a:xfrm>
            <a:off x="483925" y="193075"/>
            <a:ext cx="6671700" cy="3747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i="0" lang="en-GB" sz="2000" u="none" cap="none" strike="noStrike">
                <a:solidFill>
                  <a:schemeClr val="dk1"/>
                </a:solidFill>
                <a:latin typeface="Lexend"/>
                <a:ea typeface="Lexend"/>
                <a:cs typeface="Lexend"/>
                <a:sym typeface="Lexend"/>
              </a:rPr>
              <a:t>Items to copy and paste</a:t>
            </a:r>
            <a:endParaRPr b="0" i="0" sz="2000" u="none" cap="none" strike="noStrike">
              <a:solidFill>
                <a:schemeClr val="dk1"/>
              </a:solidFill>
              <a:latin typeface="Calibri"/>
              <a:ea typeface="Calibri"/>
              <a:cs typeface="Calibri"/>
              <a:sym typeface="Calibri"/>
            </a:endParaRPr>
          </a:p>
        </p:txBody>
      </p:sp>
      <p:sp>
        <p:nvSpPr>
          <p:cNvPr id="731" name="Google Shape;731;p59"/>
          <p:cNvSpPr/>
          <p:nvPr/>
        </p:nvSpPr>
        <p:spPr>
          <a:xfrm>
            <a:off x="7459200" y="352650"/>
            <a:ext cx="1684800" cy="3747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i="0" lang="en-GB" sz="1600" u="none" cap="none" strike="noStrike">
                <a:solidFill>
                  <a:schemeClr val="dk1"/>
                </a:solidFill>
                <a:latin typeface="Lexend"/>
                <a:ea typeface="Lexend"/>
                <a:cs typeface="Lexend"/>
                <a:sym typeface="Lexend"/>
              </a:rPr>
              <a:t>Video frame</a:t>
            </a:r>
            <a:endParaRPr i="0" sz="1600" u="none" cap="none" strike="noStrike">
              <a:solidFill>
                <a:schemeClr val="dk1"/>
              </a:solidFill>
              <a:latin typeface="Lexend"/>
              <a:ea typeface="Lexend"/>
              <a:cs typeface="Lexend"/>
              <a:sym typeface="Lexend"/>
            </a:endParaRPr>
          </a:p>
        </p:txBody>
      </p:sp>
      <p:sp>
        <p:nvSpPr>
          <p:cNvPr id="732" name="Google Shape;732;p59"/>
          <p:cNvSpPr/>
          <p:nvPr/>
        </p:nvSpPr>
        <p:spPr>
          <a:xfrm>
            <a:off x="628788" y="4171893"/>
            <a:ext cx="1579200" cy="2634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0"/>
              </a:spcAft>
              <a:buNone/>
            </a:pPr>
            <a:r>
              <a:rPr lang="en-GB" sz="1600">
                <a:solidFill>
                  <a:schemeClr val="dk1"/>
                </a:solidFill>
                <a:latin typeface="Lexend"/>
                <a:ea typeface="Lexend"/>
                <a:cs typeface="Lexend"/>
                <a:sym typeface="Lexend"/>
              </a:rPr>
              <a:t>Agenda dot</a:t>
            </a:r>
            <a:endParaRPr sz="1600">
              <a:solidFill>
                <a:schemeClr val="dk1"/>
              </a:solidFill>
              <a:latin typeface="Lexend"/>
              <a:ea typeface="Lexend"/>
              <a:cs typeface="Lexend"/>
              <a:sym typeface="Lexend"/>
            </a:endParaRPr>
          </a:p>
        </p:txBody>
      </p:sp>
      <p:sp>
        <p:nvSpPr>
          <p:cNvPr id="733" name="Google Shape;733;p59"/>
          <p:cNvSpPr/>
          <p:nvPr/>
        </p:nvSpPr>
        <p:spPr>
          <a:xfrm>
            <a:off x="5891525" y="2313000"/>
            <a:ext cx="1796400" cy="3807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CfU option letters</a:t>
            </a:r>
            <a:endParaRPr i="0" sz="1600" u="none" cap="none" strike="noStrike">
              <a:solidFill>
                <a:schemeClr val="dk1"/>
              </a:solidFill>
              <a:latin typeface="Lexend"/>
              <a:ea typeface="Lexend"/>
              <a:cs typeface="Lexend"/>
              <a:sym typeface="Lexend"/>
            </a:endParaRPr>
          </a:p>
        </p:txBody>
      </p:sp>
      <p:sp>
        <p:nvSpPr>
          <p:cNvPr id="734" name="Google Shape;734;p59"/>
          <p:cNvSpPr/>
          <p:nvPr/>
        </p:nvSpPr>
        <p:spPr>
          <a:xfrm>
            <a:off x="933601" y="2371650"/>
            <a:ext cx="1179900" cy="2634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Play audio</a:t>
            </a:r>
            <a:endParaRPr i="0" sz="1600" u="none" cap="none" strike="noStrike">
              <a:solidFill>
                <a:schemeClr val="dk1"/>
              </a:solidFill>
              <a:latin typeface="Lexend"/>
              <a:ea typeface="Lexend"/>
              <a:cs typeface="Lexend"/>
              <a:sym typeface="Lexend"/>
            </a:endParaRPr>
          </a:p>
        </p:txBody>
      </p:sp>
      <p:sp>
        <p:nvSpPr>
          <p:cNvPr id="735" name="Google Shape;735;p59"/>
          <p:cNvSpPr/>
          <p:nvPr/>
        </p:nvSpPr>
        <p:spPr>
          <a:xfrm>
            <a:off x="3444210" y="2377200"/>
            <a:ext cx="1116600" cy="2523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Play video</a:t>
            </a:r>
            <a:endParaRPr i="0" sz="1600" u="none" cap="none" strike="noStrike">
              <a:solidFill>
                <a:schemeClr val="dk1"/>
              </a:solidFill>
              <a:latin typeface="Lexend"/>
              <a:ea typeface="Lexend"/>
              <a:cs typeface="Lexend"/>
              <a:sym typeface="Lexend"/>
            </a:endParaRPr>
          </a:p>
        </p:txBody>
      </p:sp>
      <p:sp>
        <p:nvSpPr>
          <p:cNvPr id="736" name="Google Shape;736;p59"/>
          <p:cNvSpPr/>
          <p:nvPr/>
        </p:nvSpPr>
        <p:spPr>
          <a:xfrm>
            <a:off x="4747799" y="4171900"/>
            <a:ext cx="694200" cy="2634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Cross</a:t>
            </a:r>
            <a:endParaRPr i="0" sz="1600" u="none" cap="none" strike="noStrike">
              <a:solidFill>
                <a:schemeClr val="dk1"/>
              </a:solidFill>
              <a:latin typeface="Lexend"/>
              <a:ea typeface="Lexend"/>
              <a:cs typeface="Lexend"/>
              <a:sym typeface="Lexend"/>
            </a:endParaRPr>
          </a:p>
        </p:txBody>
      </p:sp>
      <p:sp>
        <p:nvSpPr>
          <p:cNvPr id="737" name="Google Shape;737;p59"/>
          <p:cNvSpPr/>
          <p:nvPr/>
        </p:nvSpPr>
        <p:spPr>
          <a:xfrm>
            <a:off x="6451200" y="4171900"/>
            <a:ext cx="1421700" cy="263400"/>
          </a:xfrm>
          <a:prstGeom prst="rect">
            <a:avLst/>
          </a:prstGeom>
          <a:noFill/>
          <a:ln>
            <a:noFill/>
          </a:ln>
        </p:spPr>
        <p:txBody>
          <a:bodyPr anchorCtr="0" anchor="ctr" bIns="0" lIns="0" spcFirstLastPara="1" rIns="0" wrap="square" tIns="0">
            <a:noAutofit/>
          </a:bodyPr>
          <a:lstStyle/>
          <a:p>
            <a:pPr indent="0" lvl="0" marL="0" marR="0" rtl="0" algn="ctr">
              <a:lnSpc>
                <a:spcPct val="115000"/>
              </a:lnSpc>
              <a:spcBef>
                <a:spcPts val="0"/>
              </a:spcBef>
              <a:spcAft>
                <a:spcPts val="0"/>
              </a:spcAft>
              <a:buNone/>
            </a:pPr>
            <a:r>
              <a:rPr lang="en-GB" sz="1600">
                <a:solidFill>
                  <a:schemeClr val="dk1"/>
                </a:solidFill>
                <a:latin typeface="Lexend"/>
                <a:ea typeface="Lexend"/>
                <a:cs typeface="Lexend"/>
                <a:sym typeface="Lexend"/>
              </a:rPr>
              <a:t>Reading icon</a:t>
            </a:r>
            <a:endParaRPr i="0" sz="1600" u="none" cap="none" strike="noStrike">
              <a:solidFill>
                <a:schemeClr val="dk1"/>
              </a:solidFill>
              <a:latin typeface="Lexend"/>
              <a:ea typeface="Lexend"/>
              <a:cs typeface="Lexend"/>
              <a:sym typeface="Lexen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5 OGL">
  <p:cSld name="CUSTOM_5_1">
    <p:bg>
      <p:bgPr>
        <a:solidFill>
          <a:srgbClr val="BEF2BD"/>
        </a:solidFill>
      </p:bgPr>
    </p:bg>
    <p:spTree>
      <p:nvGrpSpPr>
        <p:cNvPr id="738" name="Shape 738"/>
        <p:cNvGrpSpPr/>
        <p:nvPr/>
      </p:nvGrpSpPr>
      <p:grpSpPr>
        <a:xfrm>
          <a:off x="0" y="0"/>
          <a:ext cx="0" cy="0"/>
          <a:chOff x="0" y="0"/>
          <a:chExt cx="0" cy="0"/>
        </a:xfrm>
      </p:grpSpPr>
      <p:pic>
        <p:nvPicPr>
          <p:cNvPr id="739" name="Google Shape;739;p60"/>
          <p:cNvPicPr preferRelativeResize="0"/>
          <p:nvPr/>
        </p:nvPicPr>
        <p:blipFill>
          <a:blip r:embed="rId2">
            <a:alphaModFix/>
          </a:blip>
          <a:stretch>
            <a:fillRect/>
          </a:stretch>
        </p:blipFill>
        <p:spPr>
          <a:xfrm>
            <a:off x="347200" y="1111870"/>
            <a:ext cx="7945600" cy="2919776"/>
          </a:xfrm>
          <a:prstGeom prst="rect">
            <a:avLst/>
          </a:prstGeom>
          <a:noFill/>
          <a:ln>
            <a:noFill/>
          </a:ln>
        </p:spPr>
      </p:pic>
      <p:sp>
        <p:nvSpPr>
          <p:cNvPr id="740" name="Google Shape;740;p60"/>
          <p:cNvSpPr txBox="1"/>
          <p:nvPr>
            <p:ph idx="1" type="subTitle"/>
          </p:nvPr>
        </p:nvSpPr>
        <p:spPr>
          <a:xfrm>
            <a:off x="661775" y="1190413"/>
            <a:ext cx="7351200" cy="2762700"/>
          </a:xfrm>
          <a:prstGeom prst="rect">
            <a:avLst/>
          </a:prstGeom>
        </p:spPr>
        <p:txBody>
          <a:bodyPr anchorCtr="0" anchor="ctr" bIns="0" lIns="0" spcFirstLastPara="1" rIns="0" wrap="square" tIns="0">
            <a:noAutofit/>
          </a:bodyPr>
          <a:lstStyle>
            <a:lvl1pPr lvl="0" rtl="0">
              <a:lnSpc>
                <a:spcPct val="115000"/>
              </a:lnSpc>
              <a:spcBef>
                <a:spcPts val="0"/>
              </a:spcBef>
              <a:spcAft>
                <a:spcPts val="0"/>
              </a:spcAft>
              <a:buSzPts val="1800"/>
              <a:buNone/>
              <a:defRPr sz="1800"/>
            </a:lvl1pPr>
            <a:lvl2pPr lvl="1" rtl="0">
              <a:spcBef>
                <a:spcPts val="1000"/>
              </a:spcBef>
              <a:spcAft>
                <a:spcPts val="0"/>
              </a:spcAft>
              <a:buSzPts val="1800"/>
              <a:buNone/>
              <a:defRPr sz="1800"/>
            </a:lvl2pPr>
            <a:lvl3pPr lvl="2" rtl="0">
              <a:spcBef>
                <a:spcPts val="1000"/>
              </a:spcBef>
              <a:spcAft>
                <a:spcPts val="0"/>
              </a:spcAft>
              <a:buSzPts val="1800"/>
              <a:buNone/>
              <a:defRPr sz="1800"/>
            </a:lvl3pPr>
            <a:lvl4pPr lvl="3" rtl="0">
              <a:spcBef>
                <a:spcPts val="800"/>
              </a:spcBef>
              <a:spcAft>
                <a:spcPts val="0"/>
              </a:spcAft>
              <a:buSzPts val="1800"/>
              <a:buNone/>
              <a:defRPr sz="1800"/>
            </a:lvl4pPr>
            <a:lvl5pPr lvl="4" rtl="0">
              <a:spcBef>
                <a:spcPts val="800"/>
              </a:spcBef>
              <a:spcAft>
                <a:spcPts val="0"/>
              </a:spcAft>
              <a:buSzPts val="1800"/>
              <a:buNone/>
              <a:defRPr/>
            </a:lvl5pPr>
            <a:lvl6pPr lvl="5" rtl="0">
              <a:spcBef>
                <a:spcPts val="600"/>
              </a:spcBef>
              <a:spcAft>
                <a:spcPts val="0"/>
              </a:spcAft>
              <a:buSzPts val="1800"/>
              <a:buNone/>
              <a:defRPr/>
            </a:lvl6pPr>
            <a:lvl7pPr lvl="6" rtl="0">
              <a:spcBef>
                <a:spcPts val="600"/>
              </a:spcBef>
              <a:spcAft>
                <a:spcPts val="0"/>
              </a:spcAft>
              <a:buSzPts val="1800"/>
              <a:buNone/>
              <a:defRPr/>
            </a:lvl7pPr>
            <a:lvl8pPr lvl="7" rtl="0">
              <a:spcBef>
                <a:spcPts val="400"/>
              </a:spcBef>
              <a:spcAft>
                <a:spcPts val="0"/>
              </a:spcAft>
              <a:buSzPts val="1800"/>
              <a:buNone/>
              <a:defRPr/>
            </a:lvl8pPr>
            <a:lvl9pPr lvl="8" rtl="0">
              <a:spcBef>
                <a:spcPts val="400"/>
              </a:spcBef>
              <a:spcAft>
                <a:spcPts val="200"/>
              </a:spcAft>
              <a:buSzPts val="18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Science" showMasterSp="0">
  <p:cSld name="Title Slide 2_1_1_1_1_1_1">
    <p:bg>
      <p:bgPr>
        <a:solidFill>
          <a:srgbClr val="BEF2BD"/>
        </a:solidFill>
      </p:bgPr>
    </p:bg>
    <p:spTree>
      <p:nvGrpSpPr>
        <p:cNvPr id="52" name="Shape 52"/>
        <p:cNvGrpSpPr/>
        <p:nvPr/>
      </p:nvGrpSpPr>
      <p:grpSpPr>
        <a:xfrm>
          <a:off x="0" y="0"/>
          <a:ext cx="0" cy="0"/>
          <a:chOff x="0" y="0"/>
          <a:chExt cx="0" cy="0"/>
        </a:xfrm>
      </p:grpSpPr>
      <p:sp>
        <p:nvSpPr>
          <p:cNvPr id="53" name="Google Shape;53;p7"/>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4" name="Google Shape;54;p7"/>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Science</a:t>
            </a:r>
            <a:endParaRPr b="1" sz="1700">
              <a:latin typeface="Lexend"/>
              <a:ea typeface="Lexend"/>
              <a:cs typeface="Lexend"/>
              <a:sym typeface="Lexend"/>
            </a:endParaRPr>
          </a:p>
        </p:txBody>
      </p:sp>
      <p:sp>
        <p:nvSpPr>
          <p:cNvPr id="55" name="Google Shape;55;p7"/>
          <p:cNvSpPr txBox="1"/>
          <p:nvPr>
            <p:ph idx="1" type="subTitle"/>
          </p:nvPr>
        </p:nvSpPr>
        <p:spPr>
          <a:xfrm>
            <a:off x="890225" y="4327975"/>
            <a:ext cx="57927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56" name="Google Shape;56;p7"/>
          <p:cNvPicPr preferRelativeResize="0"/>
          <p:nvPr/>
        </p:nvPicPr>
        <p:blipFill rotWithShape="1">
          <a:blip r:embed="rId2">
            <a:alphaModFix/>
          </a:blip>
          <a:srcRect b="0" l="0" r="0" t="0"/>
          <a:stretch/>
        </p:blipFill>
        <p:spPr>
          <a:xfrm>
            <a:off x="7690424" y="4098434"/>
            <a:ext cx="1052750" cy="482825"/>
          </a:xfrm>
          <a:prstGeom prst="rect">
            <a:avLst/>
          </a:prstGeom>
          <a:noFill/>
          <a:ln>
            <a:noFill/>
          </a:ln>
        </p:spPr>
      </p:pic>
      <p:sp>
        <p:nvSpPr>
          <p:cNvPr id="57" name="Google Shape;57;p7"/>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pic>
        <p:nvPicPr>
          <p:cNvPr id="58" name="Google Shape;58;p7"/>
          <p:cNvPicPr preferRelativeResize="0"/>
          <p:nvPr/>
        </p:nvPicPr>
        <p:blipFill rotWithShape="1">
          <a:blip r:embed="rId3">
            <a:alphaModFix/>
          </a:blip>
          <a:srcRect b="0" l="6209" r="6209" t="0"/>
          <a:stretch/>
        </p:blipFill>
        <p:spPr>
          <a:xfrm>
            <a:off x="324000" y="4008600"/>
            <a:ext cx="859400" cy="127996"/>
          </a:xfrm>
          <a:prstGeom prst="rect">
            <a:avLst/>
          </a:prstGeom>
          <a:noFill/>
          <a:ln>
            <a:noFill/>
          </a:ln>
        </p:spPr>
      </p:pic>
      <p:grpSp>
        <p:nvGrpSpPr>
          <p:cNvPr id="59" name="Google Shape;59;p7"/>
          <p:cNvGrpSpPr/>
          <p:nvPr/>
        </p:nvGrpSpPr>
        <p:grpSpPr>
          <a:xfrm>
            <a:off x="6156975" y="0"/>
            <a:ext cx="2987025" cy="3854074"/>
            <a:chOff x="6156975" y="0"/>
            <a:chExt cx="2987025" cy="3854074"/>
          </a:xfrm>
        </p:grpSpPr>
        <p:pic>
          <p:nvPicPr>
            <p:cNvPr id="60" name="Google Shape;60;p7"/>
            <p:cNvPicPr preferRelativeResize="0"/>
            <p:nvPr/>
          </p:nvPicPr>
          <p:blipFill rotWithShape="1">
            <a:blip r:embed="rId4">
              <a:alphaModFix/>
            </a:blip>
            <a:srcRect b="0" l="0" r="0" t="0"/>
            <a:stretch/>
          </p:blipFill>
          <p:spPr>
            <a:xfrm>
              <a:off x="6156975" y="0"/>
              <a:ext cx="2987025" cy="3854074"/>
            </a:xfrm>
            <a:prstGeom prst="rect">
              <a:avLst/>
            </a:prstGeom>
            <a:noFill/>
            <a:ln>
              <a:noFill/>
            </a:ln>
          </p:spPr>
        </p:pic>
        <p:sp>
          <p:nvSpPr>
            <p:cNvPr id="61" name="Google Shape;61;p7"/>
            <p:cNvSpPr/>
            <p:nvPr/>
          </p:nvSpPr>
          <p:spPr>
            <a:xfrm>
              <a:off x="6860400" y="869975"/>
              <a:ext cx="1959600" cy="2007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2" name="Google Shape;62;p7"/>
            <p:cNvPicPr preferRelativeResize="0"/>
            <p:nvPr/>
          </p:nvPicPr>
          <p:blipFill>
            <a:blip r:embed="rId5">
              <a:alphaModFix/>
            </a:blip>
            <a:stretch>
              <a:fillRect/>
            </a:stretch>
          </p:blipFill>
          <p:spPr>
            <a:xfrm rot="-311816">
              <a:off x="7083000" y="1110274"/>
              <a:ext cx="1514398" cy="1526398"/>
            </a:xfrm>
            <a:prstGeom prst="rect">
              <a:avLst/>
            </a:prstGeom>
            <a:noFill/>
            <a:ln>
              <a:noFill/>
            </a:ln>
          </p:spPr>
        </p:pic>
      </p:gr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6 Blank">
  <p:cSld name="CUSTOM_6">
    <p:spTree>
      <p:nvGrpSpPr>
        <p:cNvPr id="741" name="Shape 741"/>
        <p:cNvGrpSpPr/>
        <p:nvPr/>
      </p:nvGrpSpPr>
      <p:grpSpPr>
        <a:xfrm>
          <a:off x="0" y="0"/>
          <a:ext cx="0" cy="0"/>
          <a:chOff x="0" y="0"/>
          <a:chExt cx="0" cy="0"/>
        </a:xfrm>
      </p:grpSpPr>
      <p:sp>
        <p:nvSpPr>
          <p:cNvPr id="742" name="Google Shape;742;p61"/>
          <p:cNvSpPr txBox="1"/>
          <p:nvPr>
            <p:ph type="title"/>
          </p:nvPr>
        </p:nvSpPr>
        <p:spPr>
          <a:xfrm>
            <a:off x="459000" y="73800"/>
            <a:ext cx="6600600" cy="814500"/>
          </a:xfrm>
          <a:prstGeom prst="rect">
            <a:avLst/>
          </a:prstGeom>
        </p:spPr>
        <p:txBody>
          <a:bodyPr anchorCtr="0" anchor="t" bIns="0" lIns="0" spcFirstLastPara="1" rIns="0" wrap="square" tIns="0">
            <a:noAutofit/>
          </a:bodyPr>
          <a:lstStyle>
            <a:lvl1pPr lvl="0">
              <a:spcBef>
                <a:spcPts val="0"/>
              </a:spcBef>
              <a:spcAft>
                <a:spcPts val="0"/>
              </a:spcAft>
              <a:buSzPts val="2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6 Summary 1 1">
  <p:cSld name="TITLE_AND_TWO_COLUMNS_1_1_5_1_2_1_2">
    <p:spTree>
      <p:nvGrpSpPr>
        <p:cNvPr id="743" name="Shape 743"/>
        <p:cNvGrpSpPr/>
        <p:nvPr/>
      </p:nvGrpSpPr>
      <p:grpSpPr>
        <a:xfrm>
          <a:off x="0" y="0"/>
          <a:ext cx="0" cy="0"/>
          <a:chOff x="0" y="0"/>
          <a:chExt cx="0" cy="0"/>
        </a:xfrm>
      </p:grpSpPr>
      <p:sp>
        <p:nvSpPr>
          <p:cNvPr id="744" name="Google Shape;744;p62"/>
          <p:cNvSpPr/>
          <p:nvPr/>
        </p:nvSpPr>
        <p:spPr>
          <a:xfrm>
            <a:off x="0" y="0"/>
            <a:ext cx="9144300" cy="540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45" name="Google Shape;745;p62"/>
          <p:cNvPicPr preferRelativeResize="0"/>
          <p:nvPr/>
        </p:nvPicPr>
        <p:blipFill rotWithShape="1">
          <a:blip r:embed="rId2">
            <a:alphaModFix/>
          </a:blip>
          <a:srcRect b="1709" l="0" r="0" t="1699"/>
          <a:stretch/>
        </p:blipFill>
        <p:spPr>
          <a:xfrm>
            <a:off x="0" y="535825"/>
            <a:ext cx="9151202" cy="116709"/>
          </a:xfrm>
          <a:prstGeom prst="rect">
            <a:avLst/>
          </a:prstGeom>
          <a:noFill/>
          <a:ln>
            <a:noFill/>
          </a:ln>
        </p:spPr>
      </p:pic>
      <p:sp>
        <p:nvSpPr>
          <p:cNvPr id="746" name="Google Shape;746;p62"/>
          <p:cNvSpPr txBox="1"/>
          <p:nvPr>
            <p:ph idx="1" type="body"/>
          </p:nvPr>
        </p:nvSpPr>
        <p:spPr>
          <a:xfrm>
            <a:off x="324000" y="1080000"/>
            <a:ext cx="8113800" cy="3740400"/>
          </a:xfrm>
          <a:prstGeom prst="rect">
            <a:avLst/>
          </a:prstGeom>
        </p:spPr>
        <p:txBody>
          <a:bodyPr anchorCtr="0" anchor="t" bIns="0" lIns="0" spcFirstLastPara="1" rIns="0" wrap="square" tIns="0">
            <a:noAutofit/>
          </a:bodyPr>
          <a:lstStyle>
            <a:lvl1pPr indent="-368300" lvl="0" marL="457200" rtl="0">
              <a:lnSpc>
                <a:spcPct val="115000"/>
              </a:lnSpc>
              <a:spcBef>
                <a:spcPts val="0"/>
              </a:spcBef>
              <a:spcAft>
                <a:spcPts val="0"/>
              </a:spcAft>
              <a:buSzPts val="2200"/>
              <a:buFont typeface="Lexend"/>
              <a:buChar char="●"/>
              <a:defRPr sz="2200">
                <a:latin typeface="Lexend"/>
                <a:ea typeface="Lexend"/>
                <a:cs typeface="Lexend"/>
                <a:sym typeface="Lexend"/>
              </a:defRPr>
            </a:lvl1pPr>
            <a:lvl2pPr indent="-368300" lvl="1" marL="914400" rtl="0">
              <a:spcBef>
                <a:spcPts val="1000"/>
              </a:spcBef>
              <a:spcAft>
                <a:spcPts val="0"/>
              </a:spcAft>
              <a:buSzPts val="2200"/>
              <a:buFont typeface="Lexend"/>
              <a:buChar char="–"/>
              <a:defRPr sz="2200">
                <a:latin typeface="Lexend"/>
                <a:ea typeface="Lexend"/>
                <a:cs typeface="Lexend"/>
                <a:sym typeface="Lexend"/>
              </a:defRPr>
            </a:lvl2pPr>
            <a:lvl3pPr indent="-355600" lvl="2" marL="1371600" rtl="0">
              <a:spcBef>
                <a:spcPts val="1000"/>
              </a:spcBef>
              <a:spcAft>
                <a:spcPts val="0"/>
              </a:spcAft>
              <a:buSzPts val="2000"/>
              <a:buFont typeface="Lexend"/>
              <a:buChar char="–"/>
              <a:defRPr>
                <a:latin typeface="Lexend"/>
                <a:ea typeface="Lexend"/>
                <a:cs typeface="Lexend"/>
                <a:sym typeface="Lexend"/>
              </a:defRPr>
            </a:lvl3pPr>
            <a:lvl4pPr indent="-368300" lvl="3" marL="1828800" rtl="0">
              <a:spcBef>
                <a:spcPts val="800"/>
              </a:spcBef>
              <a:spcAft>
                <a:spcPts val="0"/>
              </a:spcAft>
              <a:buSzPts val="2200"/>
              <a:buFont typeface="Lexend"/>
              <a:buChar char="–"/>
              <a:defRPr sz="2200">
                <a:latin typeface="Lexend"/>
                <a:ea typeface="Lexend"/>
                <a:cs typeface="Lexend"/>
                <a:sym typeface="Lexend"/>
              </a:defRPr>
            </a:lvl4pPr>
            <a:lvl5pPr indent="-342900" lvl="4" marL="2286000" rtl="0">
              <a:spcBef>
                <a:spcPts val="800"/>
              </a:spcBef>
              <a:spcAft>
                <a:spcPts val="0"/>
              </a:spcAft>
              <a:buSzPts val="1800"/>
              <a:buFont typeface="Lexend"/>
              <a:buChar char="–"/>
              <a:defRPr>
                <a:latin typeface="Lexend"/>
                <a:ea typeface="Lexend"/>
                <a:cs typeface="Lexend"/>
                <a:sym typeface="Lexend"/>
              </a:defRPr>
            </a:lvl5pPr>
            <a:lvl6pPr indent="-342900" lvl="5" marL="2743200" rtl="0">
              <a:spcBef>
                <a:spcPts val="600"/>
              </a:spcBef>
              <a:spcAft>
                <a:spcPts val="0"/>
              </a:spcAft>
              <a:buSzPts val="1800"/>
              <a:buFont typeface="Lexend"/>
              <a:buChar char="–"/>
              <a:defRPr sz="1800">
                <a:latin typeface="Lexend"/>
                <a:ea typeface="Lexend"/>
                <a:cs typeface="Lexend"/>
                <a:sym typeface="Lexend"/>
              </a:defRPr>
            </a:lvl6pPr>
            <a:lvl7pPr indent="-342900" lvl="6" marL="3200400" rtl="0">
              <a:spcBef>
                <a:spcPts val="600"/>
              </a:spcBef>
              <a:spcAft>
                <a:spcPts val="0"/>
              </a:spcAft>
              <a:buSzPts val="1800"/>
              <a:buFont typeface="Lexend"/>
              <a:buChar char="–"/>
              <a:defRPr>
                <a:latin typeface="Lexend"/>
                <a:ea typeface="Lexend"/>
                <a:cs typeface="Lexend"/>
                <a:sym typeface="Lexend"/>
              </a:defRPr>
            </a:lvl7pPr>
            <a:lvl8pPr indent="-342900" lvl="7" marL="3657600" rtl="0">
              <a:spcBef>
                <a:spcPts val="400"/>
              </a:spcBef>
              <a:spcAft>
                <a:spcPts val="0"/>
              </a:spcAft>
              <a:buSzPts val="1800"/>
              <a:buFont typeface="Lexend"/>
              <a:buChar char="–"/>
              <a:defRPr>
                <a:latin typeface="Lexend"/>
                <a:ea typeface="Lexend"/>
                <a:cs typeface="Lexend"/>
                <a:sym typeface="Lexend"/>
              </a:defRPr>
            </a:lvl8pPr>
            <a:lvl9pPr indent="-342900" lvl="8" marL="4114800" rtl="0">
              <a:spcBef>
                <a:spcPts val="400"/>
              </a:spcBef>
              <a:spcAft>
                <a:spcPts val="200"/>
              </a:spcAft>
              <a:buSzPts val="1800"/>
              <a:buFont typeface="Lexend"/>
              <a:buChar char="–"/>
              <a:defRPr>
                <a:latin typeface="Lexend"/>
                <a:ea typeface="Lexend"/>
                <a:cs typeface="Lexend"/>
                <a:sym typeface="Lexend"/>
              </a:defRPr>
            </a:lvl9pPr>
          </a:lstStyle>
          <a:p/>
        </p:txBody>
      </p:sp>
      <p:sp>
        <p:nvSpPr>
          <p:cNvPr id="747" name="Google Shape;747;p62"/>
          <p:cNvSpPr txBox="1"/>
          <p:nvPr/>
        </p:nvSpPr>
        <p:spPr>
          <a:xfrm>
            <a:off x="324000" y="112500"/>
            <a:ext cx="1316700" cy="307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2000">
                <a:solidFill>
                  <a:schemeClr val="dk1"/>
                </a:solidFill>
                <a:latin typeface="Lexend"/>
                <a:ea typeface="Lexend"/>
                <a:cs typeface="Lexend"/>
                <a:sym typeface="Lexend"/>
              </a:rPr>
              <a:t>Summary</a:t>
            </a:r>
            <a:endParaRPr b="1" sz="2000">
              <a:solidFill>
                <a:schemeClr val="dk1"/>
              </a:solidFill>
              <a:latin typeface="Lexend"/>
              <a:ea typeface="Lexend"/>
              <a:cs typeface="Lexend"/>
              <a:sym typeface="Lexend"/>
            </a:endParaRPr>
          </a:p>
        </p:txBody>
      </p:sp>
      <p:sp>
        <p:nvSpPr>
          <p:cNvPr id="748" name="Google Shape;748;p62"/>
          <p:cNvSpPr txBox="1"/>
          <p:nvPr>
            <p:ph type="title"/>
          </p:nvPr>
        </p:nvSpPr>
        <p:spPr>
          <a:xfrm>
            <a:off x="1684800" y="157525"/>
            <a:ext cx="5741400" cy="382800"/>
          </a:xfrm>
          <a:prstGeom prst="rect">
            <a:avLst/>
          </a:prstGeom>
        </p:spPr>
        <p:txBody>
          <a:bodyPr anchorCtr="0" anchor="t" bIns="0" lIns="0" spcFirstLastPara="1" rIns="0" wrap="square" tIns="0">
            <a:noAutofit/>
          </a:bodyPr>
          <a:lstStyle>
            <a:lvl1pPr lvl="0" rtl="0">
              <a:spcBef>
                <a:spcPts val="0"/>
              </a:spcBef>
              <a:spcAft>
                <a:spcPts val="0"/>
              </a:spcAft>
              <a:buSzPts val="1800"/>
              <a:buFont typeface="Lexend"/>
              <a:buNone/>
              <a:defRPr b="0" sz="1800">
                <a:latin typeface="Lexend"/>
                <a:ea typeface="Lexend"/>
                <a:cs typeface="Lexend"/>
                <a:sym typeface="Lexend"/>
              </a:defRPr>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Biology" showMasterSp="0">
  <p:cSld name="Title Slide 2_1_1_1_1_1_1_1">
    <p:bg>
      <p:bgPr>
        <a:solidFill>
          <a:srgbClr val="BEF2BD"/>
        </a:solidFill>
      </p:bgPr>
    </p:bg>
    <p:spTree>
      <p:nvGrpSpPr>
        <p:cNvPr id="63" name="Shape 63"/>
        <p:cNvGrpSpPr/>
        <p:nvPr/>
      </p:nvGrpSpPr>
      <p:grpSpPr>
        <a:xfrm>
          <a:off x="0" y="0"/>
          <a:ext cx="0" cy="0"/>
          <a:chOff x="0" y="0"/>
          <a:chExt cx="0" cy="0"/>
        </a:xfrm>
      </p:grpSpPr>
      <p:pic>
        <p:nvPicPr>
          <p:cNvPr id="64" name="Google Shape;64;p8"/>
          <p:cNvPicPr preferRelativeResize="0"/>
          <p:nvPr/>
        </p:nvPicPr>
        <p:blipFill rotWithShape="1">
          <a:blip r:embed="rId2">
            <a:alphaModFix/>
          </a:blip>
          <a:srcRect b="0" l="6209" r="6209" t="0"/>
          <a:stretch/>
        </p:blipFill>
        <p:spPr>
          <a:xfrm>
            <a:off x="324000" y="4008600"/>
            <a:ext cx="859400" cy="127996"/>
          </a:xfrm>
          <a:prstGeom prst="rect">
            <a:avLst/>
          </a:prstGeom>
          <a:noFill/>
          <a:ln>
            <a:noFill/>
          </a:ln>
        </p:spPr>
      </p:pic>
      <p:pic>
        <p:nvPicPr>
          <p:cNvPr id="65" name="Google Shape;65;p8"/>
          <p:cNvPicPr preferRelativeResize="0"/>
          <p:nvPr/>
        </p:nvPicPr>
        <p:blipFill rotWithShape="1">
          <a:blip r:embed="rId3">
            <a:alphaModFix/>
          </a:blip>
          <a:srcRect b="0" l="0" r="0" t="0"/>
          <a:stretch/>
        </p:blipFill>
        <p:spPr>
          <a:xfrm>
            <a:off x="6156975" y="0"/>
            <a:ext cx="2987025" cy="3854074"/>
          </a:xfrm>
          <a:prstGeom prst="rect">
            <a:avLst/>
          </a:prstGeom>
          <a:noFill/>
          <a:ln>
            <a:noFill/>
          </a:ln>
        </p:spPr>
      </p:pic>
      <p:sp>
        <p:nvSpPr>
          <p:cNvPr id="66" name="Google Shape;66;p8"/>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8"/>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Biology</a:t>
            </a:r>
            <a:endParaRPr b="1" sz="1700">
              <a:latin typeface="Lexend"/>
              <a:ea typeface="Lexend"/>
              <a:cs typeface="Lexend"/>
              <a:sym typeface="Lexend"/>
            </a:endParaRPr>
          </a:p>
        </p:txBody>
      </p:sp>
      <p:sp>
        <p:nvSpPr>
          <p:cNvPr id="68" name="Google Shape;68;p8"/>
          <p:cNvSpPr txBox="1"/>
          <p:nvPr>
            <p:ph idx="1" type="subTitle"/>
          </p:nvPr>
        </p:nvSpPr>
        <p:spPr>
          <a:xfrm>
            <a:off x="890225" y="4327975"/>
            <a:ext cx="57756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69" name="Google Shape;69;p8"/>
          <p:cNvPicPr preferRelativeResize="0"/>
          <p:nvPr/>
        </p:nvPicPr>
        <p:blipFill rotWithShape="1">
          <a:blip r:embed="rId4">
            <a:alphaModFix/>
          </a:blip>
          <a:srcRect b="0" l="0" r="0" t="0"/>
          <a:stretch/>
        </p:blipFill>
        <p:spPr>
          <a:xfrm>
            <a:off x="7690424" y="4098434"/>
            <a:ext cx="1052750" cy="482825"/>
          </a:xfrm>
          <a:prstGeom prst="rect">
            <a:avLst/>
          </a:prstGeom>
          <a:noFill/>
          <a:ln>
            <a:noFill/>
          </a:ln>
        </p:spPr>
      </p:pic>
      <p:sp>
        <p:nvSpPr>
          <p:cNvPr id="70" name="Google Shape;70;p8"/>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Physics" showMasterSp="0">
  <p:cSld name="Title Slide 2_1_1_1_1_1_1_1_1">
    <p:bg>
      <p:bgPr>
        <a:solidFill>
          <a:srgbClr val="BEF2BD"/>
        </a:solidFill>
      </p:bgPr>
    </p:bg>
    <p:spTree>
      <p:nvGrpSpPr>
        <p:cNvPr id="71" name="Shape 71"/>
        <p:cNvGrpSpPr/>
        <p:nvPr/>
      </p:nvGrpSpPr>
      <p:grpSpPr>
        <a:xfrm>
          <a:off x="0" y="0"/>
          <a:ext cx="0" cy="0"/>
          <a:chOff x="0" y="0"/>
          <a:chExt cx="0" cy="0"/>
        </a:xfrm>
      </p:grpSpPr>
      <p:pic>
        <p:nvPicPr>
          <p:cNvPr id="72" name="Google Shape;72;p9"/>
          <p:cNvPicPr preferRelativeResize="0"/>
          <p:nvPr/>
        </p:nvPicPr>
        <p:blipFill rotWithShape="1">
          <a:blip r:embed="rId2">
            <a:alphaModFix/>
          </a:blip>
          <a:srcRect b="0" l="6209" r="6209" t="0"/>
          <a:stretch/>
        </p:blipFill>
        <p:spPr>
          <a:xfrm>
            <a:off x="324000" y="4008600"/>
            <a:ext cx="859400" cy="127996"/>
          </a:xfrm>
          <a:prstGeom prst="rect">
            <a:avLst/>
          </a:prstGeom>
          <a:noFill/>
          <a:ln>
            <a:noFill/>
          </a:ln>
        </p:spPr>
      </p:pic>
      <p:sp>
        <p:nvSpPr>
          <p:cNvPr id="73" name="Google Shape;73;p9"/>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4" name="Google Shape;74;p9"/>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Physics</a:t>
            </a:r>
            <a:endParaRPr b="1" sz="1700">
              <a:latin typeface="Lexend"/>
              <a:ea typeface="Lexend"/>
              <a:cs typeface="Lexend"/>
              <a:sym typeface="Lexend"/>
            </a:endParaRPr>
          </a:p>
        </p:txBody>
      </p:sp>
      <p:sp>
        <p:nvSpPr>
          <p:cNvPr id="75" name="Google Shape;75;p9"/>
          <p:cNvSpPr txBox="1"/>
          <p:nvPr>
            <p:ph idx="1" type="subTitle"/>
          </p:nvPr>
        </p:nvSpPr>
        <p:spPr>
          <a:xfrm>
            <a:off x="890225" y="4327975"/>
            <a:ext cx="57585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76" name="Google Shape;76;p9"/>
          <p:cNvPicPr preferRelativeResize="0"/>
          <p:nvPr/>
        </p:nvPicPr>
        <p:blipFill rotWithShape="1">
          <a:blip r:embed="rId3">
            <a:alphaModFix/>
          </a:blip>
          <a:srcRect b="0" l="0" r="0" t="0"/>
          <a:stretch/>
        </p:blipFill>
        <p:spPr>
          <a:xfrm>
            <a:off x="7690424" y="4098434"/>
            <a:ext cx="1052750" cy="482825"/>
          </a:xfrm>
          <a:prstGeom prst="rect">
            <a:avLst/>
          </a:prstGeom>
          <a:noFill/>
          <a:ln>
            <a:noFill/>
          </a:ln>
        </p:spPr>
      </p:pic>
      <p:sp>
        <p:nvSpPr>
          <p:cNvPr id="77" name="Google Shape;77;p9"/>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grpSp>
        <p:nvGrpSpPr>
          <p:cNvPr id="78" name="Google Shape;78;p9"/>
          <p:cNvGrpSpPr/>
          <p:nvPr/>
        </p:nvGrpSpPr>
        <p:grpSpPr>
          <a:xfrm>
            <a:off x="6156975" y="0"/>
            <a:ext cx="2987025" cy="3854074"/>
            <a:chOff x="6156975" y="0"/>
            <a:chExt cx="2987025" cy="3854074"/>
          </a:xfrm>
        </p:grpSpPr>
        <p:pic>
          <p:nvPicPr>
            <p:cNvPr id="79" name="Google Shape;79;p9"/>
            <p:cNvPicPr preferRelativeResize="0"/>
            <p:nvPr/>
          </p:nvPicPr>
          <p:blipFill rotWithShape="1">
            <a:blip r:embed="rId4">
              <a:alphaModFix/>
            </a:blip>
            <a:srcRect b="0" l="0" r="0" t="0"/>
            <a:stretch/>
          </p:blipFill>
          <p:spPr>
            <a:xfrm>
              <a:off x="6156975" y="0"/>
              <a:ext cx="2987025" cy="3854074"/>
            </a:xfrm>
            <a:prstGeom prst="rect">
              <a:avLst/>
            </a:prstGeom>
            <a:noFill/>
            <a:ln>
              <a:noFill/>
            </a:ln>
          </p:spPr>
        </p:pic>
        <p:sp>
          <p:nvSpPr>
            <p:cNvPr id="80" name="Google Shape;80;p9"/>
            <p:cNvSpPr/>
            <p:nvPr/>
          </p:nvSpPr>
          <p:spPr>
            <a:xfrm>
              <a:off x="6898050" y="839288"/>
              <a:ext cx="1959600" cy="23547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 name="Google Shape;81;p9"/>
            <p:cNvPicPr preferRelativeResize="0"/>
            <p:nvPr/>
          </p:nvPicPr>
          <p:blipFill>
            <a:blip r:embed="rId5">
              <a:alphaModFix/>
            </a:blip>
            <a:stretch>
              <a:fillRect/>
            </a:stretch>
          </p:blipFill>
          <p:spPr>
            <a:xfrm rot="-384492">
              <a:off x="7235674" y="1037850"/>
              <a:ext cx="1204851" cy="1957577"/>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0 Title slide - Chemistry" showMasterSp="0">
  <p:cSld name="Title Slide 2_1_1_1_1_1_1_1_1_1">
    <p:bg>
      <p:bgPr>
        <a:solidFill>
          <a:srgbClr val="BEF2BD"/>
        </a:solidFill>
      </p:bgPr>
    </p:bg>
    <p:spTree>
      <p:nvGrpSpPr>
        <p:cNvPr id="82" name="Shape 82"/>
        <p:cNvGrpSpPr/>
        <p:nvPr/>
      </p:nvGrpSpPr>
      <p:grpSpPr>
        <a:xfrm>
          <a:off x="0" y="0"/>
          <a:ext cx="0" cy="0"/>
          <a:chOff x="0" y="0"/>
          <a:chExt cx="0" cy="0"/>
        </a:xfrm>
      </p:grpSpPr>
      <p:pic>
        <p:nvPicPr>
          <p:cNvPr id="83" name="Google Shape;83;p10"/>
          <p:cNvPicPr preferRelativeResize="0"/>
          <p:nvPr/>
        </p:nvPicPr>
        <p:blipFill rotWithShape="1">
          <a:blip r:embed="rId2">
            <a:alphaModFix/>
          </a:blip>
          <a:srcRect b="0" l="6209" r="6209" t="0"/>
          <a:stretch/>
        </p:blipFill>
        <p:spPr>
          <a:xfrm>
            <a:off x="324000" y="4008600"/>
            <a:ext cx="1117400" cy="128000"/>
          </a:xfrm>
          <a:prstGeom prst="rect">
            <a:avLst/>
          </a:prstGeom>
          <a:noFill/>
          <a:ln>
            <a:noFill/>
          </a:ln>
        </p:spPr>
      </p:pic>
      <p:pic>
        <p:nvPicPr>
          <p:cNvPr id="84" name="Google Shape;84;p10"/>
          <p:cNvPicPr preferRelativeResize="0"/>
          <p:nvPr/>
        </p:nvPicPr>
        <p:blipFill rotWithShape="1">
          <a:blip r:embed="rId3">
            <a:alphaModFix/>
          </a:blip>
          <a:srcRect b="0" l="0" r="0" t="0"/>
          <a:stretch/>
        </p:blipFill>
        <p:spPr>
          <a:xfrm>
            <a:off x="6156975" y="0"/>
            <a:ext cx="2987025" cy="3854074"/>
          </a:xfrm>
          <a:prstGeom prst="rect">
            <a:avLst/>
          </a:prstGeom>
          <a:noFill/>
          <a:ln>
            <a:noFill/>
          </a:ln>
        </p:spPr>
      </p:pic>
      <p:sp>
        <p:nvSpPr>
          <p:cNvPr id="85" name="Google Shape;85;p10"/>
          <p:cNvSpPr txBox="1"/>
          <p:nvPr>
            <p:ph type="ctrTitle"/>
          </p:nvPr>
        </p:nvSpPr>
        <p:spPr>
          <a:xfrm>
            <a:off x="323850" y="810000"/>
            <a:ext cx="5502000" cy="2742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3800"/>
              <a:buFont typeface="Lexend"/>
              <a:buNone/>
              <a:defRPr sz="3800">
                <a:solidFill>
                  <a:schemeClr val="dk1"/>
                </a:solidFill>
                <a:latin typeface="Lexend"/>
                <a:ea typeface="Lexend"/>
                <a:cs typeface="Lexend"/>
                <a:sym typeface="Lexen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6" name="Google Shape;86;p10"/>
          <p:cNvSpPr txBox="1"/>
          <p:nvPr/>
        </p:nvSpPr>
        <p:spPr>
          <a:xfrm>
            <a:off x="323850" y="3781525"/>
            <a:ext cx="1860900" cy="277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GB" sz="1800">
                <a:latin typeface="Lexend"/>
                <a:ea typeface="Lexend"/>
                <a:cs typeface="Lexend"/>
                <a:sym typeface="Lexend"/>
              </a:rPr>
              <a:t>Chemistry</a:t>
            </a:r>
            <a:endParaRPr b="1" sz="1700">
              <a:latin typeface="Lexend"/>
              <a:ea typeface="Lexend"/>
              <a:cs typeface="Lexend"/>
              <a:sym typeface="Lexend"/>
            </a:endParaRPr>
          </a:p>
        </p:txBody>
      </p:sp>
      <p:sp>
        <p:nvSpPr>
          <p:cNvPr id="87" name="Google Shape;87;p10"/>
          <p:cNvSpPr txBox="1"/>
          <p:nvPr>
            <p:ph idx="1" type="subTitle"/>
          </p:nvPr>
        </p:nvSpPr>
        <p:spPr>
          <a:xfrm>
            <a:off x="890225" y="4327975"/>
            <a:ext cx="5855100" cy="669900"/>
          </a:xfrm>
          <a:prstGeom prst="rect">
            <a:avLst/>
          </a:prstGeom>
          <a:noFill/>
          <a:ln>
            <a:noFill/>
          </a:ln>
        </p:spPr>
        <p:txBody>
          <a:bodyPr anchorCtr="0" anchor="t" bIns="0" lIns="0" spcFirstLastPara="1" rIns="0" wrap="square" tIns="0">
            <a:noAutofit/>
          </a:bodyPr>
          <a:lstStyle>
            <a:lvl1pPr lvl="0" rtl="0" algn="l">
              <a:lnSpc>
                <a:spcPct val="100000"/>
              </a:lnSpc>
              <a:spcBef>
                <a:spcPts val="0"/>
              </a:spcBef>
              <a:spcAft>
                <a:spcPts val="0"/>
              </a:spcAft>
              <a:buClr>
                <a:schemeClr val="dk1"/>
              </a:buClr>
              <a:buSzPts val="1800"/>
              <a:buFont typeface="Lexend"/>
              <a:buNone/>
              <a:defRPr sz="1800">
                <a:solidFill>
                  <a:schemeClr val="dk1"/>
                </a:solidFill>
                <a:latin typeface="Lexend"/>
                <a:ea typeface="Lexend"/>
                <a:cs typeface="Lexend"/>
                <a:sym typeface="Lexend"/>
              </a:defRPr>
            </a:lvl1pPr>
            <a:lvl2pPr lvl="1" rtl="0" algn="ctr">
              <a:lnSpc>
                <a:spcPct val="100000"/>
              </a:lnSpc>
              <a:spcBef>
                <a:spcPts val="0"/>
              </a:spcBef>
              <a:spcAft>
                <a:spcPts val="0"/>
              </a:spcAft>
              <a:buSzPts val="1500"/>
              <a:buNone/>
              <a:defRPr sz="1500"/>
            </a:lvl2pPr>
            <a:lvl3pPr lvl="2" rtl="0" algn="ctr">
              <a:lnSpc>
                <a:spcPct val="100000"/>
              </a:lnSpc>
              <a:spcBef>
                <a:spcPts val="400"/>
              </a:spcBef>
              <a:spcAft>
                <a:spcPts val="0"/>
              </a:spcAft>
              <a:buSzPts val="1400"/>
              <a:buNone/>
              <a:defRPr sz="1400"/>
            </a:lvl3pPr>
            <a:lvl4pPr lvl="3" rtl="0" algn="ctr">
              <a:lnSpc>
                <a:spcPct val="100000"/>
              </a:lnSpc>
              <a:spcBef>
                <a:spcPts val="400"/>
              </a:spcBef>
              <a:spcAft>
                <a:spcPts val="0"/>
              </a:spcAft>
              <a:buSzPts val="1200"/>
              <a:buNone/>
              <a:defRPr sz="1200"/>
            </a:lvl4pPr>
            <a:lvl5pPr lvl="4" rtl="0" algn="ctr">
              <a:lnSpc>
                <a:spcPct val="100000"/>
              </a:lnSpc>
              <a:spcBef>
                <a:spcPts val="400"/>
              </a:spcBef>
              <a:spcAft>
                <a:spcPts val="0"/>
              </a:spcAft>
              <a:buSzPts val="1200"/>
              <a:buNone/>
              <a:defRPr sz="1200"/>
            </a:lvl5pPr>
            <a:lvl6pPr lvl="5" rtl="0" algn="ctr">
              <a:lnSpc>
                <a:spcPct val="90000"/>
              </a:lnSpc>
              <a:spcBef>
                <a:spcPts val="400"/>
              </a:spcBef>
              <a:spcAft>
                <a:spcPts val="0"/>
              </a:spcAft>
              <a:buSzPts val="1200"/>
              <a:buNone/>
              <a:defRPr sz="1200"/>
            </a:lvl6pPr>
            <a:lvl7pPr lvl="6" rtl="0" algn="ctr">
              <a:lnSpc>
                <a:spcPct val="90000"/>
              </a:lnSpc>
              <a:spcBef>
                <a:spcPts val="600"/>
              </a:spcBef>
              <a:spcAft>
                <a:spcPts val="0"/>
              </a:spcAft>
              <a:buSzPts val="1200"/>
              <a:buNone/>
              <a:defRPr sz="1200"/>
            </a:lvl7pPr>
            <a:lvl8pPr lvl="7" rtl="0" algn="ctr">
              <a:lnSpc>
                <a:spcPct val="90000"/>
              </a:lnSpc>
              <a:spcBef>
                <a:spcPts val="400"/>
              </a:spcBef>
              <a:spcAft>
                <a:spcPts val="0"/>
              </a:spcAft>
              <a:buSzPts val="1200"/>
              <a:buNone/>
              <a:defRPr sz="1200"/>
            </a:lvl8pPr>
            <a:lvl9pPr lvl="8" rtl="0" algn="ctr">
              <a:lnSpc>
                <a:spcPct val="90000"/>
              </a:lnSpc>
              <a:spcBef>
                <a:spcPts val="400"/>
              </a:spcBef>
              <a:spcAft>
                <a:spcPts val="200"/>
              </a:spcAft>
              <a:buSzPts val="1200"/>
              <a:buNone/>
              <a:defRPr sz="1200"/>
            </a:lvl9pPr>
          </a:lstStyle>
          <a:p/>
        </p:txBody>
      </p:sp>
      <p:pic>
        <p:nvPicPr>
          <p:cNvPr id="88" name="Google Shape;88;p10"/>
          <p:cNvPicPr preferRelativeResize="0"/>
          <p:nvPr/>
        </p:nvPicPr>
        <p:blipFill rotWithShape="1">
          <a:blip r:embed="rId4">
            <a:alphaModFix/>
          </a:blip>
          <a:srcRect b="0" l="0" r="0" t="0"/>
          <a:stretch/>
        </p:blipFill>
        <p:spPr>
          <a:xfrm>
            <a:off x="7690424" y="4098434"/>
            <a:ext cx="1052750" cy="482825"/>
          </a:xfrm>
          <a:prstGeom prst="rect">
            <a:avLst/>
          </a:prstGeom>
          <a:noFill/>
          <a:ln>
            <a:noFill/>
          </a:ln>
        </p:spPr>
      </p:pic>
      <p:sp>
        <p:nvSpPr>
          <p:cNvPr id="89" name="Google Shape;89;p10"/>
          <p:cNvSpPr txBox="1"/>
          <p:nvPr/>
        </p:nvSpPr>
        <p:spPr>
          <a:xfrm>
            <a:off x="323850" y="4321250"/>
            <a:ext cx="528300" cy="4617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GB" sz="1800">
                <a:latin typeface="Lexend Light"/>
                <a:ea typeface="Lexend Light"/>
                <a:cs typeface="Lexend Light"/>
                <a:sym typeface="Lexend Light"/>
              </a:rPr>
              <a:t>Unit:</a:t>
            </a:r>
            <a:endParaRPr sz="1800">
              <a:latin typeface="Lexend Light"/>
              <a:ea typeface="Lexend Light"/>
              <a:cs typeface="Lexend Light"/>
              <a:sym typeface="Lexend Light"/>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9.xml"/><Relationship Id="rId42" Type="http://schemas.openxmlformats.org/officeDocument/2006/relationships/slideLayout" Target="../slideLayouts/slideLayout41.xml"/><Relationship Id="rId41" Type="http://schemas.openxmlformats.org/officeDocument/2006/relationships/slideLayout" Target="../slideLayouts/slideLayout40.xml"/><Relationship Id="rId44" Type="http://schemas.openxmlformats.org/officeDocument/2006/relationships/slideLayout" Target="../slideLayouts/slideLayout43.xml"/><Relationship Id="rId43" Type="http://schemas.openxmlformats.org/officeDocument/2006/relationships/slideLayout" Target="../slideLayouts/slideLayout42.xml"/><Relationship Id="rId46" Type="http://schemas.openxmlformats.org/officeDocument/2006/relationships/slideLayout" Target="../slideLayouts/slideLayout45.xml"/><Relationship Id="rId45" Type="http://schemas.openxmlformats.org/officeDocument/2006/relationships/slideLayout" Target="../slideLayouts/slideLayout44.xml"/><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48" Type="http://schemas.openxmlformats.org/officeDocument/2006/relationships/slideLayout" Target="../slideLayouts/slideLayout47.xml"/><Relationship Id="rId47" Type="http://schemas.openxmlformats.org/officeDocument/2006/relationships/slideLayout" Target="../slideLayouts/slideLayout46.xml"/><Relationship Id="rId49" Type="http://schemas.openxmlformats.org/officeDocument/2006/relationships/slideLayout" Target="../slideLayouts/slideLayout4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33" Type="http://schemas.openxmlformats.org/officeDocument/2006/relationships/slideLayout" Target="../slideLayouts/slideLayout32.xml"/><Relationship Id="rId32" Type="http://schemas.openxmlformats.org/officeDocument/2006/relationships/slideLayout" Target="../slideLayouts/slideLayout31.xml"/><Relationship Id="rId35" Type="http://schemas.openxmlformats.org/officeDocument/2006/relationships/slideLayout" Target="../slideLayouts/slideLayout34.xml"/><Relationship Id="rId34" Type="http://schemas.openxmlformats.org/officeDocument/2006/relationships/slideLayout" Target="../slideLayouts/slideLayout33.xml"/><Relationship Id="rId37" Type="http://schemas.openxmlformats.org/officeDocument/2006/relationships/slideLayout" Target="../slideLayouts/slideLayout36.xml"/><Relationship Id="rId36" Type="http://schemas.openxmlformats.org/officeDocument/2006/relationships/slideLayout" Target="../slideLayouts/slideLayout35.xml"/><Relationship Id="rId39" Type="http://schemas.openxmlformats.org/officeDocument/2006/relationships/slideLayout" Target="../slideLayouts/slideLayout38.xml"/><Relationship Id="rId38" Type="http://schemas.openxmlformats.org/officeDocument/2006/relationships/slideLayout" Target="../slideLayouts/slideLayout37.xml"/><Relationship Id="rId62" Type="http://schemas.openxmlformats.org/officeDocument/2006/relationships/slideLayout" Target="../slideLayouts/slideLayout61.xml"/><Relationship Id="rId61" Type="http://schemas.openxmlformats.org/officeDocument/2006/relationships/slideLayout" Target="../slideLayouts/slideLayout60.xml"/><Relationship Id="rId20" Type="http://schemas.openxmlformats.org/officeDocument/2006/relationships/slideLayout" Target="../slideLayouts/slideLayout19.xml"/><Relationship Id="rId63" Type="http://schemas.openxmlformats.org/officeDocument/2006/relationships/theme" Target="../theme/theme1.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60" Type="http://schemas.openxmlformats.org/officeDocument/2006/relationships/slideLayout" Target="../slideLayouts/slideLayout59.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29" Type="http://schemas.openxmlformats.org/officeDocument/2006/relationships/slideLayout" Target="../slideLayouts/slideLayout28.xml"/><Relationship Id="rId51" Type="http://schemas.openxmlformats.org/officeDocument/2006/relationships/slideLayout" Target="../slideLayouts/slideLayout50.xml"/><Relationship Id="rId50" Type="http://schemas.openxmlformats.org/officeDocument/2006/relationships/slideLayout" Target="../slideLayouts/slideLayout49.xml"/><Relationship Id="rId53" Type="http://schemas.openxmlformats.org/officeDocument/2006/relationships/slideLayout" Target="../slideLayouts/slideLayout52.xml"/><Relationship Id="rId52" Type="http://schemas.openxmlformats.org/officeDocument/2006/relationships/slideLayout" Target="../slideLayouts/slideLayout51.xml"/><Relationship Id="rId11" Type="http://schemas.openxmlformats.org/officeDocument/2006/relationships/slideLayout" Target="../slideLayouts/slideLayout10.xml"/><Relationship Id="rId55" Type="http://schemas.openxmlformats.org/officeDocument/2006/relationships/slideLayout" Target="../slideLayouts/slideLayout54.xml"/><Relationship Id="rId10" Type="http://schemas.openxmlformats.org/officeDocument/2006/relationships/slideLayout" Target="../slideLayouts/slideLayout9.xml"/><Relationship Id="rId54" Type="http://schemas.openxmlformats.org/officeDocument/2006/relationships/slideLayout" Target="../slideLayouts/slideLayout53.xml"/><Relationship Id="rId13" Type="http://schemas.openxmlformats.org/officeDocument/2006/relationships/slideLayout" Target="../slideLayouts/slideLayout12.xml"/><Relationship Id="rId57" Type="http://schemas.openxmlformats.org/officeDocument/2006/relationships/slideLayout" Target="../slideLayouts/slideLayout56.xml"/><Relationship Id="rId12" Type="http://schemas.openxmlformats.org/officeDocument/2006/relationships/slideLayout" Target="../slideLayouts/slideLayout11.xml"/><Relationship Id="rId56" Type="http://schemas.openxmlformats.org/officeDocument/2006/relationships/slideLayout" Target="../slideLayouts/slideLayout55.xml"/><Relationship Id="rId15" Type="http://schemas.openxmlformats.org/officeDocument/2006/relationships/slideLayout" Target="../slideLayouts/slideLayout14.xml"/><Relationship Id="rId59" Type="http://schemas.openxmlformats.org/officeDocument/2006/relationships/slideLayout" Target="../slideLayouts/slideLayout58.xml"/><Relationship Id="rId14" Type="http://schemas.openxmlformats.org/officeDocument/2006/relationships/slideLayout" Target="../slideLayouts/slideLayout13.xml"/><Relationship Id="rId58" Type="http://schemas.openxmlformats.org/officeDocument/2006/relationships/slideLayout" Target="../slideLayouts/slideLayout57.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9000" y="73800"/>
            <a:ext cx="6600600" cy="814500"/>
          </a:xfrm>
          <a:prstGeom prst="rect">
            <a:avLst/>
          </a:prstGeom>
          <a:noFill/>
          <a:ln>
            <a:noFill/>
          </a:ln>
        </p:spPr>
        <p:txBody>
          <a:bodyPr anchorCtr="0" anchor="t" bIns="0" lIns="0" spcFirstLastPara="1" rIns="0" wrap="square" tIns="0">
            <a:noAutofit/>
          </a:bodyPr>
          <a:lstStyle>
            <a:lvl1pPr lvl="0" rtl="0">
              <a:lnSpc>
                <a:spcPct val="115000"/>
              </a:lnSpc>
              <a:spcBef>
                <a:spcPts val="0"/>
              </a:spcBef>
              <a:spcAft>
                <a:spcPts val="0"/>
              </a:spcAft>
              <a:buClr>
                <a:schemeClr val="dk1"/>
              </a:buClr>
              <a:buSzPts val="2200"/>
              <a:buFont typeface="Lexend"/>
              <a:buNone/>
              <a:defRPr b="1" sz="2200">
                <a:solidFill>
                  <a:schemeClr val="dk1"/>
                </a:solidFill>
                <a:latin typeface="Lexend"/>
                <a:ea typeface="Lexend"/>
                <a:cs typeface="Lexend"/>
                <a:sym typeface="Lexend"/>
              </a:defRPr>
            </a:lvl1pPr>
            <a:lvl2pPr lvl="1"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2pPr>
            <a:lvl3pPr lvl="2"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3pPr>
            <a:lvl4pPr lvl="3"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4pPr>
            <a:lvl5pPr lvl="4"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5pPr>
            <a:lvl6pPr lvl="5"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6pPr>
            <a:lvl7pPr lvl="6"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7pPr>
            <a:lvl8pPr lvl="7"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8pPr>
            <a:lvl9pPr lvl="8" rtl="0">
              <a:spcBef>
                <a:spcPts val="0"/>
              </a:spcBef>
              <a:spcAft>
                <a:spcPts val="0"/>
              </a:spcAft>
              <a:buClr>
                <a:schemeClr val="dk1"/>
              </a:buClr>
              <a:buSzPts val="2800"/>
              <a:buFont typeface="Lexend Medium"/>
              <a:buNone/>
              <a:defRPr sz="2800">
                <a:solidFill>
                  <a:schemeClr val="dk1"/>
                </a:solidFill>
                <a:latin typeface="Lexend Medium"/>
                <a:ea typeface="Lexend Medium"/>
                <a:cs typeface="Lexend Medium"/>
                <a:sym typeface="Lexend Medium"/>
              </a:defRPr>
            </a:lvl9pPr>
          </a:lstStyle>
          <a:p/>
        </p:txBody>
      </p:sp>
      <p:sp>
        <p:nvSpPr>
          <p:cNvPr id="7" name="Google Shape;7;p1"/>
          <p:cNvSpPr txBox="1"/>
          <p:nvPr>
            <p:ph idx="1" type="body"/>
          </p:nvPr>
        </p:nvSpPr>
        <p:spPr>
          <a:xfrm>
            <a:off x="459000" y="523400"/>
            <a:ext cx="8226000" cy="3159900"/>
          </a:xfrm>
          <a:prstGeom prst="rect">
            <a:avLst/>
          </a:prstGeom>
          <a:noFill/>
          <a:ln>
            <a:noFill/>
          </a:ln>
        </p:spPr>
        <p:txBody>
          <a:bodyPr anchorCtr="0" anchor="t" bIns="0" lIns="0" spcFirstLastPara="1" rIns="0" wrap="square" tIns="0">
            <a:noAutofit/>
          </a:bodyPr>
          <a:lstStyle>
            <a:lvl1pPr indent="-368300" lvl="0" marL="457200" rtl="0">
              <a:lnSpc>
                <a:spcPct val="130000"/>
              </a:lnSpc>
              <a:spcBef>
                <a:spcPts val="0"/>
              </a:spcBef>
              <a:spcAft>
                <a:spcPts val="0"/>
              </a:spcAft>
              <a:buClr>
                <a:schemeClr val="dk1"/>
              </a:buClr>
              <a:buSzPts val="2200"/>
              <a:buFont typeface="Lexend"/>
              <a:buChar char="●"/>
              <a:defRPr sz="2200">
                <a:solidFill>
                  <a:schemeClr val="dk1"/>
                </a:solidFill>
                <a:latin typeface="Lexend"/>
                <a:ea typeface="Lexend"/>
                <a:cs typeface="Lexend"/>
                <a:sym typeface="Lexend"/>
              </a:defRPr>
            </a:lvl1pPr>
            <a:lvl2pPr indent="-361950" lvl="1" marL="914400" rtl="0">
              <a:lnSpc>
                <a:spcPct val="130000"/>
              </a:lnSpc>
              <a:spcBef>
                <a:spcPts val="1000"/>
              </a:spcBef>
              <a:spcAft>
                <a:spcPts val="0"/>
              </a:spcAft>
              <a:buClr>
                <a:schemeClr val="dk1"/>
              </a:buClr>
              <a:buSzPts val="2100"/>
              <a:buFont typeface="Lexend"/>
              <a:buChar char="–"/>
              <a:defRPr sz="2100">
                <a:solidFill>
                  <a:schemeClr val="dk1"/>
                </a:solidFill>
                <a:latin typeface="Lexend"/>
                <a:ea typeface="Lexend"/>
                <a:cs typeface="Lexend"/>
                <a:sym typeface="Lexend"/>
              </a:defRPr>
            </a:lvl2pPr>
            <a:lvl3pPr indent="-355600" lvl="2" marL="1371600" rtl="0">
              <a:lnSpc>
                <a:spcPct val="130000"/>
              </a:lnSpc>
              <a:spcBef>
                <a:spcPts val="1000"/>
              </a:spcBef>
              <a:spcAft>
                <a:spcPts val="0"/>
              </a:spcAft>
              <a:buClr>
                <a:schemeClr val="dk1"/>
              </a:buClr>
              <a:buSzPts val="2000"/>
              <a:buFont typeface="Lexend"/>
              <a:buChar char="–"/>
              <a:defRPr sz="2000">
                <a:solidFill>
                  <a:schemeClr val="dk1"/>
                </a:solidFill>
                <a:latin typeface="Lexend"/>
                <a:ea typeface="Lexend"/>
                <a:cs typeface="Lexend"/>
                <a:sym typeface="Lexend"/>
              </a:defRPr>
            </a:lvl3pPr>
            <a:lvl4pPr indent="-349250" lvl="3" marL="1828800" rtl="0">
              <a:lnSpc>
                <a:spcPct val="130000"/>
              </a:lnSpc>
              <a:spcBef>
                <a:spcPts val="800"/>
              </a:spcBef>
              <a:spcAft>
                <a:spcPts val="0"/>
              </a:spcAft>
              <a:buClr>
                <a:schemeClr val="dk1"/>
              </a:buClr>
              <a:buSzPts val="1900"/>
              <a:buFont typeface="Lexend"/>
              <a:buChar char="–"/>
              <a:defRPr sz="1900">
                <a:solidFill>
                  <a:schemeClr val="dk1"/>
                </a:solidFill>
                <a:latin typeface="Lexend"/>
                <a:ea typeface="Lexend"/>
                <a:cs typeface="Lexend"/>
                <a:sym typeface="Lexend"/>
              </a:defRPr>
            </a:lvl4pPr>
            <a:lvl5pPr indent="-342900" lvl="4" marL="2286000" rtl="0">
              <a:lnSpc>
                <a:spcPct val="130000"/>
              </a:lnSpc>
              <a:spcBef>
                <a:spcPts val="800"/>
              </a:spcBef>
              <a:spcAft>
                <a:spcPts val="0"/>
              </a:spcAft>
              <a:buClr>
                <a:schemeClr val="dk1"/>
              </a:buClr>
              <a:buSzPts val="1800"/>
              <a:buFont typeface="Lexend"/>
              <a:buChar char="–"/>
              <a:defRPr sz="1800">
                <a:solidFill>
                  <a:schemeClr val="dk1"/>
                </a:solidFill>
                <a:latin typeface="Lexend"/>
                <a:ea typeface="Lexend"/>
                <a:cs typeface="Lexend"/>
                <a:sym typeface="Lexend"/>
              </a:defRPr>
            </a:lvl5pPr>
            <a:lvl6pPr indent="-342900" lvl="5" marL="2743200" rtl="0">
              <a:lnSpc>
                <a:spcPct val="130000"/>
              </a:lnSpc>
              <a:spcBef>
                <a:spcPts val="600"/>
              </a:spcBef>
              <a:spcAft>
                <a:spcPts val="0"/>
              </a:spcAft>
              <a:buClr>
                <a:schemeClr val="dk1"/>
              </a:buClr>
              <a:buSzPts val="1800"/>
              <a:buFont typeface="Lexend"/>
              <a:buChar char="–"/>
              <a:defRPr sz="1800">
                <a:solidFill>
                  <a:schemeClr val="dk1"/>
                </a:solidFill>
                <a:latin typeface="Lexend"/>
                <a:ea typeface="Lexend"/>
                <a:cs typeface="Lexend"/>
                <a:sym typeface="Lexend"/>
              </a:defRPr>
            </a:lvl6pPr>
            <a:lvl7pPr indent="-342900" lvl="6" marL="3200400" rtl="0">
              <a:lnSpc>
                <a:spcPct val="130000"/>
              </a:lnSpc>
              <a:spcBef>
                <a:spcPts val="600"/>
              </a:spcBef>
              <a:spcAft>
                <a:spcPts val="0"/>
              </a:spcAft>
              <a:buClr>
                <a:schemeClr val="dk1"/>
              </a:buClr>
              <a:buSzPts val="1800"/>
              <a:buFont typeface="Lexend"/>
              <a:buChar char="–"/>
              <a:defRPr sz="1800">
                <a:solidFill>
                  <a:schemeClr val="dk1"/>
                </a:solidFill>
                <a:latin typeface="Lexend"/>
                <a:ea typeface="Lexend"/>
                <a:cs typeface="Lexend"/>
                <a:sym typeface="Lexend"/>
              </a:defRPr>
            </a:lvl7pPr>
            <a:lvl8pPr indent="-342900" lvl="7" marL="3657600" rtl="0">
              <a:lnSpc>
                <a:spcPct val="130000"/>
              </a:lnSpc>
              <a:spcBef>
                <a:spcPts val="400"/>
              </a:spcBef>
              <a:spcAft>
                <a:spcPts val="0"/>
              </a:spcAft>
              <a:buClr>
                <a:schemeClr val="dk1"/>
              </a:buClr>
              <a:buSzPts val="1800"/>
              <a:buFont typeface="Lexend"/>
              <a:buChar char="–"/>
              <a:defRPr sz="1800">
                <a:solidFill>
                  <a:schemeClr val="dk1"/>
                </a:solidFill>
                <a:latin typeface="Lexend"/>
                <a:ea typeface="Lexend"/>
                <a:cs typeface="Lexend"/>
                <a:sym typeface="Lexend"/>
              </a:defRPr>
            </a:lvl8pPr>
            <a:lvl9pPr indent="-342900" lvl="8" marL="4114800" rtl="0">
              <a:lnSpc>
                <a:spcPct val="130000"/>
              </a:lnSpc>
              <a:spcBef>
                <a:spcPts val="400"/>
              </a:spcBef>
              <a:spcAft>
                <a:spcPts val="200"/>
              </a:spcAft>
              <a:buClr>
                <a:schemeClr val="dk1"/>
              </a:buClr>
              <a:buSzPts val="1800"/>
              <a:buFont typeface="Kalam"/>
              <a:buChar char="–"/>
              <a:defRPr sz="1800">
                <a:solidFill>
                  <a:schemeClr val="dk1"/>
                </a:solidFill>
                <a:latin typeface="Kalam"/>
                <a:ea typeface="Kalam"/>
                <a:cs typeface="Kalam"/>
                <a:sym typeface="Kalam"/>
              </a:defRPr>
            </a:lvl9pPr>
          </a:lstStyle>
          <a:p/>
        </p:txBody>
      </p:sp>
      <p:pic>
        <p:nvPicPr>
          <p:cNvPr id="8" name="Google Shape;8;p1"/>
          <p:cNvPicPr preferRelativeResize="0"/>
          <p:nvPr/>
        </p:nvPicPr>
        <p:blipFill>
          <a:blip r:embed="rId1">
            <a:alphaModFix/>
          </a:blip>
          <a:stretch>
            <a:fillRect/>
          </a:stretch>
        </p:blipFill>
        <p:spPr>
          <a:xfrm>
            <a:off x="8524129" y="4430050"/>
            <a:ext cx="234000" cy="31824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 id="2147483693" r:id="rId47"/>
    <p:sldLayoutId id="2147483694" r:id="rId48"/>
    <p:sldLayoutId id="2147483695" r:id="rId49"/>
    <p:sldLayoutId id="2147483696" r:id="rId50"/>
    <p:sldLayoutId id="2147483697" r:id="rId51"/>
    <p:sldLayoutId id="2147483698" r:id="rId52"/>
    <p:sldLayoutId id="2147483699" r:id="rId53"/>
    <p:sldLayoutId id="2147483700" r:id="rId54"/>
    <p:sldLayoutId id="2147483701" r:id="rId55"/>
    <p:sldLayoutId id="2147483702" r:id="rId56"/>
    <p:sldLayoutId id="2147483703" r:id="rId57"/>
    <p:sldLayoutId id="2147483704" r:id="rId58"/>
    <p:sldLayoutId id="2147483705" r:id="rId59"/>
    <p:sldLayoutId id="2147483706" r:id="rId60"/>
    <p:sldLayoutId id="2147483707" r:id="rId61"/>
    <p:sldLayoutId id="2147483708" r:id="rId6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04">
          <p15:clr>
            <a:schemeClr val="dk2"/>
          </p15:clr>
        </p15:guide>
        <p15:guide id="2" pos="1819">
          <p15:clr>
            <a:srgbClr val="0000FF"/>
          </p15:clr>
        </p15:guide>
        <p15:guide id="3" orient="horz" pos="340">
          <p15:clr>
            <a:srgbClr val="222222"/>
          </p15:clr>
        </p15:guide>
        <p15:guide id="4" pos="2123">
          <p15:clr>
            <a:srgbClr val="0000FF"/>
          </p15:clr>
        </p15:guide>
        <p15:guide id="5" pos="2880">
          <p15:clr>
            <a:srgbClr val="EA4335"/>
          </p15:clr>
        </p15:guide>
        <p15:guide id="6" pos="3637">
          <p15:clr>
            <a:srgbClr val="0000FF"/>
          </p15:clr>
        </p15:guide>
        <p15:guide id="7" pos="3941">
          <p15:clr>
            <a:srgbClr val="0000FF"/>
          </p15:clr>
        </p15:guide>
        <p15:guide id="8" pos="5556">
          <p15:clr>
            <a:srgbClr val="222222"/>
          </p15:clr>
        </p15:guide>
        <p15:guide id="9" pos="1061">
          <p15:clr>
            <a:srgbClr val="9AA0A6"/>
          </p15:clr>
        </p15:guide>
        <p15:guide id="10" pos="4699">
          <p15:clr>
            <a:srgbClr val="9AA0A6"/>
          </p15:clr>
        </p15:guide>
        <p15:guide id="11" orient="horz" pos="680">
          <p15:clr>
            <a:srgbClr val="B7B7B7"/>
          </p15:clr>
        </p15:guide>
        <p15:guide id="12" orient="horz" pos="1020">
          <p15:clr>
            <a:srgbClr val="B7B7B7"/>
          </p15:clr>
        </p15:guide>
        <p15:guide id="13" orient="horz" pos="1361">
          <p15:clr>
            <a:srgbClr val="B7B7B7"/>
          </p15:clr>
        </p15:guide>
        <p15:guide id="14" orient="horz" pos="1701">
          <p15:clr>
            <a:srgbClr val="B7B7B7"/>
          </p15:clr>
        </p15:guide>
        <p15:guide id="15" orient="horz" pos="2041">
          <p15:clr>
            <a:srgbClr val="B7B7B7"/>
          </p15:clr>
        </p15:guide>
        <p15:guide id="16" orient="horz" pos="2381">
          <p15:clr>
            <a:srgbClr val="B7B7B7"/>
          </p15:clr>
        </p15:guide>
        <p15:guide id="17" orient="horz" pos="3036">
          <p15:clr>
            <a:srgbClr val="000000"/>
          </p15:clr>
        </p15:guide>
        <p15:guide id="18" pos="2721">
          <p15:clr>
            <a:schemeClr val="dk1"/>
          </p15:clr>
        </p15:guide>
        <p15:guide id="19" pos="3039">
          <p15:clr>
            <a:schemeClr val="dk1"/>
          </p15:clr>
        </p15:guide>
        <p15:guide id="20" orient="horz" pos="510">
          <p15:clr>
            <a:srgbClr val="B7B7B7"/>
          </p15:clr>
        </p15:guide>
        <p15:guide id="21" orient="horz" pos="1620">
          <p15:clr>
            <a:srgbClr val="EA4335"/>
          </p15:clr>
        </p15:guide>
        <p15:guide id="22" orient="horz" pos="2721">
          <p15:clr>
            <a:srgbClr val="B7B7B7"/>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0.xml"/><Relationship Id="rId3" Type="http://schemas.openxmlformats.org/officeDocument/2006/relationships/image" Target="../media/image5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56.png"/><Relationship Id="rId4" Type="http://schemas.openxmlformats.org/officeDocument/2006/relationships/image" Target="../media/image45.png"/><Relationship Id="rId5" Type="http://schemas.openxmlformats.org/officeDocument/2006/relationships/image" Target="../media/image5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2.xml"/><Relationship Id="rId3"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64.jp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4.xml"/><Relationship Id="rId3" Type="http://schemas.openxmlformats.org/officeDocument/2006/relationships/image" Target="../media/image58.png"/><Relationship Id="rId4" Type="http://schemas.openxmlformats.org/officeDocument/2006/relationships/image" Target="../media/image56.png"/><Relationship Id="rId5" Type="http://schemas.openxmlformats.org/officeDocument/2006/relationships/image" Target="../media/image59.png"/><Relationship Id="rId6" Type="http://schemas.openxmlformats.org/officeDocument/2006/relationships/image" Target="../media/image6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62.jp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7.xml"/><Relationship Id="rId3" Type="http://schemas.openxmlformats.org/officeDocument/2006/relationships/image" Target="../media/image56.png"/><Relationship Id="rId4" Type="http://schemas.openxmlformats.org/officeDocument/2006/relationships/image" Target="../media/image6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8.xml"/><Relationship Id="rId3" Type="http://schemas.openxmlformats.org/officeDocument/2006/relationships/image" Target="../media/image6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9.xml"/><Relationship Id="rId3" Type="http://schemas.openxmlformats.org/officeDocument/2006/relationships/image" Target="../media/image6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hyperlink" Target="https://support.thenational.academy/using-oaks-new-teaching-resources?utm_campaign=OakSlideDeck&amp;utm_medium=document&amp;utm_source=guide" TargetMode="External"/><Relationship Id="rId4" Type="http://schemas.openxmlformats.org/officeDocument/2006/relationships/image" Target="../media/image4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5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 Id="rId3" Type="http://schemas.openxmlformats.org/officeDocument/2006/relationships/image" Target="../media/image68.jp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58.png"/><Relationship Id="rId4" Type="http://schemas.openxmlformats.org/officeDocument/2006/relationships/image" Target="../media/image60.png"/><Relationship Id="rId5"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7.xml"/><Relationship Id="rId3" Type="http://schemas.openxmlformats.org/officeDocument/2006/relationships/image" Target="../media/image71.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30.xml"/><Relationship Id="rId3" Type="http://schemas.openxmlformats.org/officeDocument/2006/relationships/image" Target="../media/image56.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1.xml"/><Relationship Id="rId3" Type="http://schemas.openxmlformats.org/officeDocument/2006/relationships/image" Target="../media/image7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2.xml"/><Relationship Id="rId3" Type="http://schemas.openxmlformats.org/officeDocument/2006/relationships/image" Target="../media/image7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4.xml"/><Relationship Id="rId3" Type="http://schemas.openxmlformats.org/officeDocument/2006/relationships/hyperlink" Target="https://www.nationalarchives.gov.uk/doc/open-government-licence/version/3/" TargetMode="External"/><Relationship Id="rId4" Type="http://schemas.openxmlformats.org/officeDocument/2006/relationships/hyperlink" Target="https://www.thenational.academy/legal/terms-and-conditions" TargetMode="External"/><Relationship Id="rId5" Type="http://schemas.openxmlformats.org/officeDocument/2006/relationships/image" Target="../media/image6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5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56.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45.png"/><Relationship Id="rId4" Type="http://schemas.openxmlformats.org/officeDocument/2006/relationships/image" Target="../media/image6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63"/>
          <p:cNvSpPr txBox="1"/>
          <p:nvPr>
            <p:ph type="ctrTitle"/>
          </p:nvPr>
        </p:nvSpPr>
        <p:spPr>
          <a:xfrm>
            <a:off x="323850" y="810000"/>
            <a:ext cx="5768700" cy="274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Change and continuity in Ancient Egypt</a:t>
            </a:r>
            <a:endParaRPr/>
          </a:p>
        </p:txBody>
      </p:sp>
      <p:sp>
        <p:nvSpPr>
          <p:cNvPr id="754" name="Google Shape;754;p63"/>
          <p:cNvSpPr txBox="1"/>
          <p:nvPr>
            <p:ph idx="1" type="subTitle"/>
          </p:nvPr>
        </p:nvSpPr>
        <p:spPr>
          <a:xfrm>
            <a:off x="890225" y="4327975"/>
            <a:ext cx="5804100" cy="669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1900"/>
              <a:t>Ancient Egypt: what stayed the same across 3,000 years?</a:t>
            </a:r>
            <a:endParaRPr sz="19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72"/>
          <p:cNvSpPr txBox="1"/>
          <p:nvPr>
            <p:ph idx="2"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a:t>What continued to stay the same across 3000 years?</a:t>
            </a:r>
            <a:endParaRPr/>
          </a:p>
        </p:txBody>
      </p:sp>
      <p:sp>
        <p:nvSpPr>
          <p:cNvPr id="831" name="Google Shape;831;p72"/>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farmers used it to water plants</a:t>
            </a:r>
            <a:endParaRPr/>
          </a:p>
        </p:txBody>
      </p:sp>
      <p:sp>
        <p:nvSpPr>
          <p:cNvPr id="832" name="Google Shape;832;p72"/>
          <p:cNvSpPr txBox="1"/>
          <p:nvPr>
            <p:ph idx="4294967295" type="subTitle"/>
          </p:nvPr>
        </p:nvSpPr>
        <p:spPr>
          <a:xfrm>
            <a:off x="1008650" y="3725895"/>
            <a:ext cx="7452600" cy="730800"/>
          </a:xfrm>
          <a:prstGeom prst="rect">
            <a:avLst/>
          </a:prstGeom>
        </p:spPr>
        <p:txBody>
          <a:bodyPr anchorCtr="0" anchor="t" bIns="0" lIns="0" spcFirstLastPara="1" rIns="0" wrap="square" tIns="0">
            <a:noAutofit/>
          </a:bodyPr>
          <a:lstStyle/>
          <a:p>
            <a:pPr indent="0" lvl="0" marL="0" rtl="0" algn="l">
              <a:spcBef>
                <a:spcPts val="0"/>
              </a:spcBef>
              <a:spcAft>
                <a:spcPts val="1000"/>
              </a:spcAft>
              <a:buClr>
                <a:schemeClr val="dk1"/>
              </a:buClr>
              <a:buSzPts val="1100"/>
              <a:buFont typeface="Arial"/>
              <a:buNone/>
            </a:pPr>
            <a:r>
              <a:rPr lang="en-GB"/>
              <a:t>the river could be used to transport crops by boat</a:t>
            </a:r>
            <a:endParaRPr/>
          </a:p>
        </p:txBody>
      </p:sp>
      <p:sp>
        <p:nvSpPr>
          <p:cNvPr id="833" name="Google Shape;833;p72"/>
          <p:cNvSpPr txBox="1"/>
          <p:nvPr>
            <p:ph type="title"/>
          </p:nvPr>
        </p:nvSpPr>
        <p:spPr>
          <a:xfrm>
            <a:off x="324000" y="748775"/>
            <a:ext cx="6885900" cy="489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What made the River Nile </a:t>
            </a:r>
            <a:r>
              <a:rPr lang="en-GB">
                <a:solidFill>
                  <a:schemeClr val="accent4"/>
                </a:solidFill>
              </a:rPr>
              <a:t>continue</a:t>
            </a:r>
            <a:r>
              <a:rPr lang="en-GB"/>
              <a:t> to be so important for the Ancient Egyptians?</a:t>
            </a:r>
            <a:endParaRPr/>
          </a:p>
        </p:txBody>
      </p:sp>
      <p:sp>
        <p:nvSpPr>
          <p:cNvPr id="834" name="Google Shape;834;p72"/>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the land around the river was very fertile</a:t>
            </a:r>
            <a:endParaRPr/>
          </a:p>
        </p:txBody>
      </p:sp>
      <p:pic>
        <p:nvPicPr>
          <p:cNvPr id="835" name="Google Shape;835;p72"/>
          <p:cNvPicPr preferRelativeResize="0"/>
          <p:nvPr/>
        </p:nvPicPr>
        <p:blipFill>
          <a:blip r:embed="rId3">
            <a:alphaModFix/>
          </a:blip>
          <a:stretch>
            <a:fillRect/>
          </a:stretch>
        </p:blipFill>
        <p:spPr>
          <a:xfrm>
            <a:off x="6813908" y="2734588"/>
            <a:ext cx="396000" cy="419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pic>
        <p:nvPicPr>
          <p:cNvPr id="840" name="Google Shape;840;p73"/>
          <p:cNvPicPr preferRelativeResize="0"/>
          <p:nvPr/>
        </p:nvPicPr>
        <p:blipFill>
          <a:blip r:embed="rId3">
            <a:alphaModFix/>
          </a:blip>
          <a:stretch>
            <a:fillRect/>
          </a:stretch>
        </p:blipFill>
        <p:spPr>
          <a:xfrm>
            <a:off x="5472050" y="1421785"/>
            <a:ext cx="3347999" cy="2628299"/>
          </a:xfrm>
          <a:prstGeom prst="rect">
            <a:avLst/>
          </a:prstGeom>
          <a:noFill/>
          <a:ln>
            <a:noFill/>
          </a:ln>
        </p:spPr>
      </p:pic>
      <p:sp>
        <p:nvSpPr>
          <p:cNvPr id="841" name="Google Shape;841;p73"/>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42" name="Google Shape;842;p73"/>
          <p:cNvSpPr txBox="1"/>
          <p:nvPr>
            <p:ph idx="1" type="body"/>
          </p:nvPr>
        </p:nvSpPr>
        <p:spPr>
          <a:xfrm>
            <a:off x="324000" y="966150"/>
            <a:ext cx="4695000" cy="3250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It is believed that across the 3000 year civilisation there were at least 170 different Ancient Egyptian pharaohs. </a:t>
            </a:r>
            <a:endParaRPr/>
          </a:p>
          <a:p>
            <a:pPr indent="0" lvl="0" marL="0" rtl="0" algn="l">
              <a:spcBef>
                <a:spcPts val="1000"/>
              </a:spcBef>
              <a:spcAft>
                <a:spcPts val="0"/>
              </a:spcAft>
              <a:buNone/>
            </a:pPr>
            <a:r>
              <a:rPr lang="en-GB"/>
              <a:t>Only seven of them are thought to have been female, all the others were male. One of these was Tutankhamun, the youngest ever pharoah to rule in Ancient Egypt!</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1000"/>
              </a:spcAft>
              <a:buNone/>
            </a:pPr>
            <a:r>
              <a:t/>
            </a:r>
            <a:endParaRPr/>
          </a:p>
        </p:txBody>
      </p:sp>
      <p:sp>
        <p:nvSpPr>
          <p:cNvPr id="843" name="Google Shape;843;p73"/>
          <p:cNvSpPr txBox="1"/>
          <p:nvPr/>
        </p:nvSpPr>
        <p:spPr>
          <a:xfrm>
            <a:off x="5546450" y="1504460"/>
            <a:ext cx="3273600" cy="148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Although who the pharaoh was changed across the 3000 years, Ancient Egyptians </a:t>
            </a:r>
            <a:r>
              <a:rPr lang="en-GB" sz="1800">
                <a:solidFill>
                  <a:schemeClr val="accent4"/>
                </a:solidFill>
                <a:latin typeface="Lexend"/>
                <a:ea typeface="Lexend"/>
                <a:cs typeface="Lexend"/>
                <a:sym typeface="Lexend"/>
              </a:rPr>
              <a:t>continued</a:t>
            </a:r>
            <a:r>
              <a:rPr lang="en-GB" sz="1800">
                <a:solidFill>
                  <a:schemeClr val="dk1"/>
                </a:solidFill>
                <a:latin typeface="Lexend"/>
                <a:ea typeface="Lexend"/>
                <a:cs typeface="Lexend"/>
                <a:sym typeface="Lexend"/>
              </a:rPr>
              <a:t> to believe that pharaohs were the human form of their gods and goddesses.</a:t>
            </a:r>
            <a:endParaRPr sz="1800">
              <a:solidFill>
                <a:schemeClr val="dk1"/>
              </a:solidFill>
              <a:latin typeface="Lexend"/>
              <a:ea typeface="Lexend"/>
              <a:cs typeface="Lexend"/>
              <a:sym typeface="Lexend"/>
            </a:endParaRPr>
          </a:p>
        </p:txBody>
      </p:sp>
      <p:pic>
        <p:nvPicPr>
          <p:cNvPr id="844" name="Google Shape;844;p73"/>
          <p:cNvPicPr preferRelativeResize="0"/>
          <p:nvPr/>
        </p:nvPicPr>
        <p:blipFill>
          <a:blip r:embed="rId4">
            <a:alphaModFix/>
          </a:blip>
          <a:stretch>
            <a:fillRect/>
          </a:stretch>
        </p:blipFill>
        <p:spPr>
          <a:xfrm>
            <a:off x="8385686" y="709588"/>
            <a:ext cx="397390" cy="258300"/>
          </a:xfrm>
          <a:prstGeom prst="rect">
            <a:avLst/>
          </a:prstGeom>
          <a:noFill/>
          <a:ln>
            <a:noFill/>
          </a:ln>
        </p:spPr>
      </p:pic>
      <p:sp>
        <p:nvSpPr>
          <p:cNvPr id="845" name="Google Shape;845;p73"/>
          <p:cNvSpPr txBox="1"/>
          <p:nvPr/>
        </p:nvSpPr>
        <p:spPr>
          <a:xfrm>
            <a:off x="8366587"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A</a:t>
            </a:r>
            <a:endParaRPr b="1" sz="1000">
              <a:solidFill>
                <a:schemeClr val="dk1"/>
              </a:solidFill>
              <a:latin typeface="Lexend"/>
              <a:ea typeface="Lexend"/>
              <a:cs typeface="Lexend"/>
              <a:sym typeface="Lexend"/>
            </a:endParaRPr>
          </a:p>
        </p:txBody>
      </p:sp>
      <p:pic>
        <p:nvPicPr>
          <p:cNvPr id="846" name="Google Shape;846;p73"/>
          <p:cNvPicPr preferRelativeResize="0"/>
          <p:nvPr/>
        </p:nvPicPr>
        <p:blipFill>
          <a:blip r:embed="rId5">
            <a:alphaModFix/>
          </a:blip>
          <a:stretch>
            <a:fillRect/>
          </a:stretch>
        </p:blipFill>
        <p:spPr>
          <a:xfrm>
            <a:off x="5019000" y="3699461"/>
            <a:ext cx="710350" cy="119847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74"/>
          <p:cNvSpPr txBox="1"/>
          <p:nvPr>
            <p:ph idx="2"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a:t>What continued to stay the same across 3000 years?</a:t>
            </a:r>
            <a:endParaRPr/>
          </a:p>
        </p:txBody>
      </p:sp>
      <p:sp>
        <p:nvSpPr>
          <p:cNvPr id="852" name="Google Shape;852;p74"/>
          <p:cNvSpPr txBox="1"/>
          <p:nvPr>
            <p:ph idx="1" type="subTitle"/>
          </p:nvPr>
        </p:nvSpPr>
        <p:spPr>
          <a:xfrm>
            <a:off x="1034425" y="1837775"/>
            <a:ext cx="7506600" cy="3246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Egyptians continued to believe that pharaohs were the human forms of their gods and goddesses.</a:t>
            </a:r>
            <a:endParaRPr/>
          </a:p>
        </p:txBody>
      </p:sp>
      <p:sp>
        <p:nvSpPr>
          <p:cNvPr id="853" name="Google Shape;853;p74"/>
          <p:cNvSpPr txBox="1"/>
          <p:nvPr>
            <p:ph idx="4294967295" type="subTitle"/>
          </p:nvPr>
        </p:nvSpPr>
        <p:spPr>
          <a:xfrm>
            <a:off x="1008650" y="3725895"/>
            <a:ext cx="7452600" cy="730800"/>
          </a:xfrm>
          <a:prstGeom prst="rect">
            <a:avLst/>
          </a:prstGeom>
        </p:spPr>
        <p:txBody>
          <a:bodyPr anchorCtr="0" anchor="t" bIns="0" lIns="0" spcFirstLastPara="1" rIns="0" wrap="square" tIns="0">
            <a:noAutofit/>
          </a:bodyPr>
          <a:lstStyle/>
          <a:p>
            <a:pPr indent="0" lvl="0" marL="0" rtl="0" algn="l">
              <a:spcBef>
                <a:spcPts val="0"/>
              </a:spcBef>
              <a:spcAft>
                <a:spcPts val="1000"/>
              </a:spcAft>
              <a:buClr>
                <a:schemeClr val="dk1"/>
              </a:buClr>
              <a:buSzPts val="1100"/>
              <a:buFont typeface="Arial"/>
              <a:buNone/>
            </a:pPr>
            <a:r>
              <a:rPr lang="en-GB"/>
              <a:t>Egyptians never believed that </a:t>
            </a:r>
            <a:r>
              <a:rPr lang="en-GB"/>
              <a:t>pharaohs</a:t>
            </a:r>
            <a:r>
              <a:rPr lang="en-GB"/>
              <a:t> were the human forms of their gods and goddesses. </a:t>
            </a:r>
            <a:endParaRPr/>
          </a:p>
        </p:txBody>
      </p:sp>
      <p:sp>
        <p:nvSpPr>
          <p:cNvPr id="854" name="Google Shape;854;p74"/>
          <p:cNvSpPr txBox="1"/>
          <p:nvPr>
            <p:ph type="title"/>
          </p:nvPr>
        </p:nvSpPr>
        <p:spPr>
          <a:xfrm>
            <a:off x="324000" y="748775"/>
            <a:ext cx="6885900" cy="489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Which statement is an example of </a:t>
            </a:r>
            <a:r>
              <a:rPr b="1" lang="en-GB"/>
              <a:t>continuity</a:t>
            </a:r>
            <a:r>
              <a:rPr lang="en-GB"/>
              <a:t> in Ancient Egypt?</a:t>
            </a:r>
            <a:endParaRPr/>
          </a:p>
        </p:txBody>
      </p:sp>
      <p:sp>
        <p:nvSpPr>
          <p:cNvPr id="855" name="Google Shape;855;p74"/>
          <p:cNvSpPr txBox="1"/>
          <p:nvPr>
            <p:ph idx="3" type="subTitle"/>
          </p:nvPr>
        </p:nvSpPr>
        <p:spPr>
          <a:xfrm>
            <a:off x="1034425" y="2794247"/>
            <a:ext cx="7506600" cy="3891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Egyptians stopped </a:t>
            </a:r>
            <a:r>
              <a:rPr lang="en-GB"/>
              <a:t>believing</a:t>
            </a:r>
            <a:r>
              <a:rPr lang="en-GB"/>
              <a:t> that pharaohs were the human forms of their gods and goddess.</a:t>
            </a:r>
            <a:endParaRPr/>
          </a:p>
        </p:txBody>
      </p:sp>
      <p:pic>
        <p:nvPicPr>
          <p:cNvPr id="856" name="Google Shape;856;p74"/>
          <p:cNvPicPr preferRelativeResize="0"/>
          <p:nvPr/>
        </p:nvPicPr>
        <p:blipFill>
          <a:blip r:embed="rId3">
            <a:alphaModFix/>
          </a:blip>
          <a:stretch>
            <a:fillRect/>
          </a:stretch>
        </p:blipFill>
        <p:spPr>
          <a:xfrm>
            <a:off x="6932283" y="2216538"/>
            <a:ext cx="396000" cy="419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75"/>
          <p:cNvSpPr txBox="1"/>
          <p:nvPr>
            <p:ph type="title"/>
          </p:nvPr>
        </p:nvSpPr>
        <p:spPr>
          <a:xfrm>
            <a:off x="301713" y="-2810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62" name="Google Shape;862;p75"/>
          <p:cNvSpPr txBox="1"/>
          <p:nvPr>
            <p:ph idx="1" type="body"/>
          </p:nvPr>
        </p:nvSpPr>
        <p:spPr>
          <a:xfrm>
            <a:off x="324000" y="916075"/>
            <a:ext cx="4897500" cy="3801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100"/>
              <a:t>Throughout the 3000 year long civilisation, religion </a:t>
            </a:r>
            <a:r>
              <a:rPr lang="en-GB" sz="2100">
                <a:solidFill>
                  <a:schemeClr val="accent4"/>
                </a:solidFill>
              </a:rPr>
              <a:t>continued</a:t>
            </a:r>
            <a:r>
              <a:rPr lang="en-GB" sz="2100"/>
              <a:t> to be one of the most important parts of life in Ancient Egypt. </a:t>
            </a:r>
            <a:endParaRPr sz="2100"/>
          </a:p>
          <a:p>
            <a:pPr indent="0" lvl="0" marL="0" rtl="0" algn="l">
              <a:spcBef>
                <a:spcPts val="1000"/>
              </a:spcBef>
              <a:spcAft>
                <a:spcPts val="0"/>
              </a:spcAft>
              <a:buNone/>
            </a:pPr>
            <a:r>
              <a:rPr lang="en-GB" sz="2100"/>
              <a:t>Ancient Egyptians had many gods and believed that if they pleased them, then the god Anubis would lead their ba to the afterlife when they died. This belief </a:t>
            </a:r>
            <a:r>
              <a:rPr lang="en-GB" sz="2100">
                <a:solidFill>
                  <a:schemeClr val="accent4"/>
                </a:solidFill>
              </a:rPr>
              <a:t>continued</a:t>
            </a:r>
            <a:r>
              <a:rPr lang="en-GB" sz="2100"/>
              <a:t> throughout the civilisation.</a:t>
            </a:r>
            <a:endParaRPr sz="2100"/>
          </a:p>
          <a:p>
            <a:pPr indent="0" lvl="0" marL="0" rtl="0" algn="l">
              <a:spcBef>
                <a:spcPts val="1000"/>
              </a:spcBef>
              <a:spcAft>
                <a:spcPts val="0"/>
              </a:spcAft>
              <a:buNone/>
            </a:pPr>
            <a:r>
              <a:t/>
            </a:r>
            <a:endParaRPr sz="2100"/>
          </a:p>
          <a:p>
            <a:pPr indent="0" lvl="0" marL="0" rtl="0" algn="l">
              <a:spcBef>
                <a:spcPts val="1000"/>
              </a:spcBef>
              <a:spcAft>
                <a:spcPts val="0"/>
              </a:spcAft>
              <a:buNone/>
            </a:pPr>
            <a:r>
              <a:t/>
            </a:r>
            <a:endParaRPr b="1" sz="2000"/>
          </a:p>
          <a:p>
            <a:pPr indent="0" lvl="0" marL="0" rtl="0" algn="l">
              <a:spcBef>
                <a:spcPts val="1000"/>
              </a:spcBef>
              <a:spcAft>
                <a:spcPts val="1000"/>
              </a:spcAft>
              <a:buNone/>
            </a:pPr>
            <a:r>
              <a:t/>
            </a:r>
            <a:endParaRPr b="1" sz="2000"/>
          </a:p>
        </p:txBody>
      </p:sp>
      <p:sp>
        <p:nvSpPr>
          <p:cNvPr id="863" name="Google Shape;863;p75"/>
          <p:cNvSpPr txBox="1"/>
          <p:nvPr/>
        </p:nvSpPr>
        <p:spPr>
          <a:xfrm>
            <a:off x="5825150" y="3674150"/>
            <a:ext cx="2634000" cy="44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1800">
                <a:solidFill>
                  <a:schemeClr val="dk1"/>
                </a:solidFill>
                <a:latin typeface="Lexend"/>
                <a:ea typeface="Lexend"/>
                <a:cs typeface="Lexend"/>
                <a:sym typeface="Lexend"/>
              </a:rPr>
              <a:t>A statue of ba</a:t>
            </a:r>
            <a:endParaRPr sz="1800">
              <a:solidFill>
                <a:schemeClr val="dk1"/>
              </a:solidFill>
              <a:latin typeface="Lexend"/>
              <a:ea typeface="Lexend"/>
              <a:cs typeface="Lexend"/>
              <a:sym typeface="Lexend"/>
            </a:endParaRPr>
          </a:p>
        </p:txBody>
      </p:sp>
      <p:sp>
        <p:nvSpPr>
          <p:cNvPr id="864" name="Google Shape;864;p75"/>
          <p:cNvSpPr txBox="1"/>
          <p:nvPr/>
        </p:nvSpPr>
        <p:spPr>
          <a:xfrm>
            <a:off x="5997000" y="4520225"/>
            <a:ext cx="1937400" cy="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200">
              <a:solidFill>
                <a:schemeClr val="dk1"/>
              </a:solidFill>
              <a:latin typeface="Lexend"/>
              <a:ea typeface="Lexend"/>
              <a:cs typeface="Lexend"/>
              <a:sym typeface="Lexend"/>
            </a:endParaRPr>
          </a:p>
        </p:txBody>
      </p:sp>
      <p:pic>
        <p:nvPicPr>
          <p:cNvPr id="865" name="Google Shape;865;p75" title="Ba.jpg"/>
          <p:cNvPicPr preferRelativeResize="0"/>
          <p:nvPr/>
        </p:nvPicPr>
        <p:blipFill rotWithShape="1">
          <a:blip r:embed="rId3">
            <a:alphaModFix/>
          </a:blip>
          <a:srcRect b="2651" l="0" r="0" t="2651"/>
          <a:stretch/>
        </p:blipFill>
        <p:spPr>
          <a:xfrm>
            <a:off x="6078425" y="1110774"/>
            <a:ext cx="1937399" cy="2446228"/>
          </a:xfrm>
          <a:prstGeom prst="rect">
            <a:avLst/>
          </a:prstGeom>
          <a:noFill/>
          <a:ln>
            <a:noFill/>
          </a:ln>
        </p:spPr>
      </p:pic>
      <p:pic>
        <p:nvPicPr>
          <p:cNvPr id="866" name="Google Shape;866;p75"/>
          <p:cNvPicPr preferRelativeResize="0"/>
          <p:nvPr/>
        </p:nvPicPr>
        <p:blipFill>
          <a:blip r:embed="rId4">
            <a:alphaModFix/>
          </a:blip>
          <a:stretch>
            <a:fillRect/>
          </a:stretch>
        </p:blipFill>
        <p:spPr>
          <a:xfrm>
            <a:off x="8459161" y="709588"/>
            <a:ext cx="397390" cy="258300"/>
          </a:xfrm>
          <a:prstGeom prst="rect">
            <a:avLst/>
          </a:prstGeom>
          <a:noFill/>
          <a:ln>
            <a:noFill/>
          </a:ln>
        </p:spPr>
      </p:pic>
      <p:sp>
        <p:nvSpPr>
          <p:cNvPr id="867" name="Google Shape;867;p75"/>
          <p:cNvSpPr txBox="1"/>
          <p:nvPr/>
        </p:nvSpPr>
        <p:spPr>
          <a:xfrm>
            <a:off x="8440062"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A</a:t>
            </a:r>
            <a:endParaRPr b="1" sz="1000">
              <a:solidFill>
                <a:schemeClr val="dk1"/>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p76"/>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73" name="Google Shape;873;p76"/>
          <p:cNvSpPr txBox="1"/>
          <p:nvPr>
            <p:ph idx="1" type="body"/>
          </p:nvPr>
        </p:nvSpPr>
        <p:spPr>
          <a:xfrm>
            <a:off x="324000" y="759450"/>
            <a:ext cx="8237700" cy="4887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Lucas</a:t>
            </a:r>
            <a:r>
              <a:rPr lang="en-GB"/>
              <a:t> and Alex are talking about religion in Ancient Egypt. Who is correct?</a:t>
            </a:r>
            <a:endParaRPr/>
          </a:p>
        </p:txBody>
      </p:sp>
      <p:pic>
        <p:nvPicPr>
          <p:cNvPr id="874" name="Google Shape;874;p76"/>
          <p:cNvPicPr preferRelativeResize="0"/>
          <p:nvPr/>
        </p:nvPicPr>
        <p:blipFill>
          <a:blip r:embed="rId3">
            <a:alphaModFix/>
          </a:blip>
          <a:stretch>
            <a:fillRect/>
          </a:stretch>
        </p:blipFill>
        <p:spPr>
          <a:xfrm flipH="1">
            <a:off x="4595402" y="1781550"/>
            <a:ext cx="3174323" cy="2094399"/>
          </a:xfrm>
          <a:prstGeom prst="rect">
            <a:avLst/>
          </a:prstGeom>
          <a:noFill/>
          <a:ln>
            <a:noFill/>
          </a:ln>
        </p:spPr>
      </p:pic>
      <p:sp>
        <p:nvSpPr>
          <p:cNvPr id="875" name="Google Shape;875;p76"/>
          <p:cNvSpPr txBox="1"/>
          <p:nvPr/>
        </p:nvSpPr>
        <p:spPr>
          <a:xfrm flipH="1">
            <a:off x="4720500" y="1973250"/>
            <a:ext cx="2956500" cy="13431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GB" sz="1900">
                <a:latin typeface="Lexend"/>
                <a:ea typeface="Lexend"/>
                <a:cs typeface="Lexend"/>
                <a:sym typeface="Lexend"/>
              </a:rPr>
              <a:t>Ancient Egyptians </a:t>
            </a:r>
            <a:r>
              <a:rPr lang="en-GB" sz="1900">
                <a:solidFill>
                  <a:schemeClr val="accent4"/>
                </a:solidFill>
                <a:latin typeface="Lexend"/>
                <a:ea typeface="Lexend"/>
                <a:cs typeface="Lexend"/>
                <a:sym typeface="Lexend"/>
              </a:rPr>
              <a:t>continued</a:t>
            </a:r>
            <a:r>
              <a:rPr lang="en-GB" sz="1900">
                <a:latin typeface="Lexend"/>
                <a:ea typeface="Lexend"/>
                <a:cs typeface="Lexend"/>
                <a:sym typeface="Lexend"/>
              </a:rPr>
              <a:t> to believe that they needed to please the gods to get their ba to the afterlife.    </a:t>
            </a:r>
            <a:endParaRPr sz="1900">
              <a:solidFill>
                <a:srgbClr val="000000"/>
              </a:solidFill>
              <a:latin typeface="Lexend"/>
              <a:ea typeface="Lexend"/>
              <a:cs typeface="Lexend"/>
              <a:sym typeface="Lexend"/>
            </a:endParaRPr>
          </a:p>
        </p:txBody>
      </p:sp>
      <p:pic>
        <p:nvPicPr>
          <p:cNvPr id="876" name="Google Shape;876;p76"/>
          <p:cNvPicPr preferRelativeResize="0"/>
          <p:nvPr/>
        </p:nvPicPr>
        <p:blipFill>
          <a:blip r:embed="rId4">
            <a:alphaModFix/>
          </a:blip>
          <a:stretch>
            <a:fillRect/>
          </a:stretch>
        </p:blipFill>
        <p:spPr>
          <a:xfrm>
            <a:off x="1380000" y="1743599"/>
            <a:ext cx="2904724" cy="2210921"/>
          </a:xfrm>
          <a:prstGeom prst="rect">
            <a:avLst/>
          </a:prstGeom>
          <a:noFill/>
          <a:ln>
            <a:noFill/>
          </a:ln>
        </p:spPr>
      </p:pic>
      <p:sp>
        <p:nvSpPr>
          <p:cNvPr id="877" name="Google Shape;877;p76"/>
          <p:cNvSpPr txBox="1"/>
          <p:nvPr/>
        </p:nvSpPr>
        <p:spPr>
          <a:xfrm flipH="1">
            <a:off x="1519025" y="2317300"/>
            <a:ext cx="2628600" cy="7242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GB" sz="1900">
                <a:latin typeface="Lexend"/>
                <a:ea typeface="Lexend"/>
                <a:cs typeface="Lexend"/>
                <a:sym typeface="Lexend"/>
              </a:rPr>
              <a:t>Ancient Egyptians </a:t>
            </a:r>
            <a:r>
              <a:rPr lang="en-GB" sz="1900">
                <a:solidFill>
                  <a:schemeClr val="accent4"/>
                </a:solidFill>
                <a:latin typeface="Lexend"/>
                <a:ea typeface="Lexend"/>
                <a:cs typeface="Lexend"/>
                <a:sym typeface="Lexend"/>
              </a:rPr>
              <a:t>continued </a:t>
            </a:r>
            <a:r>
              <a:rPr lang="en-GB" sz="1900">
                <a:solidFill>
                  <a:schemeClr val="dk1"/>
                </a:solidFill>
                <a:latin typeface="Lexend"/>
                <a:ea typeface="Lexend"/>
                <a:cs typeface="Lexend"/>
                <a:sym typeface="Lexend"/>
              </a:rPr>
              <a:t>to</a:t>
            </a:r>
            <a:r>
              <a:rPr lang="en-GB" sz="1900">
                <a:latin typeface="Lexend"/>
                <a:ea typeface="Lexend"/>
                <a:cs typeface="Lexend"/>
                <a:sym typeface="Lexend"/>
              </a:rPr>
              <a:t> believe that the god Anubis</a:t>
            </a:r>
            <a:r>
              <a:rPr b="1" lang="en-GB" sz="1900">
                <a:latin typeface="Lexend"/>
                <a:ea typeface="Lexend"/>
                <a:cs typeface="Lexend"/>
                <a:sym typeface="Lexend"/>
              </a:rPr>
              <a:t> </a:t>
            </a:r>
            <a:r>
              <a:rPr lang="en-GB" sz="1900">
                <a:latin typeface="Lexend"/>
                <a:ea typeface="Lexend"/>
                <a:cs typeface="Lexend"/>
                <a:sym typeface="Lexend"/>
              </a:rPr>
              <a:t>would lead their ba to the afterlife.</a:t>
            </a:r>
            <a:endParaRPr sz="1900">
              <a:solidFill>
                <a:srgbClr val="000000"/>
              </a:solidFill>
              <a:latin typeface="Lexend"/>
              <a:ea typeface="Lexend"/>
              <a:cs typeface="Lexend"/>
              <a:sym typeface="Lexend"/>
            </a:endParaRPr>
          </a:p>
        </p:txBody>
      </p:sp>
      <p:sp>
        <p:nvSpPr>
          <p:cNvPr id="878" name="Google Shape;878;p76"/>
          <p:cNvSpPr txBox="1"/>
          <p:nvPr/>
        </p:nvSpPr>
        <p:spPr>
          <a:xfrm>
            <a:off x="1194900" y="4295100"/>
            <a:ext cx="926100" cy="15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Lucas</a:t>
            </a:r>
            <a:endParaRPr sz="1800">
              <a:solidFill>
                <a:schemeClr val="dk1"/>
              </a:solidFill>
              <a:latin typeface="Lexend"/>
              <a:ea typeface="Lexend"/>
              <a:cs typeface="Lexend"/>
              <a:sym typeface="Lexend"/>
            </a:endParaRPr>
          </a:p>
        </p:txBody>
      </p:sp>
      <p:sp>
        <p:nvSpPr>
          <p:cNvPr id="879" name="Google Shape;879;p76"/>
          <p:cNvSpPr txBox="1"/>
          <p:nvPr/>
        </p:nvSpPr>
        <p:spPr>
          <a:xfrm>
            <a:off x="7067029" y="4295100"/>
            <a:ext cx="926100" cy="15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Alex</a:t>
            </a:r>
            <a:endParaRPr sz="1800">
              <a:solidFill>
                <a:schemeClr val="dk1"/>
              </a:solidFill>
              <a:latin typeface="Lexend"/>
              <a:ea typeface="Lexend"/>
              <a:cs typeface="Lexend"/>
              <a:sym typeface="Lexend"/>
            </a:endParaRPr>
          </a:p>
        </p:txBody>
      </p:sp>
      <p:pic>
        <p:nvPicPr>
          <p:cNvPr id="880" name="Google Shape;880;p76"/>
          <p:cNvPicPr preferRelativeResize="0"/>
          <p:nvPr/>
        </p:nvPicPr>
        <p:blipFill>
          <a:blip r:embed="rId5">
            <a:alphaModFix/>
          </a:blip>
          <a:stretch>
            <a:fillRect/>
          </a:stretch>
        </p:blipFill>
        <p:spPr>
          <a:xfrm>
            <a:off x="386075" y="3602425"/>
            <a:ext cx="993228" cy="991675"/>
          </a:xfrm>
          <a:prstGeom prst="rect">
            <a:avLst/>
          </a:prstGeom>
          <a:noFill/>
          <a:ln>
            <a:noFill/>
          </a:ln>
        </p:spPr>
      </p:pic>
      <p:pic>
        <p:nvPicPr>
          <p:cNvPr id="881" name="Google Shape;881;p76"/>
          <p:cNvPicPr preferRelativeResize="0"/>
          <p:nvPr/>
        </p:nvPicPr>
        <p:blipFill>
          <a:blip r:embed="rId6">
            <a:alphaModFix/>
          </a:blip>
          <a:stretch>
            <a:fillRect/>
          </a:stretch>
        </p:blipFill>
        <p:spPr>
          <a:xfrm>
            <a:off x="7635600" y="3583375"/>
            <a:ext cx="926100" cy="1029785"/>
          </a:xfrm>
          <a:prstGeom prst="rect">
            <a:avLst/>
          </a:prstGeom>
          <a:noFill/>
          <a:ln>
            <a:noFill/>
          </a:ln>
        </p:spPr>
      </p:pic>
      <p:sp>
        <p:nvSpPr>
          <p:cNvPr id="882" name="Google Shape;882;p76"/>
          <p:cNvSpPr txBox="1"/>
          <p:nvPr/>
        </p:nvSpPr>
        <p:spPr>
          <a:xfrm>
            <a:off x="2984725" y="4002350"/>
            <a:ext cx="3517800" cy="44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200">
                <a:solidFill>
                  <a:schemeClr val="dk1"/>
                </a:solidFill>
                <a:latin typeface="Kalam"/>
                <a:ea typeface="Kalam"/>
                <a:cs typeface="Kalam"/>
                <a:sym typeface="Kalam"/>
              </a:rPr>
              <a:t>Lucas and Alex are both correct.</a:t>
            </a:r>
            <a:endParaRPr sz="2200">
              <a:solidFill>
                <a:schemeClr val="dk1"/>
              </a:solidFill>
              <a:latin typeface="Kalam"/>
              <a:ea typeface="Kalam"/>
              <a:cs typeface="Kalam"/>
              <a:sym typeface="Kala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77"/>
          <p:cNvSpPr txBox="1"/>
          <p:nvPr>
            <p:ph type="title"/>
          </p:nvPr>
        </p:nvSpPr>
        <p:spPr>
          <a:xfrm>
            <a:off x="301713" y="-2810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88" name="Google Shape;888;p77"/>
          <p:cNvSpPr txBox="1"/>
          <p:nvPr>
            <p:ph idx="1" type="body"/>
          </p:nvPr>
        </p:nvSpPr>
        <p:spPr>
          <a:xfrm>
            <a:off x="343650" y="916075"/>
            <a:ext cx="5087100" cy="3724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000"/>
              <a:t>The Ancient Egyptians used symbols called hieroglyphs as their writing system. Hieroglyphic writing was used </a:t>
            </a:r>
            <a:r>
              <a:rPr lang="en-GB" sz="2000">
                <a:solidFill>
                  <a:schemeClr val="accent4"/>
                </a:solidFill>
              </a:rPr>
              <a:t>continuously</a:t>
            </a:r>
            <a:r>
              <a:rPr lang="en-GB" sz="2000"/>
              <a:t> for 3000 years.</a:t>
            </a:r>
            <a:endParaRPr sz="2000"/>
          </a:p>
          <a:p>
            <a:pPr indent="0" lvl="0" marL="0" rtl="0" algn="l">
              <a:spcBef>
                <a:spcPts val="1000"/>
              </a:spcBef>
              <a:spcAft>
                <a:spcPts val="1000"/>
              </a:spcAft>
              <a:buNone/>
            </a:pPr>
            <a:r>
              <a:rPr lang="en-GB" sz="2000"/>
              <a:t>Scribes would spend years learning how to read and write hieroglyphs. It was a very prestigious job to be a scribe. Across the whole civilisation, scribes </a:t>
            </a:r>
            <a:r>
              <a:rPr lang="en-GB" sz="2000">
                <a:solidFill>
                  <a:schemeClr val="accent4"/>
                </a:solidFill>
              </a:rPr>
              <a:t>continued</a:t>
            </a:r>
            <a:r>
              <a:rPr lang="en-GB" sz="2000"/>
              <a:t> to use detailed hieroglyphs for important religious messages. </a:t>
            </a:r>
            <a:endParaRPr b="1" sz="2000"/>
          </a:p>
        </p:txBody>
      </p:sp>
      <p:sp>
        <p:nvSpPr>
          <p:cNvPr id="889" name="Google Shape;889;p77"/>
          <p:cNvSpPr txBox="1"/>
          <p:nvPr/>
        </p:nvSpPr>
        <p:spPr>
          <a:xfrm>
            <a:off x="5353800" y="3076600"/>
            <a:ext cx="3223800" cy="44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latin typeface="Lexend"/>
                <a:ea typeface="Lexend"/>
                <a:cs typeface="Lexend"/>
                <a:sym typeface="Lexend"/>
              </a:rPr>
              <a:t>Fragment of h</a:t>
            </a:r>
            <a:r>
              <a:rPr lang="en-GB" sz="1800">
                <a:solidFill>
                  <a:schemeClr val="dk1"/>
                </a:solidFill>
                <a:latin typeface="Lexend"/>
                <a:ea typeface="Lexend"/>
                <a:cs typeface="Lexend"/>
                <a:sym typeface="Lexend"/>
              </a:rPr>
              <a:t>ieroglyphic </a:t>
            </a:r>
            <a:r>
              <a:rPr lang="en-GB" sz="1800">
                <a:solidFill>
                  <a:schemeClr val="dk1"/>
                </a:solidFill>
                <a:latin typeface="Lexend"/>
                <a:ea typeface="Lexend"/>
                <a:cs typeface="Lexend"/>
                <a:sym typeface="Lexend"/>
              </a:rPr>
              <a:t>writing found inside a Pharaoh's tomb</a:t>
            </a:r>
            <a:endParaRPr sz="1800">
              <a:solidFill>
                <a:schemeClr val="dk1"/>
              </a:solidFill>
              <a:latin typeface="Lexend"/>
              <a:ea typeface="Lexend"/>
              <a:cs typeface="Lexend"/>
              <a:sym typeface="Lexend"/>
            </a:endParaRPr>
          </a:p>
        </p:txBody>
      </p:sp>
      <p:sp>
        <p:nvSpPr>
          <p:cNvPr id="890" name="Google Shape;890;p77"/>
          <p:cNvSpPr txBox="1"/>
          <p:nvPr/>
        </p:nvSpPr>
        <p:spPr>
          <a:xfrm>
            <a:off x="5997000" y="4367825"/>
            <a:ext cx="1937400" cy="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200">
              <a:solidFill>
                <a:schemeClr val="dk1"/>
              </a:solidFill>
              <a:latin typeface="Lexend"/>
              <a:ea typeface="Lexend"/>
              <a:cs typeface="Lexend"/>
              <a:sym typeface="Lexend"/>
            </a:endParaRPr>
          </a:p>
        </p:txBody>
      </p:sp>
      <p:pic>
        <p:nvPicPr>
          <p:cNvPr id="891" name="Google Shape;891;p77"/>
          <p:cNvPicPr preferRelativeResize="0"/>
          <p:nvPr/>
        </p:nvPicPr>
        <p:blipFill>
          <a:blip r:embed="rId3">
            <a:alphaModFix/>
          </a:blip>
          <a:stretch>
            <a:fillRect/>
          </a:stretch>
        </p:blipFill>
        <p:spPr>
          <a:xfrm>
            <a:off x="5353850" y="1080000"/>
            <a:ext cx="3223700" cy="2074335"/>
          </a:xfrm>
          <a:prstGeom prst="rect">
            <a:avLst/>
          </a:prstGeom>
          <a:noFill/>
          <a:ln>
            <a:noFill/>
          </a:ln>
        </p:spPr>
      </p:pic>
      <p:pic>
        <p:nvPicPr>
          <p:cNvPr id="892" name="Google Shape;892;p77"/>
          <p:cNvPicPr preferRelativeResize="0"/>
          <p:nvPr/>
        </p:nvPicPr>
        <p:blipFill>
          <a:blip r:embed="rId4">
            <a:alphaModFix/>
          </a:blip>
          <a:stretch>
            <a:fillRect/>
          </a:stretch>
        </p:blipFill>
        <p:spPr>
          <a:xfrm>
            <a:off x="8422611" y="686525"/>
            <a:ext cx="397390" cy="258300"/>
          </a:xfrm>
          <a:prstGeom prst="rect">
            <a:avLst/>
          </a:prstGeom>
          <a:noFill/>
          <a:ln>
            <a:noFill/>
          </a:ln>
        </p:spPr>
      </p:pic>
      <p:sp>
        <p:nvSpPr>
          <p:cNvPr id="893" name="Google Shape;893;p77"/>
          <p:cNvSpPr txBox="1"/>
          <p:nvPr/>
        </p:nvSpPr>
        <p:spPr>
          <a:xfrm>
            <a:off x="8403512" y="629057"/>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A</a:t>
            </a:r>
            <a:endParaRPr b="1" sz="1000">
              <a:solidFill>
                <a:schemeClr val="dk1"/>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8">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78"/>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a:t>What continued to stay the same across 3000 years?</a:t>
            </a:r>
            <a:endParaRPr/>
          </a:p>
        </p:txBody>
      </p:sp>
      <p:sp>
        <p:nvSpPr>
          <p:cNvPr id="899" name="Google Shape;899;p78"/>
          <p:cNvSpPr txBox="1"/>
          <p:nvPr>
            <p:ph idx="1" type="subTitle"/>
          </p:nvPr>
        </p:nvSpPr>
        <p:spPr>
          <a:xfrm>
            <a:off x="980575" y="3103013"/>
            <a:ext cx="7452600" cy="7308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1000"/>
              </a:spcAft>
              <a:buNone/>
            </a:pPr>
            <a:r>
              <a:rPr lang="en-GB"/>
              <a:t>Hieroglyphic</a:t>
            </a:r>
            <a:r>
              <a:rPr lang="en-GB"/>
              <a:t> writing has been found in places like the tombs of pharaohs spanning the three kingdoms. </a:t>
            </a:r>
            <a:endParaRPr/>
          </a:p>
        </p:txBody>
      </p:sp>
      <p:sp>
        <p:nvSpPr>
          <p:cNvPr id="900" name="Google Shape;900;p78"/>
          <p:cNvSpPr txBox="1"/>
          <p:nvPr>
            <p:ph idx="2" type="subTitle"/>
          </p:nvPr>
        </p:nvSpPr>
        <p:spPr>
          <a:xfrm>
            <a:off x="324000" y="1080000"/>
            <a:ext cx="7944900" cy="2505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1000"/>
              </a:spcAft>
              <a:buNone/>
            </a:pPr>
            <a:r>
              <a:rPr lang="en-GB" sz="2100"/>
              <a:t>For 3000 years,</a:t>
            </a:r>
            <a:r>
              <a:rPr lang="en-GB" sz="2100"/>
              <a:t> hieroglyphs were </a:t>
            </a:r>
            <a:r>
              <a:rPr lang="en-GB" sz="2100">
                <a:solidFill>
                  <a:schemeClr val="accent4"/>
                </a:solidFill>
              </a:rPr>
              <a:t>continuously</a:t>
            </a:r>
            <a:r>
              <a:rPr lang="en-GB" sz="2100"/>
              <a:t> used for writing religious messages.</a:t>
            </a:r>
            <a:endParaRPr sz="2100"/>
          </a:p>
        </p:txBody>
      </p:sp>
      <p:sp>
        <p:nvSpPr>
          <p:cNvPr id="901" name="Google Shape;901;p78"/>
          <p:cNvSpPr txBox="1"/>
          <p:nvPr>
            <p:ph idx="3" type="subTitle"/>
          </p:nvPr>
        </p:nvSpPr>
        <p:spPr>
          <a:xfrm>
            <a:off x="980575" y="3947245"/>
            <a:ext cx="7452600" cy="7308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1000"/>
              </a:spcAft>
              <a:buNone/>
            </a:pPr>
            <a:r>
              <a:rPr lang="en-GB"/>
              <a:t>Only scribes could write </a:t>
            </a:r>
            <a:r>
              <a:rPr lang="en-GB"/>
              <a:t>hieroglyphs so the scribes made sure that they were always needed.</a:t>
            </a:r>
            <a:endParaRPr/>
          </a:p>
        </p:txBody>
      </p:sp>
      <p:pic>
        <p:nvPicPr>
          <p:cNvPr id="902" name="Google Shape;902;p78"/>
          <p:cNvPicPr preferRelativeResize="0"/>
          <p:nvPr/>
        </p:nvPicPr>
        <p:blipFill>
          <a:blip r:embed="rId3">
            <a:alphaModFix/>
          </a:blip>
          <a:stretch>
            <a:fillRect/>
          </a:stretch>
        </p:blipFill>
        <p:spPr>
          <a:xfrm>
            <a:off x="3881058" y="1847613"/>
            <a:ext cx="396000" cy="419100"/>
          </a:xfrm>
          <a:prstGeom prst="rect">
            <a:avLst/>
          </a:prstGeom>
          <a:noFill/>
          <a:ln>
            <a:noFill/>
          </a:ln>
        </p:spPr>
      </p:pic>
      <p:pic>
        <p:nvPicPr>
          <p:cNvPr id="903" name="Google Shape;903;p78"/>
          <p:cNvPicPr preferRelativeResize="0"/>
          <p:nvPr/>
        </p:nvPicPr>
        <p:blipFill>
          <a:blip r:embed="rId3">
            <a:alphaModFix/>
          </a:blip>
          <a:stretch>
            <a:fillRect/>
          </a:stretch>
        </p:blipFill>
        <p:spPr>
          <a:xfrm>
            <a:off x="7721308" y="3570450"/>
            <a:ext cx="396000" cy="419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79"/>
          <p:cNvSpPr txBox="1"/>
          <p:nvPr>
            <p:ph type="title"/>
          </p:nvPr>
        </p:nvSpPr>
        <p:spPr>
          <a:xfrm>
            <a:off x="1479300" y="84575"/>
            <a:ext cx="6855300" cy="382800"/>
          </a:xfrm>
          <a:prstGeom prst="rect">
            <a:avLst/>
          </a:prstGeom>
        </p:spPr>
        <p:txBody>
          <a:bodyPr anchorCtr="0" anchor="b" bIns="0" lIns="0" spcFirstLastPara="1" rIns="0" wrap="square" tIns="0">
            <a:noAutofit/>
          </a:bodyPr>
          <a:lstStyle/>
          <a:p>
            <a:pPr indent="0" lvl="0" marL="0" rtl="0" algn="l">
              <a:lnSpc>
                <a:spcPct val="115000"/>
              </a:lnSpc>
              <a:spcBef>
                <a:spcPts val="0"/>
              </a:spcBef>
              <a:spcAft>
                <a:spcPts val="0"/>
              </a:spcAft>
              <a:buClr>
                <a:schemeClr val="dk1"/>
              </a:buClr>
              <a:buSzPts val="1100"/>
              <a:buFont typeface="Arial"/>
              <a:buNone/>
            </a:pPr>
            <a:r>
              <a:rPr lang="en-GB" sz="1900"/>
              <a:t>What continued to stay the same across 3000 years?</a:t>
            </a:r>
            <a:endParaRPr/>
          </a:p>
        </p:txBody>
      </p:sp>
      <p:sp>
        <p:nvSpPr>
          <p:cNvPr id="909" name="Google Shape;909;p79"/>
          <p:cNvSpPr txBox="1"/>
          <p:nvPr/>
        </p:nvSpPr>
        <p:spPr>
          <a:xfrm>
            <a:off x="430350" y="936750"/>
            <a:ext cx="5605800" cy="168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Write </a:t>
            </a:r>
            <a:r>
              <a:rPr lang="en-GB" sz="2000">
                <a:solidFill>
                  <a:schemeClr val="accent4"/>
                </a:solidFill>
                <a:latin typeface="Lexend"/>
                <a:ea typeface="Lexend"/>
                <a:cs typeface="Lexend"/>
                <a:sym typeface="Lexend"/>
              </a:rPr>
              <a:t>two</a:t>
            </a:r>
            <a:r>
              <a:rPr lang="en-GB" sz="2000">
                <a:solidFill>
                  <a:schemeClr val="dk1"/>
                </a:solidFill>
                <a:latin typeface="Lexend"/>
                <a:ea typeface="Lexend"/>
                <a:cs typeface="Lexend"/>
                <a:sym typeface="Lexend"/>
              </a:rPr>
              <a:t> short paragraphs explaining what continued to stay the same across the Ancient Egyptian civilisation. </a:t>
            </a:r>
            <a:endParaRPr sz="2000">
              <a:solidFill>
                <a:schemeClr val="dk1"/>
              </a:solidFill>
              <a:latin typeface="Lexend"/>
              <a:ea typeface="Lexend"/>
              <a:cs typeface="Lexend"/>
              <a:sym typeface="Lexend"/>
            </a:endParaRPr>
          </a:p>
          <a:p>
            <a:pPr indent="0" lvl="0" marL="0" rtl="0" algn="l">
              <a:spcBef>
                <a:spcPts val="0"/>
              </a:spcBef>
              <a:spcAft>
                <a:spcPts val="0"/>
              </a:spcAft>
              <a:buNone/>
            </a:pPr>
            <a:r>
              <a:t/>
            </a:r>
            <a:endParaRPr sz="2000">
              <a:solidFill>
                <a:schemeClr val="dk1"/>
              </a:solidFill>
              <a:latin typeface="Lexend"/>
              <a:ea typeface="Lexend"/>
              <a:cs typeface="Lexend"/>
              <a:sym typeface="Lexend"/>
            </a:endParaRPr>
          </a:p>
          <a:p>
            <a:pPr indent="0" lvl="0" marL="0" rtl="0" algn="l">
              <a:spcBef>
                <a:spcPts val="0"/>
              </a:spcBef>
              <a:spcAft>
                <a:spcPts val="0"/>
              </a:spcAft>
              <a:buNone/>
            </a:pPr>
            <a:r>
              <a:rPr lang="en-GB" sz="2000">
                <a:solidFill>
                  <a:schemeClr val="dk1"/>
                </a:solidFill>
                <a:latin typeface="Lexend"/>
                <a:ea typeface="Lexend"/>
                <a:cs typeface="Lexend"/>
                <a:sym typeface="Lexend"/>
              </a:rPr>
              <a:t>Your answer could discuss:</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the River Nile</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the pharaohs</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religion</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h</a:t>
            </a:r>
            <a:r>
              <a:rPr lang="en-GB" sz="2000">
                <a:solidFill>
                  <a:schemeClr val="dk1"/>
                </a:solidFill>
                <a:latin typeface="Lexend"/>
                <a:ea typeface="Lexend"/>
                <a:cs typeface="Lexend"/>
                <a:sym typeface="Lexend"/>
              </a:rPr>
              <a:t>ieroglyphs</a:t>
            </a:r>
            <a:endParaRPr sz="2000">
              <a:solidFill>
                <a:schemeClr val="dk1"/>
              </a:solidFill>
              <a:latin typeface="Lexend"/>
              <a:ea typeface="Lexend"/>
              <a:cs typeface="Lexend"/>
              <a:sym typeface="Lexend"/>
            </a:endParaRPr>
          </a:p>
          <a:p>
            <a:pPr indent="0" lvl="0" marL="0" rtl="0" algn="l">
              <a:spcBef>
                <a:spcPts val="0"/>
              </a:spcBef>
              <a:spcAft>
                <a:spcPts val="0"/>
              </a:spcAft>
              <a:buNone/>
            </a:pPr>
            <a:r>
              <a:t/>
            </a:r>
            <a:endParaRPr sz="2000">
              <a:solidFill>
                <a:schemeClr val="dk1"/>
              </a:solidFill>
              <a:latin typeface="Lexend"/>
              <a:ea typeface="Lexend"/>
              <a:cs typeface="Lexend"/>
              <a:sym typeface="Lexend"/>
            </a:endParaRPr>
          </a:p>
          <a:p>
            <a:pPr indent="0" lvl="0" marL="0" rtl="0" algn="l">
              <a:spcBef>
                <a:spcPts val="0"/>
              </a:spcBef>
              <a:spcAft>
                <a:spcPts val="0"/>
              </a:spcAft>
              <a:buNone/>
            </a:pPr>
            <a:r>
              <a:rPr lang="en-GB" sz="2000">
                <a:solidFill>
                  <a:schemeClr val="dk1"/>
                </a:solidFill>
                <a:latin typeface="Lexend"/>
                <a:ea typeface="Lexend"/>
                <a:cs typeface="Lexend"/>
                <a:sym typeface="Lexend"/>
              </a:rPr>
              <a:t>You could make a plan before you </a:t>
            </a:r>
            <a:br>
              <a:rPr lang="en-GB" sz="2000">
                <a:solidFill>
                  <a:schemeClr val="dk1"/>
                </a:solidFill>
                <a:latin typeface="Lexend"/>
                <a:ea typeface="Lexend"/>
                <a:cs typeface="Lexend"/>
                <a:sym typeface="Lexend"/>
              </a:rPr>
            </a:br>
            <a:r>
              <a:rPr lang="en-GB" sz="2000">
                <a:solidFill>
                  <a:schemeClr val="dk1"/>
                </a:solidFill>
                <a:latin typeface="Lexend"/>
                <a:ea typeface="Lexend"/>
                <a:cs typeface="Lexend"/>
                <a:sym typeface="Lexend"/>
              </a:rPr>
              <a:t>write your paragraphs to help you.</a:t>
            </a:r>
            <a:endParaRPr sz="2000">
              <a:solidFill>
                <a:schemeClr val="dk1"/>
              </a:solidFill>
              <a:latin typeface="Lexend"/>
              <a:ea typeface="Lexend"/>
              <a:cs typeface="Lexend"/>
              <a:sym typeface="Lexend"/>
            </a:endParaRPr>
          </a:p>
        </p:txBody>
      </p:sp>
      <p:pic>
        <p:nvPicPr>
          <p:cNvPr id="910" name="Google Shape;910;p79"/>
          <p:cNvPicPr preferRelativeResize="0"/>
          <p:nvPr/>
        </p:nvPicPr>
        <p:blipFill>
          <a:blip r:embed="rId3">
            <a:alphaModFix/>
          </a:blip>
          <a:stretch>
            <a:fillRect/>
          </a:stretch>
        </p:blipFill>
        <p:spPr>
          <a:xfrm>
            <a:off x="5698200" y="1800825"/>
            <a:ext cx="3026751" cy="2639775"/>
          </a:xfrm>
          <a:prstGeom prst="rect">
            <a:avLst/>
          </a:prstGeom>
          <a:noFill/>
          <a:ln>
            <a:noFill/>
          </a:ln>
        </p:spPr>
      </p:pic>
      <p:sp>
        <p:nvSpPr>
          <p:cNvPr id="911" name="Google Shape;911;p79"/>
          <p:cNvSpPr txBox="1"/>
          <p:nvPr/>
        </p:nvSpPr>
        <p:spPr>
          <a:xfrm>
            <a:off x="5760950" y="1883400"/>
            <a:ext cx="2964000" cy="12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I’m going to write about the </a:t>
            </a:r>
            <a:r>
              <a:rPr lang="en-GB" sz="1800">
                <a:solidFill>
                  <a:schemeClr val="dk1"/>
                </a:solidFill>
                <a:latin typeface="Lexend"/>
                <a:ea typeface="Lexend"/>
                <a:cs typeface="Lexend"/>
                <a:sym typeface="Lexend"/>
              </a:rPr>
              <a:t>pharaohs</a:t>
            </a:r>
            <a:r>
              <a:rPr lang="en-GB" sz="1800">
                <a:solidFill>
                  <a:schemeClr val="dk1"/>
                </a:solidFill>
                <a:latin typeface="Lexend"/>
                <a:ea typeface="Lexend"/>
                <a:cs typeface="Lexend"/>
                <a:sym typeface="Lexend"/>
              </a:rPr>
              <a:t> and </a:t>
            </a:r>
            <a:r>
              <a:rPr lang="en-GB" sz="1800">
                <a:solidFill>
                  <a:schemeClr val="dk1"/>
                </a:solidFill>
                <a:latin typeface="Lexend"/>
                <a:ea typeface="Lexend"/>
                <a:cs typeface="Lexend"/>
                <a:sym typeface="Lexend"/>
              </a:rPr>
              <a:t>religion</a:t>
            </a:r>
            <a:r>
              <a:rPr lang="en-GB" sz="1800">
                <a:solidFill>
                  <a:schemeClr val="dk1"/>
                </a:solidFill>
                <a:latin typeface="Lexend"/>
                <a:ea typeface="Lexend"/>
                <a:cs typeface="Lexend"/>
                <a:sym typeface="Lexend"/>
              </a:rPr>
              <a:t>! I will include the words ‘human form’ and ‘ba’ in my answer as evidence to support my answer.</a:t>
            </a:r>
            <a:endParaRPr sz="1800">
              <a:solidFill>
                <a:schemeClr val="dk1"/>
              </a:solidFill>
              <a:latin typeface="Lexend"/>
              <a:ea typeface="Lexend"/>
              <a:cs typeface="Lexend"/>
              <a:sym typeface="Lexend"/>
            </a:endParaRPr>
          </a:p>
        </p:txBody>
      </p:sp>
      <p:pic>
        <p:nvPicPr>
          <p:cNvPr id="912" name="Google Shape;912;p79"/>
          <p:cNvPicPr preferRelativeResize="0"/>
          <p:nvPr/>
        </p:nvPicPr>
        <p:blipFill>
          <a:blip r:embed="rId4">
            <a:alphaModFix/>
          </a:blip>
          <a:stretch>
            <a:fillRect/>
          </a:stretch>
        </p:blipFill>
        <p:spPr>
          <a:xfrm>
            <a:off x="4962527" y="3518702"/>
            <a:ext cx="623350" cy="116232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80"/>
          <p:cNvSpPr txBox="1"/>
          <p:nvPr>
            <p:ph type="title"/>
          </p:nvPr>
        </p:nvSpPr>
        <p:spPr>
          <a:xfrm>
            <a:off x="1468050" y="73350"/>
            <a:ext cx="6855300" cy="382800"/>
          </a:xfrm>
          <a:prstGeom prst="rect">
            <a:avLst/>
          </a:prstGeom>
        </p:spPr>
        <p:txBody>
          <a:bodyPr anchorCtr="0" anchor="b" bIns="0" lIns="0" spcFirstLastPara="1" rIns="0" wrap="square" tIns="0">
            <a:noAutofit/>
          </a:bodyPr>
          <a:lstStyle/>
          <a:p>
            <a:pPr indent="0" lvl="0" marL="0" rtl="0" algn="l">
              <a:lnSpc>
                <a:spcPct val="115000"/>
              </a:lnSpc>
              <a:spcBef>
                <a:spcPts val="0"/>
              </a:spcBef>
              <a:spcAft>
                <a:spcPts val="0"/>
              </a:spcAft>
              <a:buClr>
                <a:schemeClr val="dk1"/>
              </a:buClr>
              <a:buSzPts val="1100"/>
              <a:buFont typeface="Arial"/>
              <a:buNone/>
            </a:pPr>
            <a:r>
              <a:rPr lang="en-GB" sz="1900"/>
              <a:t>What continued to stay the same across 3000 years?</a:t>
            </a:r>
            <a:endParaRPr/>
          </a:p>
        </p:txBody>
      </p:sp>
      <p:sp>
        <p:nvSpPr>
          <p:cNvPr id="918" name="Google Shape;918;p80"/>
          <p:cNvSpPr txBox="1"/>
          <p:nvPr>
            <p:ph idx="1" type="body"/>
          </p:nvPr>
        </p:nvSpPr>
        <p:spPr>
          <a:xfrm>
            <a:off x="1138550" y="1876800"/>
            <a:ext cx="7326300" cy="3666300"/>
          </a:xfrm>
          <a:prstGeom prst="rect">
            <a:avLst/>
          </a:prstGeom>
          <a:ln>
            <a:noFill/>
          </a:ln>
        </p:spPr>
        <p:txBody>
          <a:bodyPr anchorCtr="0" anchor="t" bIns="91425" lIns="91425" spcFirstLastPara="1" rIns="91425" wrap="square" tIns="108000">
            <a:noAutofit/>
          </a:bodyPr>
          <a:lstStyle/>
          <a:p>
            <a:pPr indent="0" lvl="0" marL="107999" marR="35999" rtl="0" algn="l">
              <a:spcBef>
                <a:spcPts val="0"/>
              </a:spcBef>
              <a:spcAft>
                <a:spcPts val="0"/>
              </a:spcAft>
              <a:buNone/>
            </a:pPr>
            <a:r>
              <a:rPr lang="en-GB" sz="1900">
                <a:latin typeface="Kalam"/>
                <a:ea typeface="Kalam"/>
                <a:cs typeface="Kalam"/>
                <a:sym typeface="Kalam"/>
              </a:rPr>
              <a:t>For 3000 years, important people called </a:t>
            </a:r>
            <a:r>
              <a:rPr lang="en-GB" sz="1900">
                <a:solidFill>
                  <a:schemeClr val="accent4"/>
                </a:solidFill>
                <a:latin typeface="Kalam"/>
                <a:ea typeface="Kalam"/>
                <a:cs typeface="Kalam"/>
                <a:sym typeface="Kalam"/>
              </a:rPr>
              <a:t>pharaohs</a:t>
            </a:r>
            <a:r>
              <a:rPr lang="en-GB" sz="1900">
                <a:latin typeface="Kalam"/>
                <a:ea typeface="Kalam"/>
                <a:cs typeface="Kalam"/>
                <a:sym typeface="Kalam"/>
              </a:rPr>
              <a:t> ruled over Ancient Egypt. </a:t>
            </a:r>
            <a:r>
              <a:rPr lang="en-GB" sz="1900">
                <a:latin typeface="Kalam"/>
                <a:ea typeface="Kalam"/>
                <a:cs typeface="Kalam"/>
                <a:sym typeface="Kalam"/>
              </a:rPr>
              <a:t>Although who the pharaoh was changed, Ancient Egyptians continued to believe that pharaohs were the </a:t>
            </a:r>
            <a:r>
              <a:rPr lang="en-GB" sz="1900">
                <a:solidFill>
                  <a:schemeClr val="accent4"/>
                </a:solidFill>
                <a:latin typeface="Kalam"/>
                <a:ea typeface="Kalam"/>
                <a:cs typeface="Kalam"/>
                <a:sym typeface="Kalam"/>
              </a:rPr>
              <a:t>human form</a:t>
            </a:r>
            <a:r>
              <a:rPr lang="en-GB" sz="1900">
                <a:latin typeface="Kalam"/>
                <a:ea typeface="Kalam"/>
                <a:cs typeface="Kalam"/>
                <a:sym typeface="Kalam"/>
              </a:rPr>
              <a:t> of their gods and goddesses. </a:t>
            </a:r>
            <a:endParaRPr sz="1900">
              <a:latin typeface="Kalam"/>
              <a:ea typeface="Kalam"/>
              <a:cs typeface="Kalam"/>
              <a:sym typeface="Kalam"/>
            </a:endParaRPr>
          </a:p>
          <a:p>
            <a:pPr indent="0" lvl="0" marL="107999" marR="35999" rtl="0" algn="l">
              <a:spcBef>
                <a:spcPts val="1000"/>
              </a:spcBef>
              <a:spcAft>
                <a:spcPts val="1000"/>
              </a:spcAft>
              <a:buNone/>
            </a:pPr>
            <a:r>
              <a:rPr lang="en-GB" sz="1900">
                <a:latin typeface="Kalam"/>
                <a:ea typeface="Kalam"/>
                <a:cs typeface="Kalam"/>
                <a:sym typeface="Kalam"/>
              </a:rPr>
              <a:t>Throughout the 3000 year civilisation, </a:t>
            </a:r>
            <a:r>
              <a:rPr lang="en-GB" sz="1900">
                <a:solidFill>
                  <a:schemeClr val="accent4"/>
                </a:solidFill>
                <a:latin typeface="Kalam"/>
                <a:ea typeface="Kalam"/>
                <a:cs typeface="Kalam"/>
                <a:sym typeface="Kalam"/>
              </a:rPr>
              <a:t>religion</a:t>
            </a:r>
            <a:r>
              <a:rPr lang="en-GB" sz="1900">
                <a:latin typeface="Kalam"/>
                <a:ea typeface="Kalam"/>
                <a:cs typeface="Kalam"/>
                <a:sym typeface="Kalam"/>
              </a:rPr>
              <a:t> continued to be one of the most important parts of life in Ancient Egypt. Ancient Egyptians </a:t>
            </a:r>
            <a:r>
              <a:rPr lang="en-GB" sz="1900">
                <a:latin typeface="Kalam"/>
                <a:ea typeface="Kalam"/>
                <a:cs typeface="Kalam"/>
                <a:sym typeface="Kalam"/>
              </a:rPr>
              <a:t>tried hard to please their gods and goddesses so their </a:t>
            </a:r>
            <a:r>
              <a:rPr lang="en-GB" sz="1900">
                <a:solidFill>
                  <a:schemeClr val="accent4"/>
                </a:solidFill>
                <a:latin typeface="Kalam"/>
                <a:ea typeface="Kalam"/>
                <a:cs typeface="Kalam"/>
                <a:sym typeface="Kalam"/>
              </a:rPr>
              <a:t>ba</a:t>
            </a:r>
            <a:r>
              <a:rPr lang="en-GB" sz="1900">
                <a:latin typeface="Kalam"/>
                <a:ea typeface="Kalam"/>
                <a:cs typeface="Kalam"/>
                <a:sym typeface="Kalam"/>
              </a:rPr>
              <a:t> could get to the afterlife. This belief continued for 3000 years!</a:t>
            </a:r>
            <a:r>
              <a:rPr lang="en-GB" sz="1900"/>
              <a:t> </a:t>
            </a:r>
            <a:endParaRPr sz="1900"/>
          </a:p>
        </p:txBody>
      </p:sp>
      <p:pic>
        <p:nvPicPr>
          <p:cNvPr id="919" name="Google Shape;919;p80"/>
          <p:cNvPicPr preferRelativeResize="0"/>
          <p:nvPr/>
        </p:nvPicPr>
        <p:blipFill>
          <a:blip r:embed="rId3">
            <a:alphaModFix/>
          </a:blip>
          <a:stretch>
            <a:fillRect/>
          </a:stretch>
        </p:blipFill>
        <p:spPr>
          <a:xfrm>
            <a:off x="380999" y="2032026"/>
            <a:ext cx="731550" cy="2790799"/>
          </a:xfrm>
          <a:prstGeom prst="rect">
            <a:avLst/>
          </a:prstGeom>
          <a:noFill/>
          <a:ln>
            <a:noFill/>
          </a:ln>
        </p:spPr>
      </p:pic>
      <p:sp>
        <p:nvSpPr>
          <p:cNvPr id="920" name="Google Shape;920;p80"/>
          <p:cNvSpPr txBox="1"/>
          <p:nvPr/>
        </p:nvSpPr>
        <p:spPr>
          <a:xfrm>
            <a:off x="381000" y="762000"/>
            <a:ext cx="80985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100">
                <a:solidFill>
                  <a:schemeClr val="dk1"/>
                </a:solidFill>
                <a:latin typeface="Lexend"/>
                <a:ea typeface="Lexend"/>
                <a:cs typeface="Lexend"/>
                <a:sym typeface="Lexend"/>
              </a:rPr>
              <a:t>Write </a:t>
            </a:r>
            <a:r>
              <a:rPr lang="en-GB" sz="2100">
                <a:solidFill>
                  <a:schemeClr val="accent4"/>
                </a:solidFill>
                <a:latin typeface="Lexend"/>
                <a:ea typeface="Lexend"/>
                <a:cs typeface="Lexend"/>
                <a:sym typeface="Lexend"/>
              </a:rPr>
              <a:t>two</a:t>
            </a:r>
            <a:r>
              <a:rPr lang="en-GB" sz="2100">
                <a:solidFill>
                  <a:schemeClr val="dk1"/>
                </a:solidFill>
                <a:latin typeface="Lexend"/>
                <a:ea typeface="Lexend"/>
                <a:cs typeface="Lexend"/>
                <a:sym typeface="Lexend"/>
              </a:rPr>
              <a:t> short paragraphs explaining what continued </a:t>
            </a:r>
            <a:br>
              <a:rPr lang="en-GB" sz="2100">
                <a:solidFill>
                  <a:schemeClr val="dk1"/>
                </a:solidFill>
                <a:latin typeface="Lexend"/>
                <a:ea typeface="Lexend"/>
                <a:cs typeface="Lexend"/>
                <a:sym typeface="Lexend"/>
              </a:rPr>
            </a:br>
            <a:r>
              <a:rPr lang="en-GB" sz="2100">
                <a:solidFill>
                  <a:schemeClr val="dk1"/>
                </a:solidFill>
                <a:latin typeface="Lexend"/>
                <a:ea typeface="Lexend"/>
                <a:cs typeface="Lexend"/>
                <a:sym typeface="Lexend"/>
              </a:rPr>
              <a:t>to stay the same across the Ancient Egyptian civilisation.</a:t>
            </a:r>
            <a:r>
              <a:rPr lang="en-GB" sz="2100">
                <a:solidFill>
                  <a:schemeClr val="dk1"/>
                </a:solidFill>
                <a:latin typeface="Lexend"/>
                <a:ea typeface="Lexend"/>
                <a:cs typeface="Lexend"/>
                <a:sym typeface="Lexend"/>
              </a:rPr>
              <a:t> </a:t>
            </a:r>
            <a:br>
              <a:rPr lang="en-GB" sz="2100">
                <a:solidFill>
                  <a:schemeClr val="dk1"/>
                </a:solidFill>
                <a:latin typeface="Lexend"/>
                <a:ea typeface="Lexend"/>
                <a:cs typeface="Lexend"/>
                <a:sym typeface="Lexend"/>
              </a:rPr>
            </a:br>
            <a:r>
              <a:rPr lang="en-GB" sz="2100">
                <a:solidFill>
                  <a:schemeClr val="dk1"/>
                </a:solidFill>
                <a:latin typeface="Lexend"/>
                <a:ea typeface="Lexend"/>
                <a:cs typeface="Lexend"/>
                <a:sym typeface="Lexend"/>
              </a:rPr>
              <a:t>Your answer could include:</a:t>
            </a:r>
            <a:endParaRPr sz="2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8">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81"/>
          <p:cNvSpPr txBox="1"/>
          <p:nvPr>
            <p:ph type="title"/>
          </p:nvPr>
        </p:nvSpPr>
        <p:spPr>
          <a:xfrm>
            <a:off x="1468050" y="73350"/>
            <a:ext cx="6855300" cy="382800"/>
          </a:xfrm>
          <a:prstGeom prst="rect">
            <a:avLst/>
          </a:prstGeom>
        </p:spPr>
        <p:txBody>
          <a:bodyPr anchorCtr="0" anchor="b" bIns="0" lIns="0" spcFirstLastPara="1" rIns="0" wrap="square" tIns="0">
            <a:noAutofit/>
          </a:bodyPr>
          <a:lstStyle/>
          <a:p>
            <a:pPr indent="0" lvl="0" marL="0" rtl="0" algn="l">
              <a:lnSpc>
                <a:spcPct val="115000"/>
              </a:lnSpc>
              <a:spcBef>
                <a:spcPts val="0"/>
              </a:spcBef>
              <a:spcAft>
                <a:spcPts val="0"/>
              </a:spcAft>
              <a:buClr>
                <a:schemeClr val="dk1"/>
              </a:buClr>
              <a:buSzPts val="1100"/>
              <a:buFont typeface="Arial"/>
              <a:buNone/>
            </a:pPr>
            <a:r>
              <a:rPr lang="en-GB" sz="1900"/>
              <a:t>What continued to stay the same across 3000 years?</a:t>
            </a:r>
            <a:endParaRPr/>
          </a:p>
        </p:txBody>
      </p:sp>
      <p:sp>
        <p:nvSpPr>
          <p:cNvPr id="926" name="Google Shape;926;p81"/>
          <p:cNvSpPr txBox="1"/>
          <p:nvPr>
            <p:ph idx="1" type="body"/>
          </p:nvPr>
        </p:nvSpPr>
        <p:spPr>
          <a:xfrm>
            <a:off x="1191200" y="1913100"/>
            <a:ext cx="7553100" cy="2907300"/>
          </a:xfrm>
          <a:prstGeom prst="rect">
            <a:avLst/>
          </a:prstGeom>
          <a:ln>
            <a:noFill/>
          </a:ln>
        </p:spPr>
        <p:txBody>
          <a:bodyPr anchorCtr="0" anchor="t" bIns="91425" lIns="91425" spcFirstLastPara="1" rIns="91425" wrap="square" tIns="108000">
            <a:noAutofit/>
          </a:bodyPr>
          <a:lstStyle/>
          <a:p>
            <a:pPr indent="0" lvl="0" marL="0" marR="35999" rtl="0" algn="l">
              <a:spcBef>
                <a:spcPts val="0"/>
              </a:spcBef>
              <a:spcAft>
                <a:spcPts val="0"/>
              </a:spcAft>
              <a:buNone/>
            </a:pPr>
            <a:r>
              <a:rPr lang="en-GB" sz="1900">
                <a:latin typeface="Kalam"/>
                <a:ea typeface="Kalam"/>
                <a:cs typeface="Kalam"/>
                <a:sym typeface="Kalam"/>
              </a:rPr>
              <a:t>For 3000 years, the Ancient Egyptian civilisation lived around the </a:t>
            </a:r>
            <a:r>
              <a:rPr lang="en-GB" sz="1900">
                <a:solidFill>
                  <a:schemeClr val="accent4"/>
                </a:solidFill>
                <a:latin typeface="Kalam"/>
                <a:ea typeface="Kalam"/>
                <a:cs typeface="Kalam"/>
                <a:sym typeface="Kalam"/>
              </a:rPr>
              <a:t>River Nile </a:t>
            </a:r>
            <a:r>
              <a:rPr lang="en-GB" sz="1900">
                <a:latin typeface="Kalam"/>
                <a:ea typeface="Kalam"/>
                <a:cs typeface="Kalam"/>
                <a:sym typeface="Kalam"/>
              </a:rPr>
              <a:t>and the river continued to be very important for Ancient Egypt. Ancient Egyptians used the fertile land caused by yearly floods for farming which gave them food and money</a:t>
            </a:r>
            <a:r>
              <a:rPr lang="en-GB" sz="1900">
                <a:latin typeface="Kalam"/>
                <a:ea typeface="Kalam"/>
                <a:cs typeface="Kalam"/>
                <a:sym typeface="Kalam"/>
              </a:rPr>
              <a:t> from selling crops</a:t>
            </a:r>
            <a:r>
              <a:rPr lang="en-GB" sz="1900">
                <a:latin typeface="Kalam"/>
                <a:ea typeface="Kalam"/>
                <a:cs typeface="Kalam"/>
                <a:sym typeface="Kalam"/>
              </a:rPr>
              <a:t>.</a:t>
            </a:r>
            <a:endParaRPr sz="1900">
              <a:latin typeface="Kalam"/>
              <a:ea typeface="Kalam"/>
              <a:cs typeface="Kalam"/>
              <a:sym typeface="Kalam"/>
            </a:endParaRPr>
          </a:p>
          <a:p>
            <a:pPr indent="0" lvl="0" marL="0" marR="35999" rtl="0" algn="l">
              <a:spcBef>
                <a:spcPts val="1000"/>
              </a:spcBef>
              <a:spcAft>
                <a:spcPts val="0"/>
              </a:spcAft>
              <a:buNone/>
            </a:pPr>
            <a:r>
              <a:rPr lang="en-GB" sz="1900">
                <a:latin typeface="Kalam"/>
                <a:ea typeface="Kalam"/>
                <a:cs typeface="Kalam"/>
                <a:sym typeface="Kalam"/>
              </a:rPr>
              <a:t>Throughout the 3000 year civilisation, </a:t>
            </a:r>
            <a:r>
              <a:rPr lang="en-GB" sz="1900">
                <a:latin typeface="Kalam"/>
                <a:ea typeface="Kalam"/>
                <a:cs typeface="Kalam"/>
                <a:sym typeface="Kalam"/>
              </a:rPr>
              <a:t>scribes continued to use detailed </a:t>
            </a:r>
            <a:r>
              <a:rPr lang="en-GB" sz="1900">
                <a:solidFill>
                  <a:schemeClr val="accent4"/>
                </a:solidFill>
                <a:latin typeface="Kalam"/>
                <a:ea typeface="Kalam"/>
                <a:cs typeface="Kalam"/>
                <a:sym typeface="Kalam"/>
              </a:rPr>
              <a:t>hieroglyphs</a:t>
            </a:r>
            <a:r>
              <a:rPr lang="en-GB" sz="1900">
                <a:latin typeface="Kalam"/>
                <a:ea typeface="Kalam"/>
                <a:cs typeface="Kalam"/>
                <a:sym typeface="Kalam"/>
              </a:rPr>
              <a:t> for important religious messages. Hieroglyphic writing has been found in places like the tombs of pharaohs which is evidence of this.</a:t>
            </a:r>
            <a:r>
              <a:rPr lang="en-GB" sz="1900">
                <a:latin typeface="Kalam"/>
                <a:ea typeface="Kalam"/>
                <a:cs typeface="Kalam"/>
                <a:sym typeface="Kalam"/>
              </a:rPr>
              <a:t>  </a:t>
            </a:r>
            <a:endParaRPr sz="1900">
              <a:latin typeface="Kalam"/>
              <a:ea typeface="Kalam"/>
              <a:cs typeface="Kalam"/>
              <a:sym typeface="Kalam"/>
            </a:endParaRPr>
          </a:p>
          <a:p>
            <a:pPr indent="0" lvl="0" marL="107999" marR="35999" rtl="0" algn="l">
              <a:spcBef>
                <a:spcPts val="1000"/>
              </a:spcBef>
              <a:spcAft>
                <a:spcPts val="1000"/>
              </a:spcAft>
              <a:buNone/>
            </a:pPr>
            <a:r>
              <a:t/>
            </a:r>
            <a:endParaRPr sz="1900"/>
          </a:p>
        </p:txBody>
      </p:sp>
      <p:pic>
        <p:nvPicPr>
          <p:cNvPr id="927" name="Google Shape;927;p81"/>
          <p:cNvPicPr preferRelativeResize="0"/>
          <p:nvPr/>
        </p:nvPicPr>
        <p:blipFill>
          <a:blip r:embed="rId3">
            <a:alphaModFix/>
          </a:blip>
          <a:stretch>
            <a:fillRect/>
          </a:stretch>
        </p:blipFill>
        <p:spPr>
          <a:xfrm>
            <a:off x="425330" y="2036103"/>
            <a:ext cx="675275" cy="2820125"/>
          </a:xfrm>
          <a:prstGeom prst="rect">
            <a:avLst/>
          </a:prstGeom>
          <a:noFill/>
          <a:ln>
            <a:noFill/>
          </a:ln>
        </p:spPr>
      </p:pic>
      <p:sp>
        <p:nvSpPr>
          <p:cNvPr id="928" name="Google Shape;928;p81"/>
          <p:cNvSpPr txBox="1"/>
          <p:nvPr/>
        </p:nvSpPr>
        <p:spPr>
          <a:xfrm>
            <a:off x="381000" y="762000"/>
            <a:ext cx="8098500" cy="115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100">
                <a:solidFill>
                  <a:schemeClr val="dk1"/>
                </a:solidFill>
                <a:latin typeface="Lexend"/>
                <a:ea typeface="Lexend"/>
                <a:cs typeface="Lexend"/>
                <a:sym typeface="Lexend"/>
              </a:rPr>
              <a:t>Write </a:t>
            </a:r>
            <a:r>
              <a:rPr lang="en-GB" sz="2100">
                <a:solidFill>
                  <a:schemeClr val="accent4"/>
                </a:solidFill>
                <a:latin typeface="Lexend"/>
                <a:ea typeface="Lexend"/>
                <a:cs typeface="Lexend"/>
                <a:sym typeface="Lexend"/>
              </a:rPr>
              <a:t>two</a:t>
            </a:r>
            <a:r>
              <a:rPr lang="en-GB" sz="2100">
                <a:solidFill>
                  <a:schemeClr val="dk1"/>
                </a:solidFill>
                <a:latin typeface="Lexend"/>
                <a:ea typeface="Lexend"/>
                <a:cs typeface="Lexend"/>
                <a:sym typeface="Lexend"/>
              </a:rPr>
              <a:t> short paragraphs explaining what continued </a:t>
            </a:r>
            <a:br>
              <a:rPr lang="en-GB" sz="2100">
                <a:solidFill>
                  <a:schemeClr val="dk1"/>
                </a:solidFill>
                <a:latin typeface="Lexend"/>
                <a:ea typeface="Lexend"/>
                <a:cs typeface="Lexend"/>
                <a:sym typeface="Lexend"/>
              </a:rPr>
            </a:br>
            <a:r>
              <a:rPr lang="en-GB" sz="2100">
                <a:solidFill>
                  <a:schemeClr val="dk1"/>
                </a:solidFill>
                <a:latin typeface="Lexend"/>
                <a:ea typeface="Lexend"/>
                <a:cs typeface="Lexend"/>
                <a:sym typeface="Lexend"/>
              </a:rPr>
              <a:t>to stay the same across the Ancient Egyptian civilisation. </a:t>
            </a:r>
            <a:br>
              <a:rPr lang="en-GB" sz="2100">
                <a:solidFill>
                  <a:schemeClr val="dk1"/>
                </a:solidFill>
                <a:latin typeface="Lexend"/>
                <a:ea typeface="Lexend"/>
                <a:cs typeface="Lexend"/>
                <a:sym typeface="Lexend"/>
              </a:rPr>
            </a:br>
            <a:r>
              <a:rPr lang="en-GB" sz="2100">
                <a:solidFill>
                  <a:schemeClr val="dk1"/>
                </a:solidFill>
                <a:latin typeface="Lexend"/>
                <a:ea typeface="Lexend"/>
                <a:cs typeface="Lexend"/>
                <a:sym typeface="Lexend"/>
              </a:rPr>
              <a:t>Your answer could include:</a:t>
            </a:r>
            <a:endParaRPr sz="2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6">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8" name="Shape 758"/>
        <p:cNvGrpSpPr/>
        <p:nvPr/>
      </p:nvGrpSpPr>
      <p:grpSpPr>
        <a:xfrm>
          <a:off x="0" y="0"/>
          <a:ext cx="0" cy="0"/>
          <a:chOff x="0" y="0"/>
          <a:chExt cx="0" cy="0"/>
        </a:xfrm>
      </p:grpSpPr>
      <p:sp>
        <p:nvSpPr>
          <p:cNvPr id="759" name="Google Shape;759;p64"/>
          <p:cNvSpPr txBox="1"/>
          <p:nvPr/>
        </p:nvSpPr>
        <p:spPr>
          <a:xfrm>
            <a:off x="5655175" y="953025"/>
            <a:ext cx="19281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50000"/>
              </a:lnSpc>
              <a:spcBef>
                <a:spcPts val="0"/>
              </a:spcBef>
              <a:spcAft>
                <a:spcPts val="1000"/>
              </a:spcAft>
              <a:buNone/>
            </a:pPr>
            <a:r>
              <a:rPr lang="en-GB" sz="1200" u="sng">
                <a:solidFill>
                  <a:srgbClr val="374CF1"/>
                </a:solidFill>
                <a:latin typeface="Lexend"/>
                <a:ea typeface="Lexend"/>
                <a:cs typeface="Lexend"/>
                <a:sym typeface="Lexend"/>
                <a:hlinkClick r:id="rId3">
                  <a:extLst>
                    <a:ext uri="{A12FA001-AC4F-418D-AE19-62706E023703}">
                      <ahyp:hlinkClr val="tx"/>
                    </a:ext>
                  </a:extLst>
                </a:hlinkClick>
              </a:rPr>
              <a:t>how to use Oak lessons</a:t>
            </a:r>
            <a:endParaRPr sz="1200">
              <a:latin typeface="Lexend"/>
              <a:ea typeface="Lexend"/>
              <a:cs typeface="Lexend"/>
              <a:sym typeface="Lexend"/>
            </a:endParaRPr>
          </a:p>
        </p:txBody>
      </p:sp>
      <p:grpSp>
        <p:nvGrpSpPr>
          <p:cNvPr id="760" name="Google Shape;760;p64"/>
          <p:cNvGrpSpPr/>
          <p:nvPr/>
        </p:nvGrpSpPr>
        <p:grpSpPr>
          <a:xfrm>
            <a:off x="4369200" y="3420150"/>
            <a:ext cx="3880200" cy="1387500"/>
            <a:chOff x="4369200" y="3420150"/>
            <a:chExt cx="3880200" cy="1387500"/>
          </a:xfrm>
        </p:grpSpPr>
        <p:sp>
          <p:nvSpPr>
            <p:cNvPr id="761" name="Google Shape;761;p64"/>
            <p:cNvSpPr/>
            <p:nvPr/>
          </p:nvSpPr>
          <p:spPr>
            <a:xfrm>
              <a:off x="4369200" y="3420150"/>
              <a:ext cx="3880200" cy="1387500"/>
            </a:xfrm>
            <a:prstGeom prst="rect">
              <a:avLst/>
            </a:prstGeom>
            <a:no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64"/>
            <p:cNvSpPr txBox="1"/>
            <p:nvPr/>
          </p:nvSpPr>
          <p:spPr>
            <a:xfrm>
              <a:off x="4415300" y="3421875"/>
              <a:ext cx="3725400" cy="1134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1200">
                  <a:latin typeface="Lexend"/>
                  <a:ea typeface="Lexend"/>
                  <a:cs typeface="Lexend"/>
                  <a:sym typeface="Lexend"/>
                </a:rPr>
                <a:t>This lesson includes additional materials which can be downloaded from the lesson page.                         </a:t>
              </a:r>
              <a:endParaRPr sz="1200">
                <a:latin typeface="Lexend"/>
                <a:ea typeface="Lexend"/>
                <a:cs typeface="Lexend"/>
                <a:sym typeface="Lexend"/>
              </a:endParaRPr>
            </a:p>
            <a:p>
              <a:pPr indent="0" lvl="0" marL="0" rtl="0" algn="l">
                <a:lnSpc>
                  <a:spcPct val="115000"/>
                </a:lnSpc>
                <a:spcBef>
                  <a:spcPts val="1000"/>
                </a:spcBef>
                <a:spcAft>
                  <a:spcPts val="1000"/>
                </a:spcAft>
                <a:buNone/>
              </a:pPr>
              <a:r>
                <a:rPr lang="en-GB" sz="1200">
                  <a:latin typeface="Lexend"/>
                  <a:ea typeface="Lexend"/>
                  <a:cs typeface="Lexend"/>
                  <a:sym typeface="Lexend"/>
                </a:rPr>
                <a:t>Use these materials in slides which contain the open book symbol.</a:t>
              </a:r>
              <a:endParaRPr sz="1200">
                <a:latin typeface="Lexend"/>
                <a:ea typeface="Lexend"/>
                <a:cs typeface="Lexend"/>
                <a:sym typeface="Lexend"/>
              </a:endParaRPr>
            </a:p>
          </p:txBody>
        </p:sp>
      </p:grpSp>
      <p:pic>
        <p:nvPicPr>
          <p:cNvPr id="763" name="Google Shape;763;p64"/>
          <p:cNvPicPr preferRelativeResize="0"/>
          <p:nvPr/>
        </p:nvPicPr>
        <p:blipFill>
          <a:blip r:embed="rId4">
            <a:alphaModFix/>
          </a:blip>
          <a:stretch>
            <a:fillRect/>
          </a:stretch>
        </p:blipFill>
        <p:spPr>
          <a:xfrm>
            <a:off x="6373300" y="4320001"/>
            <a:ext cx="565239" cy="3693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82"/>
          <p:cNvSpPr txBox="1"/>
          <p:nvPr>
            <p:ph type="title"/>
          </p:nvPr>
        </p:nvSpPr>
        <p:spPr>
          <a:xfrm>
            <a:off x="1225225" y="2090813"/>
            <a:ext cx="6852300" cy="3693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What continued to stay the same across 3000 years?</a:t>
            </a:r>
            <a:endParaRPr sz="1900"/>
          </a:p>
        </p:txBody>
      </p:sp>
      <p:sp>
        <p:nvSpPr>
          <p:cNvPr id="934" name="Google Shape;934;p82"/>
          <p:cNvSpPr txBox="1"/>
          <p:nvPr>
            <p:ph idx="3" type="title"/>
          </p:nvPr>
        </p:nvSpPr>
        <p:spPr>
          <a:xfrm>
            <a:off x="324000" y="657600"/>
            <a:ext cx="5741400" cy="6156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Change and continuity in Ancient Egypt</a:t>
            </a:r>
            <a:endParaRPr sz="1900"/>
          </a:p>
        </p:txBody>
      </p:sp>
      <p:pic>
        <p:nvPicPr>
          <p:cNvPr id="935" name="Google Shape;935;p82"/>
          <p:cNvPicPr preferRelativeResize="0"/>
          <p:nvPr/>
        </p:nvPicPr>
        <p:blipFill>
          <a:blip r:embed="rId3">
            <a:alphaModFix/>
          </a:blip>
          <a:stretch>
            <a:fillRect/>
          </a:stretch>
        </p:blipFill>
        <p:spPr>
          <a:xfrm>
            <a:off x="424075" y="2949650"/>
            <a:ext cx="450575" cy="446750"/>
          </a:xfrm>
          <a:prstGeom prst="rect">
            <a:avLst/>
          </a:prstGeom>
          <a:noFill/>
          <a:ln>
            <a:noFill/>
          </a:ln>
        </p:spPr>
      </p:pic>
      <p:sp>
        <p:nvSpPr>
          <p:cNvPr id="936" name="Google Shape;936;p82"/>
          <p:cNvSpPr txBox="1"/>
          <p:nvPr>
            <p:ph idx="2" type="title"/>
          </p:nvPr>
        </p:nvSpPr>
        <p:spPr>
          <a:xfrm>
            <a:off x="1225225" y="3027088"/>
            <a:ext cx="6852300" cy="369300"/>
          </a:xfrm>
          <a:prstGeom prst="rect">
            <a:avLst/>
          </a:prstGeom>
        </p:spPr>
        <p:txBody>
          <a:bodyPr anchorCtr="0" anchor="ctr" bIns="0" lIns="0" spcFirstLastPara="1" rIns="0" wrap="square" tIns="0">
            <a:noAutofit/>
          </a:bodyPr>
          <a:lstStyle/>
          <a:p>
            <a:pPr indent="0" lvl="0" marL="0" rtl="0" algn="l">
              <a:lnSpc>
                <a:spcPct val="100000"/>
              </a:lnSpc>
              <a:spcBef>
                <a:spcPts val="0"/>
              </a:spcBef>
              <a:spcAft>
                <a:spcPts val="0"/>
              </a:spcAft>
              <a:buClr>
                <a:schemeClr val="dk1"/>
              </a:buClr>
              <a:buSzPts val="1100"/>
              <a:buFont typeface="Arial"/>
              <a:buNone/>
            </a:pPr>
            <a:r>
              <a:rPr lang="en-GB" sz="1900"/>
              <a:t>What changed across 3000 years?</a:t>
            </a:r>
            <a:endParaRPr sz="19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83"/>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942" name="Google Shape;942;p83"/>
          <p:cNvSpPr txBox="1"/>
          <p:nvPr>
            <p:ph idx="1" type="body"/>
          </p:nvPr>
        </p:nvSpPr>
        <p:spPr>
          <a:xfrm>
            <a:off x="324000" y="1185225"/>
            <a:ext cx="4817700" cy="3693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100"/>
              <a:t>In the Old Kingdom, great pyramids were built in Giza as impressive tombs for the early Ancient Egyptian pharaohs.</a:t>
            </a:r>
            <a:endParaRPr sz="2100"/>
          </a:p>
          <a:p>
            <a:pPr indent="0" lvl="0" marL="0" rtl="0" algn="l">
              <a:spcBef>
                <a:spcPts val="1000"/>
              </a:spcBef>
              <a:spcAft>
                <a:spcPts val="0"/>
              </a:spcAft>
              <a:buNone/>
            </a:pPr>
            <a:r>
              <a:rPr lang="en-GB" sz="2100"/>
              <a:t>By the time of the Middle Kingdom, things </a:t>
            </a:r>
            <a:r>
              <a:rPr lang="en-GB" sz="2100">
                <a:solidFill>
                  <a:schemeClr val="accent5"/>
                </a:solidFill>
              </a:rPr>
              <a:t>changed</a:t>
            </a:r>
            <a:r>
              <a:rPr lang="en-GB" sz="2100"/>
              <a:t> and the Ancient Egyptians now built the pharaohs’ tombs in the Valley of the Kings.</a:t>
            </a:r>
            <a:endParaRPr sz="2100"/>
          </a:p>
          <a:p>
            <a:pPr indent="0" lvl="0" marL="0" rtl="0" algn="l">
              <a:spcBef>
                <a:spcPts val="1000"/>
              </a:spcBef>
              <a:spcAft>
                <a:spcPts val="1000"/>
              </a:spcAft>
              <a:buNone/>
            </a:pPr>
            <a:r>
              <a:t/>
            </a:r>
            <a:endParaRPr sz="2100"/>
          </a:p>
        </p:txBody>
      </p:sp>
      <p:sp>
        <p:nvSpPr>
          <p:cNvPr id="943" name="Google Shape;943;p83"/>
          <p:cNvSpPr txBox="1"/>
          <p:nvPr/>
        </p:nvSpPr>
        <p:spPr>
          <a:xfrm>
            <a:off x="5074300" y="3849600"/>
            <a:ext cx="3801600" cy="65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Image of the Valley of the Kings</a:t>
            </a:r>
            <a:endParaRPr sz="1800">
              <a:solidFill>
                <a:schemeClr val="dk1"/>
              </a:solidFill>
              <a:latin typeface="Lexend"/>
              <a:ea typeface="Lexend"/>
              <a:cs typeface="Lexend"/>
              <a:sym typeface="Lexend"/>
            </a:endParaRPr>
          </a:p>
        </p:txBody>
      </p:sp>
      <p:pic>
        <p:nvPicPr>
          <p:cNvPr id="944" name="Google Shape;944;p83" title="the-valley-of-the-kings-982018_1280.jpg"/>
          <p:cNvPicPr preferRelativeResize="0"/>
          <p:nvPr/>
        </p:nvPicPr>
        <p:blipFill rotWithShape="1">
          <a:blip r:embed="rId3">
            <a:alphaModFix/>
          </a:blip>
          <a:srcRect b="5594" l="0" r="0" t="5603"/>
          <a:stretch/>
        </p:blipFill>
        <p:spPr>
          <a:xfrm>
            <a:off x="5335575" y="1573900"/>
            <a:ext cx="3233875" cy="2153750"/>
          </a:xfrm>
          <a:prstGeom prst="rect">
            <a:avLst/>
          </a:prstGeom>
          <a:noFill/>
          <a:ln>
            <a:noFill/>
          </a:ln>
        </p:spPr>
      </p:pic>
      <p:pic>
        <p:nvPicPr>
          <p:cNvPr id="945" name="Google Shape;945;p83"/>
          <p:cNvPicPr preferRelativeResize="0"/>
          <p:nvPr/>
        </p:nvPicPr>
        <p:blipFill>
          <a:blip r:embed="rId4">
            <a:alphaModFix/>
          </a:blip>
          <a:stretch>
            <a:fillRect/>
          </a:stretch>
        </p:blipFill>
        <p:spPr>
          <a:xfrm>
            <a:off x="8478511" y="709588"/>
            <a:ext cx="397390" cy="258300"/>
          </a:xfrm>
          <a:prstGeom prst="rect">
            <a:avLst/>
          </a:prstGeom>
          <a:noFill/>
          <a:ln>
            <a:noFill/>
          </a:ln>
        </p:spPr>
      </p:pic>
      <p:sp>
        <p:nvSpPr>
          <p:cNvPr id="946" name="Google Shape;946;p83"/>
          <p:cNvSpPr txBox="1"/>
          <p:nvPr/>
        </p:nvSpPr>
        <p:spPr>
          <a:xfrm>
            <a:off x="8459412"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B</a:t>
            </a:r>
            <a:endParaRPr b="1" sz="1000">
              <a:solidFill>
                <a:schemeClr val="dk1"/>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4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4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42">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0" name="Shape 950"/>
        <p:cNvGrpSpPr/>
        <p:nvPr/>
      </p:nvGrpSpPr>
      <p:grpSpPr>
        <a:xfrm>
          <a:off x="0" y="0"/>
          <a:ext cx="0" cy="0"/>
          <a:chOff x="0" y="0"/>
          <a:chExt cx="0" cy="0"/>
        </a:xfrm>
      </p:grpSpPr>
      <p:sp>
        <p:nvSpPr>
          <p:cNvPr id="951" name="Google Shape;951;p84"/>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sz="2000"/>
              <a:t>Add notes to the timeline about how the location for burying pharaohs changed over time.</a:t>
            </a:r>
            <a:endParaRPr sz="2000"/>
          </a:p>
        </p:txBody>
      </p:sp>
      <p:sp>
        <p:nvSpPr>
          <p:cNvPr id="952" name="Google Shape;952;p84"/>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953" name="Google Shape;953;p84"/>
          <p:cNvSpPr txBox="1"/>
          <p:nvPr/>
        </p:nvSpPr>
        <p:spPr>
          <a:xfrm>
            <a:off x="280400" y="1825550"/>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954" name="Google Shape;954;p84"/>
          <p:cNvSpPr txBox="1"/>
          <p:nvPr/>
        </p:nvSpPr>
        <p:spPr>
          <a:xfrm>
            <a:off x="3882050" y="18255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955" name="Google Shape;955;p84"/>
          <p:cNvSpPr txBox="1"/>
          <p:nvPr/>
        </p:nvSpPr>
        <p:spPr>
          <a:xfrm>
            <a:off x="6973725" y="1825550"/>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956" name="Google Shape;956;p84"/>
          <p:cNvCxnSpPr/>
          <p:nvPr/>
        </p:nvCxnSpPr>
        <p:spPr>
          <a:xfrm>
            <a:off x="872238" y="23579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957" name="Google Shape;957;p84"/>
          <p:cNvCxnSpPr/>
          <p:nvPr/>
        </p:nvCxnSpPr>
        <p:spPr>
          <a:xfrm>
            <a:off x="8290338" y="23579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958" name="Google Shape;958;p84"/>
          <p:cNvCxnSpPr/>
          <p:nvPr/>
        </p:nvCxnSpPr>
        <p:spPr>
          <a:xfrm>
            <a:off x="5024513" y="2363475"/>
            <a:ext cx="0" cy="1399500"/>
          </a:xfrm>
          <a:prstGeom prst="straightConnector1">
            <a:avLst/>
          </a:prstGeom>
          <a:noFill/>
          <a:ln cap="flat" cmpd="sng" w="38100">
            <a:solidFill>
              <a:srgbClr val="878787"/>
            </a:solidFill>
            <a:prstDash val="solid"/>
            <a:round/>
            <a:headEnd len="sm" w="sm" type="diamond"/>
            <a:tailEnd len="med" w="med" type="none"/>
          </a:ln>
        </p:spPr>
      </p:cxnSp>
      <p:sp>
        <p:nvSpPr>
          <p:cNvPr id="959" name="Google Shape;959;p84"/>
          <p:cNvSpPr txBox="1"/>
          <p:nvPr/>
        </p:nvSpPr>
        <p:spPr>
          <a:xfrm>
            <a:off x="4540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960" name="Google Shape;960;p84"/>
          <p:cNvSpPr txBox="1"/>
          <p:nvPr/>
        </p:nvSpPr>
        <p:spPr>
          <a:xfrm>
            <a:off x="793468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961" name="Google Shape;961;p84"/>
          <p:cNvSpPr txBox="1"/>
          <p:nvPr/>
        </p:nvSpPr>
        <p:spPr>
          <a:xfrm>
            <a:off x="47186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962" name="Google Shape;962;p84"/>
          <p:cNvCxnSpPr/>
          <p:nvPr/>
        </p:nvCxnSpPr>
        <p:spPr>
          <a:xfrm flipH="1" rot="10800000">
            <a:off x="312738" y="3479650"/>
            <a:ext cx="8379300" cy="900"/>
          </a:xfrm>
          <a:prstGeom prst="straightConnector1">
            <a:avLst/>
          </a:prstGeom>
          <a:noFill/>
          <a:ln cap="flat" cmpd="sng" w="38100">
            <a:solidFill>
              <a:srgbClr val="878787"/>
            </a:solidFill>
            <a:prstDash val="solid"/>
            <a:round/>
            <a:headEnd len="med" w="med" type="triangle"/>
            <a:tailEnd len="med" w="med" type="triangl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85"/>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968" name="Google Shape;968;p85"/>
          <p:cNvSpPr txBox="1"/>
          <p:nvPr/>
        </p:nvSpPr>
        <p:spPr>
          <a:xfrm>
            <a:off x="280400" y="1825550"/>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969" name="Google Shape;969;p85"/>
          <p:cNvSpPr txBox="1"/>
          <p:nvPr/>
        </p:nvSpPr>
        <p:spPr>
          <a:xfrm>
            <a:off x="3882050" y="18255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970" name="Google Shape;970;p85"/>
          <p:cNvSpPr txBox="1"/>
          <p:nvPr/>
        </p:nvSpPr>
        <p:spPr>
          <a:xfrm>
            <a:off x="6973725" y="1825550"/>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971" name="Google Shape;971;p85"/>
          <p:cNvCxnSpPr/>
          <p:nvPr/>
        </p:nvCxnSpPr>
        <p:spPr>
          <a:xfrm>
            <a:off x="872238" y="23579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972" name="Google Shape;972;p85"/>
          <p:cNvCxnSpPr/>
          <p:nvPr/>
        </p:nvCxnSpPr>
        <p:spPr>
          <a:xfrm>
            <a:off x="8290338" y="23579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973" name="Google Shape;973;p85"/>
          <p:cNvCxnSpPr/>
          <p:nvPr/>
        </p:nvCxnSpPr>
        <p:spPr>
          <a:xfrm>
            <a:off x="5024513" y="2363475"/>
            <a:ext cx="0" cy="1399500"/>
          </a:xfrm>
          <a:prstGeom prst="straightConnector1">
            <a:avLst/>
          </a:prstGeom>
          <a:noFill/>
          <a:ln cap="flat" cmpd="sng" w="38100">
            <a:solidFill>
              <a:srgbClr val="878787"/>
            </a:solidFill>
            <a:prstDash val="solid"/>
            <a:round/>
            <a:headEnd len="sm" w="sm" type="diamond"/>
            <a:tailEnd len="med" w="med" type="none"/>
          </a:ln>
        </p:spPr>
      </p:cxnSp>
      <p:sp>
        <p:nvSpPr>
          <p:cNvPr id="974" name="Google Shape;974;p85"/>
          <p:cNvSpPr txBox="1"/>
          <p:nvPr/>
        </p:nvSpPr>
        <p:spPr>
          <a:xfrm>
            <a:off x="4540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975" name="Google Shape;975;p85"/>
          <p:cNvSpPr txBox="1"/>
          <p:nvPr/>
        </p:nvSpPr>
        <p:spPr>
          <a:xfrm>
            <a:off x="793468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976" name="Google Shape;976;p85"/>
          <p:cNvSpPr txBox="1"/>
          <p:nvPr/>
        </p:nvSpPr>
        <p:spPr>
          <a:xfrm>
            <a:off x="47186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977" name="Google Shape;977;p85"/>
          <p:cNvCxnSpPr/>
          <p:nvPr/>
        </p:nvCxnSpPr>
        <p:spPr>
          <a:xfrm flipH="1" rot="10800000">
            <a:off x="312738" y="3479650"/>
            <a:ext cx="8379300" cy="900"/>
          </a:xfrm>
          <a:prstGeom prst="straightConnector1">
            <a:avLst/>
          </a:prstGeom>
          <a:noFill/>
          <a:ln cap="flat" cmpd="sng" w="38100">
            <a:solidFill>
              <a:srgbClr val="878787"/>
            </a:solidFill>
            <a:prstDash val="solid"/>
            <a:round/>
            <a:headEnd len="med" w="med" type="triangle"/>
            <a:tailEnd len="med" w="med" type="triangle"/>
          </a:ln>
        </p:spPr>
      </p:cxnSp>
      <p:sp>
        <p:nvSpPr>
          <p:cNvPr id="978" name="Google Shape;978;p85"/>
          <p:cNvSpPr txBox="1"/>
          <p:nvPr/>
        </p:nvSpPr>
        <p:spPr>
          <a:xfrm>
            <a:off x="1067475" y="2738925"/>
            <a:ext cx="21282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Pharaohs were buried in pyramids.</a:t>
            </a:r>
            <a:endParaRPr sz="1800">
              <a:solidFill>
                <a:schemeClr val="dk1"/>
              </a:solidFill>
              <a:latin typeface="Kalam"/>
              <a:ea typeface="Kalam"/>
              <a:cs typeface="Kalam"/>
              <a:sym typeface="Kalam"/>
            </a:endParaRPr>
          </a:p>
        </p:txBody>
      </p:sp>
      <p:sp>
        <p:nvSpPr>
          <p:cNvPr id="979" name="Google Shape;979;p85"/>
          <p:cNvSpPr txBox="1"/>
          <p:nvPr/>
        </p:nvSpPr>
        <p:spPr>
          <a:xfrm>
            <a:off x="5105425" y="2741750"/>
            <a:ext cx="26508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Pharaohs were buried in the Valley of the Kings.</a:t>
            </a:r>
            <a:endParaRPr sz="1800">
              <a:solidFill>
                <a:schemeClr val="dk1"/>
              </a:solidFill>
              <a:latin typeface="Kalam"/>
              <a:ea typeface="Kalam"/>
              <a:cs typeface="Kalam"/>
              <a:sym typeface="Kalam"/>
            </a:endParaRPr>
          </a:p>
        </p:txBody>
      </p:sp>
      <p:sp>
        <p:nvSpPr>
          <p:cNvPr id="980" name="Google Shape;980;p85"/>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sz="2000"/>
              <a:t>Add notes to the timeline about how the location for burying pharaohs changed over time.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86"/>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986" name="Google Shape;986;p86"/>
          <p:cNvSpPr txBox="1"/>
          <p:nvPr>
            <p:ph idx="1" type="body"/>
          </p:nvPr>
        </p:nvSpPr>
        <p:spPr>
          <a:xfrm>
            <a:off x="324000" y="934725"/>
            <a:ext cx="4328700" cy="37140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2000"/>
              <a:t>The earliest Egyptians, in the Old </a:t>
            </a:r>
            <a:br>
              <a:rPr lang="en-GB" sz="2000"/>
            </a:br>
            <a:r>
              <a:rPr lang="en-GB" sz="2000"/>
              <a:t>Kingdom, tried to preserve dead </a:t>
            </a:r>
            <a:br>
              <a:rPr lang="en-GB" sz="2000"/>
            </a:br>
            <a:r>
              <a:rPr lang="en-GB" sz="2000"/>
              <a:t>bodies by wrapping them in linen </a:t>
            </a:r>
            <a:br>
              <a:rPr lang="en-GB" sz="2000"/>
            </a:br>
            <a:r>
              <a:rPr lang="en-GB" sz="2000"/>
              <a:t>cloth and drying them out </a:t>
            </a:r>
            <a:br>
              <a:rPr lang="en-GB" sz="2000"/>
            </a:br>
            <a:r>
              <a:rPr lang="en-GB" sz="2000"/>
              <a:t>with sand. </a:t>
            </a:r>
            <a:endParaRPr sz="2000"/>
          </a:p>
          <a:p>
            <a:pPr indent="0" lvl="0" marL="0" rtl="0" algn="l">
              <a:spcBef>
                <a:spcPts val="1000"/>
              </a:spcBef>
              <a:spcAft>
                <a:spcPts val="0"/>
              </a:spcAft>
              <a:buClr>
                <a:schemeClr val="dk1"/>
              </a:buClr>
              <a:buSzPts val="1100"/>
              <a:buFont typeface="Arial"/>
              <a:buNone/>
            </a:pPr>
            <a:r>
              <a:rPr lang="en-GB" sz="2000"/>
              <a:t>Later, the process of mummification was </a:t>
            </a:r>
            <a:r>
              <a:rPr lang="en-GB" sz="2000">
                <a:solidFill>
                  <a:schemeClr val="accent5"/>
                </a:solidFill>
              </a:rPr>
              <a:t>changed</a:t>
            </a:r>
            <a:r>
              <a:rPr lang="en-GB" sz="2000"/>
              <a:t> to work better: dead bodies were now embalmed and the internal organs removed.</a:t>
            </a:r>
            <a:endParaRPr sz="2000"/>
          </a:p>
          <a:p>
            <a:pPr indent="0" lvl="0" marL="0" rtl="0" algn="l">
              <a:spcBef>
                <a:spcPts val="1000"/>
              </a:spcBef>
              <a:spcAft>
                <a:spcPts val="1000"/>
              </a:spcAft>
              <a:buClr>
                <a:schemeClr val="dk1"/>
              </a:buClr>
              <a:buSzPts val="1100"/>
              <a:buFont typeface="Arial"/>
              <a:buNone/>
            </a:pPr>
            <a:r>
              <a:t/>
            </a:r>
            <a:endParaRPr sz="2000"/>
          </a:p>
        </p:txBody>
      </p:sp>
      <p:pic>
        <p:nvPicPr>
          <p:cNvPr id="987" name="Google Shape;987;p86"/>
          <p:cNvPicPr preferRelativeResize="0"/>
          <p:nvPr/>
        </p:nvPicPr>
        <p:blipFill>
          <a:blip r:embed="rId3">
            <a:alphaModFix/>
          </a:blip>
          <a:stretch>
            <a:fillRect/>
          </a:stretch>
        </p:blipFill>
        <p:spPr>
          <a:xfrm flipH="1">
            <a:off x="4795498" y="1154125"/>
            <a:ext cx="3860652" cy="2587776"/>
          </a:xfrm>
          <a:prstGeom prst="rect">
            <a:avLst/>
          </a:prstGeom>
          <a:noFill/>
          <a:ln>
            <a:noFill/>
          </a:ln>
        </p:spPr>
      </p:pic>
      <p:sp>
        <p:nvSpPr>
          <p:cNvPr id="988" name="Google Shape;988;p86"/>
          <p:cNvSpPr txBox="1"/>
          <p:nvPr/>
        </p:nvSpPr>
        <p:spPr>
          <a:xfrm flipH="1">
            <a:off x="4961975" y="1730316"/>
            <a:ext cx="3602100" cy="9939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rPr lang="en-GB" sz="1900">
                <a:latin typeface="Lexend"/>
                <a:ea typeface="Lexend"/>
                <a:cs typeface="Lexend"/>
                <a:sym typeface="Lexend"/>
              </a:rPr>
              <a:t>Ancient Egyptians believed that each night, their ba would return from the afterlife to its human body, so the body needed to be </a:t>
            </a:r>
            <a:r>
              <a:rPr lang="en-GB" sz="1900">
                <a:latin typeface="Lexend"/>
                <a:ea typeface="Lexend"/>
                <a:cs typeface="Lexend"/>
                <a:sym typeface="Lexend"/>
              </a:rPr>
              <a:t>kept</a:t>
            </a:r>
            <a:r>
              <a:rPr lang="en-GB" sz="1900">
                <a:latin typeface="Lexend"/>
                <a:ea typeface="Lexend"/>
                <a:cs typeface="Lexend"/>
                <a:sym typeface="Lexend"/>
              </a:rPr>
              <a:t> in good condition.</a:t>
            </a:r>
            <a:endParaRPr sz="1900">
              <a:solidFill>
                <a:srgbClr val="000000"/>
              </a:solidFill>
              <a:latin typeface="Lexend"/>
              <a:ea typeface="Lexend"/>
              <a:cs typeface="Lexend"/>
              <a:sym typeface="Lexend"/>
            </a:endParaRPr>
          </a:p>
        </p:txBody>
      </p:sp>
      <p:pic>
        <p:nvPicPr>
          <p:cNvPr id="989" name="Google Shape;989;p86"/>
          <p:cNvPicPr preferRelativeResize="0"/>
          <p:nvPr/>
        </p:nvPicPr>
        <p:blipFill>
          <a:blip r:embed="rId4">
            <a:alphaModFix/>
          </a:blip>
          <a:stretch>
            <a:fillRect/>
          </a:stretch>
        </p:blipFill>
        <p:spPr>
          <a:xfrm>
            <a:off x="7626000" y="3781963"/>
            <a:ext cx="788349" cy="876623"/>
          </a:xfrm>
          <a:prstGeom prst="rect">
            <a:avLst/>
          </a:prstGeom>
          <a:noFill/>
          <a:ln>
            <a:noFill/>
          </a:ln>
        </p:spPr>
      </p:pic>
      <p:pic>
        <p:nvPicPr>
          <p:cNvPr id="990" name="Google Shape;990;p86"/>
          <p:cNvPicPr preferRelativeResize="0"/>
          <p:nvPr/>
        </p:nvPicPr>
        <p:blipFill>
          <a:blip r:embed="rId5">
            <a:alphaModFix/>
          </a:blip>
          <a:stretch>
            <a:fillRect/>
          </a:stretch>
        </p:blipFill>
        <p:spPr>
          <a:xfrm>
            <a:off x="8433461" y="709588"/>
            <a:ext cx="397390" cy="258300"/>
          </a:xfrm>
          <a:prstGeom prst="rect">
            <a:avLst/>
          </a:prstGeom>
          <a:noFill/>
          <a:ln>
            <a:noFill/>
          </a:ln>
        </p:spPr>
      </p:pic>
      <p:sp>
        <p:nvSpPr>
          <p:cNvPr id="991" name="Google Shape;991;p86"/>
          <p:cNvSpPr txBox="1"/>
          <p:nvPr/>
        </p:nvSpPr>
        <p:spPr>
          <a:xfrm>
            <a:off x="8414362"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B</a:t>
            </a:r>
            <a:endParaRPr b="1" sz="1000">
              <a:solidFill>
                <a:schemeClr val="dk1"/>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87"/>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sz="2000"/>
              <a:t>Add notes to the timeline about how </a:t>
            </a:r>
            <a:r>
              <a:rPr lang="en-GB" sz="2000"/>
              <a:t>mummification methods</a:t>
            </a:r>
            <a:r>
              <a:rPr lang="en-GB" sz="2000"/>
              <a:t> changed over time.</a:t>
            </a:r>
            <a:endParaRPr sz="2000"/>
          </a:p>
        </p:txBody>
      </p:sp>
      <p:sp>
        <p:nvSpPr>
          <p:cNvPr id="997" name="Google Shape;997;p87"/>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998" name="Google Shape;998;p87"/>
          <p:cNvSpPr txBox="1"/>
          <p:nvPr/>
        </p:nvSpPr>
        <p:spPr>
          <a:xfrm>
            <a:off x="280400" y="1825550"/>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999" name="Google Shape;999;p87"/>
          <p:cNvSpPr txBox="1"/>
          <p:nvPr/>
        </p:nvSpPr>
        <p:spPr>
          <a:xfrm>
            <a:off x="3882050" y="18255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1000" name="Google Shape;1000;p87"/>
          <p:cNvSpPr txBox="1"/>
          <p:nvPr/>
        </p:nvSpPr>
        <p:spPr>
          <a:xfrm>
            <a:off x="6973725" y="1825550"/>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1001" name="Google Shape;1001;p87"/>
          <p:cNvCxnSpPr/>
          <p:nvPr/>
        </p:nvCxnSpPr>
        <p:spPr>
          <a:xfrm>
            <a:off x="872238" y="23579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1002" name="Google Shape;1002;p87"/>
          <p:cNvCxnSpPr/>
          <p:nvPr/>
        </p:nvCxnSpPr>
        <p:spPr>
          <a:xfrm>
            <a:off x="8290338" y="23579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1003" name="Google Shape;1003;p87"/>
          <p:cNvCxnSpPr/>
          <p:nvPr/>
        </p:nvCxnSpPr>
        <p:spPr>
          <a:xfrm>
            <a:off x="5024513" y="2363475"/>
            <a:ext cx="0" cy="1399500"/>
          </a:xfrm>
          <a:prstGeom prst="straightConnector1">
            <a:avLst/>
          </a:prstGeom>
          <a:noFill/>
          <a:ln cap="flat" cmpd="sng" w="38100">
            <a:solidFill>
              <a:srgbClr val="878787"/>
            </a:solidFill>
            <a:prstDash val="solid"/>
            <a:round/>
            <a:headEnd len="sm" w="sm" type="diamond"/>
            <a:tailEnd len="med" w="med" type="none"/>
          </a:ln>
        </p:spPr>
      </p:cxnSp>
      <p:sp>
        <p:nvSpPr>
          <p:cNvPr id="1004" name="Google Shape;1004;p87"/>
          <p:cNvSpPr txBox="1"/>
          <p:nvPr/>
        </p:nvSpPr>
        <p:spPr>
          <a:xfrm>
            <a:off x="4540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1005" name="Google Shape;1005;p87"/>
          <p:cNvSpPr txBox="1"/>
          <p:nvPr/>
        </p:nvSpPr>
        <p:spPr>
          <a:xfrm>
            <a:off x="793468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1006" name="Google Shape;1006;p87"/>
          <p:cNvSpPr txBox="1"/>
          <p:nvPr/>
        </p:nvSpPr>
        <p:spPr>
          <a:xfrm>
            <a:off x="47186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1007" name="Google Shape;1007;p87"/>
          <p:cNvCxnSpPr/>
          <p:nvPr/>
        </p:nvCxnSpPr>
        <p:spPr>
          <a:xfrm flipH="1" rot="10800000">
            <a:off x="312738" y="3479650"/>
            <a:ext cx="8379300" cy="900"/>
          </a:xfrm>
          <a:prstGeom prst="straightConnector1">
            <a:avLst/>
          </a:prstGeom>
          <a:noFill/>
          <a:ln cap="flat" cmpd="sng" w="38100">
            <a:solidFill>
              <a:srgbClr val="878787"/>
            </a:solidFill>
            <a:prstDash val="solid"/>
            <a:round/>
            <a:headEnd len="med" w="med" type="triangle"/>
            <a:tailEnd len="med" w="med" type="triangle"/>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88"/>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1013" name="Google Shape;1013;p88"/>
          <p:cNvSpPr txBox="1"/>
          <p:nvPr/>
        </p:nvSpPr>
        <p:spPr>
          <a:xfrm>
            <a:off x="280400" y="1825550"/>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1014" name="Google Shape;1014;p88"/>
          <p:cNvSpPr txBox="1"/>
          <p:nvPr/>
        </p:nvSpPr>
        <p:spPr>
          <a:xfrm>
            <a:off x="3882050" y="18255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1015" name="Google Shape;1015;p88"/>
          <p:cNvSpPr txBox="1"/>
          <p:nvPr/>
        </p:nvSpPr>
        <p:spPr>
          <a:xfrm>
            <a:off x="6973725" y="1825550"/>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1016" name="Google Shape;1016;p88"/>
          <p:cNvCxnSpPr/>
          <p:nvPr/>
        </p:nvCxnSpPr>
        <p:spPr>
          <a:xfrm>
            <a:off x="872238" y="23579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1017" name="Google Shape;1017;p88"/>
          <p:cNvCxnSpPr/>
          <p:nvPr/>
        </p:nvCxnSpPr>
        <p:spPr>
          <a:xfrm>
            <a:off x="8290338" y="23579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1018" name="Google Shape;1018;p88"/>
          <p:cNvCxnSpPr/>
          <p:nvPr/>
        </p:nvCxnSpPr>
        <p:spPr>
          <a:xfrm>
            <a:off x="5024513" y="2363475"/>
            <a:ext cx="0" cy="1399500"/>
          </a:xfrm>
          <a:prstGeom prst="straightConnector1">
            <a:avLst/>
          </a:prstGeom>
          <a:noFill/>
          <a:ln cap="flat" cmpd="sng" w="38100">
            <a:solidFill>
              <a:srgbClr val="878787"/>
            </a:solidFill>
            <a:prstDash val="solid"/>
            <a:round/>
            <a:headEnd len="sm" w="sm" type="diamond"/>
            <a:tailEnd len="med" w="med" type="none"/>
          </a:ln>
        </p:spPr>
      </p:cxnSp>
      <p:sp>
        <p:nvSpPr>
          <p:cNvPr id="1019" name="Google Shape;1019;p88"/>
          <p:cNvSpPr txBox="1"/>
          <p:nvPr/>
        </p:nvSpPr>
        <p:spPr>
          <a:xfrm>
            <a:off x="4540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1020" name="Google Shape;1020;p88"/>
          <p:cNvSpPr txBox="1"/>
          <p:nvPr/>
        </p:nvSpPr>
        <p:spPr>
          <a:xfrm>
            <a:off x="793468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1021" name="Google Shape;1021;p88"/>
          <p:cNvSpPr txBox="1"/>
          <p:nvPr/>
        </p:nvSpPr>
        <p:spPr>
          <a:xfrm>
            <a:off x="47186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1022" name="Google Shape;1022;p88"/>
          <p:cNvCxnSpPr/>
          <p:nvPr/>
        </p:nvCxnSpPr>
        <p:spPr>
          <a:xfrm flipH="1" rot="10800000">
            <a:off x="312738" y="3479650"/>
            <a:ext cx="8379300" cy="900"/>
          </a:xfrm>
          <a:prstGeom prst="straightConnector1">
            <a:avLst/>
          </a:prstGeom>
          <a:noFill/>
          <a:ln cap="flat" cmpd="sng" w="38100">
            <a:solidFill>
              <a:srgbClr val="878787"/>
            </a:solidFill>
            <a:prstDash val="solid"/>
            <a:round/>
            <a:headEnd len="med" w="med" type="triangle"/>
            <a:tailEnd len="med" w="med" type="triangle"/>
          </a:ln>
        </p:spPr>
      </p:cxnSp>
      <p:sp>
        <p:nvSpPr>
          <p:cNvPr id="1023" name="Google Shape;1023;p88"/>
          <p:cNvSpPr txBox="1"/>
          <p:nvPr/>
        </p:nvSpPr>
        <p:spPr>
          <a:xfrm>
            <a:off x="1011300" y="2513150"/>
            <a:ext cx="27249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Bodies were dried with sand and wrapped in linen cloth.</a:t>
            </a:r>
            <a:endParaRPr sz="1800">
              <a:solidFill>
                <a:schemeClr val="dk1"/>
              </a:solidFill>
              <a:latin typeface="Kalam"/>
              <a:ea typeface="Kalam"/>
              <a:cs typeface="Kalam"/>
              <a:sym typeface="Kalam"/>
            </a:endParaRPr>
          </a:p>
        </p:txBody>
      </p:sp>
      <p:sp>
        <p:nvSpPr>
          <p:cNvPr id="1024" name="Google Shape;1024;p88"/>
          <p:cNvSpPr txBox="1"/>
          <p:nvPr/>
        </p:nvSpPr>
        <p:spPr>
          <a:xfrm>
            <a:off x="5105425" y="2513150"/>
            <a:ext cx="27249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Internal organs were removed and the body was embalmed.</a:t>
            </a:r>
            <a:endParaRPr sz="1800">
              <a:solidFill>
                <a:schemeClr val="dk1"/>
              </a:solidFill>
              <a:latin typeface="Kalam"/>
              <a:ea typeface="Kalam"/>
              <a:cs typeface="Kalam"/>
              <a:sym typeface="Kalam"/>
            </a:endParaRPr>
          </a:p>
        </p:txBody>
      </p:sp>
      <p:sp>
        <p:nvSpPr>
          <p:cNvPr id="1025" name="Google Shape;1025;p88"/>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sz="2000"/>
              <a:t>Add notes to the timeline about how mummification methods changed over time.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89"/>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a:t>What changed across 3000 years?</a:t>
            </a:r>
            <a:endParaRPr/>
          </a:p>
        </p:txBody>
      </p:sp>
      <p:sp>
        <p:nvSpPr>
          <p:cNvPr id="1031" name="Google Shape;1031;p89"/>
          <p:cNvSpPr txBox="1"/>
          <p:nvPr>
            <p:ph idx="1" type="body"/>
          </p:nvPr>
        </p:nvSpPr>
        <p:spPr>
          <a:xfrm>
            <a:off x="324000" y="810000"/>
            <a:ext cx="4574100" cy="390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000"/>
              <a:t>Across the 3000 year civilisation, hieroglyphs were used continuously. </a:t>
            </a:r>
            <a:endParaRPr sz="2000"/>
          </a:p>
          <a:p>
            <a:pPr indent="0" lvl="0" marL="0" rtl="0" algn="l">
              <a:spcBef>
                <a:spcPts val="1000"/>
              </a:spcBef>
              <a:spcAft>
                <a:spcPts val="0"/>
              </a:spcAft>
              <a:buNone/>
            </a:pPr>
            <a:r>
              <a:rPr lang="en-GB" sz="2000"/>
              <a:t>However, time the symbols used as </a:t>
            </a:r>
            <a:r>
              <a:rPr lang="en-GB" sz="2000"/>
              <a:t>hieroglyphs </a:t>
            </a:r>
            <a:r>
              <a:rPr lang="en-GB" sz="2000">
                <a:solidFill>
                  <a:schemeClr val="accent5"/>
                </a:solidFill>
              </a:rPr>
              <a:t>changed</a:t>
            </a:r>
            <a:r>
              <a:rPr lang="en-GB" sz="2000"/>
              <a:t>. Over time, </a:t>
            </a:r>
            <a:r>
              <a:rPr lang="en-GB" sz="2000"/>
              <a:t>scribes used less detailed pictures and symbols for daily records as this saved them time.</a:t>
            </a:r>
            <a:endParaRPr sz="2000"/>
          </a:p>
          <a:p>
            <a:pPr indent="0" lvl="0" marL="0" rtl="0" algn="l">
              <a:spcBef>
                <a:spcPts val="1000"/>
              </a:spcBef>
              <a:spcAft>
                <a:spcPts val="0"/>
              </a:spcAft>
              <a:buNone/>
            </a:pPr>
            <a:r>
              <a:rPr lang="en-GB" sz="2000"/>
              <a:t>Detailed hieroglyphs were still used in the most important texts like religious messages.</a:t>
            </a:r>
            <a:endParaRPr sz="2000"/>
          </a:p>
          <a:p>
            <a:pPr indent="0" lvl="0" marL="0" rtl="0" algn="l">
              <a:spcBef>
                <a:spcPts val="1000"/>
              </a:spcBef>
              <a:spcAft>
                <a:spcPts val="0"/>
              </a:spcAft>
              <a:buNone/>
            </a:pPr>
            <a:r>
              <a:t/>
            </a:r>
            <a:endParaRPr sz="2000"/>
          </a:p>
          <a:p>
            <a:pPr indent="0" lvl="0" marL="0" rtl="0" algn="l">
              <a:spcBef>
                <a:spcPts val="1000"/>
              </a:spcBef>
              <a:spcAft>
                <a:spcPts val="0"/>
              </a:spcAft>
              <a:buNone/>
            </a:pPr>
            <a:r>
              <a:t/>
            </a:r>
            <a:endParaRPr sz="2000"/>
          </a:p>
          <a:p>
            <a:pPr indent="0" lvl="0" marL="0" rtl="0" algn="l">
              <a:spcBef>
                <a:spcPts val="1000"/>
              </a:spcBef>
              <a:spcAft>
                <a:spcPts val="1000"/>
              </a:spcAft>
              <a:buNone/>
            </a:pPr>
            <a:r>
              <a:rPr lang="en-GB" sz="2000"/>
              <a:t>   </a:t>
            </a:r>
            <a:endParaRPr sz="2000"/>
          </a:p>
        </p:txBody>
      </p:sp>
      <p:sp>
        <p:nvSpPr>
          <p:cNvPr id="1032" name="Google Shape;1032;p89"/>
          <p:cNvSpPr txBox="1"/>
          <p:nvPr/>
        </p:nvSpPr>
        <p:spPr>
          <a:xfrm flipH="1">
            <a:off x="5466913" y="3660625"/>
            <a:ext cx="2780400" cy="894300"/>
          </a:xfrm>
          <a:prstGeom prst="rect">
            <a:avLst/>
          </a:prstGeom>
          <a:noFill/>
          <a:ln>
            <a:noFill/>
          </a:ln>
        </p:spPr>
        <p:txBody>
          <a:bodyPr anchorCtr="0" anchor="ctr" bIns="0" lIns="0" spcFirstLastPara="1" rIns="0" wrap="square" tIns="0">
            <a:noAutofit/>
          </a:bodyPr>
          <a:lstStyle/>
          <a:p>
            <a:pPr indent="0" lvl="0" marL="0" rtl="0" algn="ctr">
              <a:lnSpc>
                <a:spcPct val="115000"/>
              </a:lnSpc>
              <a:spcBef>
                <a:spcPts val="0"/>
              </a:spcBef>
              <a:spcAft>
                <a:spcPts val="0"/>
              </a:spcAft>
              <a:buNone/>
            </a:pPr>
            <a:r>
              <a:rPr lang="en-GB" sz="1800">
                <a:latin typeface="Lexend"/>
                <a:ea typeface="Lexend"/>
                <a:cs typeface="Lexend"/>
                <a:sym typeface="Lexend"/>
              </a:rPr>
              <a:t>Image of how </a:t>
            </a:r>
            <a:r>
              <a:rPr lang="en-GB" sz="1800">
                <a:solidFill>
                  <a:schemeClr val="dk1"/>
                </a:solidFill>
                <a:latin typeface="Lexend"/>
                <a:ea typeface="Lexend"/>
                <a:cs typeface="Lexend"/>
                <a:sym typeface="Lexend"/>
              </a:rPr>
              <a:t>hieroglyphs</a:t>
            </a:r>
            <a:r>
              <a:rPr lang="en-GB" sz="1800">
                <a:latin typeface="Lexend"/>
                <a:ea typeface="Lexend"/>
                <a:cs typeface="Lexend"/>
                <a:sym typeface="Lexend"/>
              </a:rPr>
              <a:t> changed over time</a:t>
            </a:r>
            <a:endParaRPr sz="1800">
              <a:latin typeface="Lexend"/>
              <a:ea typeface="Lexend"/>
              <a:cs typeface="Lexend"/>
              <a:sym typeface="Lexend"/>
            </a:endParaRPr>
          </a:p>
          <a:p>
            <a:pPr indent="0" lvl="0" marL="0" rtl="0" algn="ctr">
              <a:lnSpc>
                <a:spcPct val="115000"/>
              </a:lnSpc>
              <a:spcBef>
                <a:spcPts val="0"/>
              </a:spcBef>
              <a:spcAft>
                <a:spcPts val="0"/>
              </a:spcAft>
              <a:buNone/>
            </a:pPr>
            <a:r>
              <a:t/>
            </a:r>
            <a:endParaRPr sz="1800">
              <a:solidFill>
                <a:srgbClr val="000000"/>
              </a:solidFill>
              <a:latin typeface="Lexend"/>
              <a:ea typeface="Lexend"/>
              <a:cs typeface="Lexend"/>
              <a:sym typeface="Lexend"/>
            </a:endParaRPr>
          </a:p>
        </p:txBody>
      </p:sp>
      <p:pic>
        <p:nvPicPr>
          <p:cNvPr id="1033" name="Google Shape;1033;p89"/>
          <p:cNvPicPr preferRelativeResize="0"/>
          <p:nvPr/>
        </p:nvPicPr>
        <p:blipFill>
          <a:blip r:embed="rId3">
            <a:alphaModFix/>
          </a:blip>
          <a:stretch>
            <a:fillRect/>
          </a:stretch>
        </p:blipFill>
        <p:spPr>
          <a:xfrm>
            <a:off x="5651950" y="1080000"/>
            <a:ext cx="2410325" cy="2293450"/>
          </a:xfrm>
          <a:prstGeom prst="rect">
            <a:avLst/>
          </a:prstGeom>
          <a:noFill/>
          <a:ln>
            <a:noFill/>
          </a:ln>
        </p:spPr>
      </p:pic>
      <p:pic>
        <p:nvPicPr>
          <p:cNvPr id="1034" name="Google Shape;1034;p89"/>
          <p:cNvPicPr preferRelativeResize="0"/>
          <p:nvPr/>
        </p:nvPicPr>
        <p:blipFill>
          <a:blip r:embed="rId4">
            <a:alphaModFix/>
          </a:blip>
          <a:stretch>
            <a:fillRect/>
          </a:stretch>
        </p:blipFill>
        <p:spPr>
          <a:xfrm>
            <a:off x="8422611" y="709588"/>
            <a:ext cx="397390" cy="258300"/>
          </a:xfrm>
          <a:prstGeom prst="rect">
            <a:avLst/>
          </a:prstGeom>
          <a:noFill/>
          <a:ln>
            <a:noFill/>
          </a:ln>
        </p:spPr>
      </p:pic>
      <p:sp>
        <p:nvSpPr>
          <p:cNvPr id="1035" name="Google Shape;1035;p89"/>
          <p:cNvSpPr txBox="1"/>
          <p:nvPr/>
        </p:nvSpPr>
        <p:spPr>
          <a:xfrm>
            <a:off x="8403512"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B</a:t>
            </a:r>
            <a:endParaRPr b="1" sz="1000">
              <a:solidFill>
                <a:schemeClr val="dk1"/>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9" name="Shape 1039"/>
        <p:cNvGrpSpPr/>
        <p:nvPr/>
      </p:nvGrpSpPr>
      <p:grpSpPr>
        <a:xfrm>
          <a:off x="0" y="0"/>
          <a:ext cx="0" cy="0"/>
          <a:chOff x="0" y="0"/>
          <a:chExt cx="0" cy="0"/>
        </a:xfrm>
      </p:grpSpPr>
      <p:sp>
        <p:nvSpPr>
          <p:cNvPr id="1040" name="Google Shape;1040;p90"/>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Clr>
                <a:schemeClr val="dk1"/>
              </a:buClr>
              <a:buSzPts val="1100"/>
              <a:buFont typeface="Arial"/>
              <a:buNone/>
            </a:pPr>
            <a:r>
              <a:rPr lang="en-GB" sz="2000"/>
              <a:t>Add notes to the timeline about how hieroglyphs changed </a:t>
            </a:r>
            <a:br>
              <a:rPr lang="en-GB" sz="2000"/>
            </a:br>
            <a:r>
              <a:rPr lang="en-GB" sz="2000"/>
              <a:t>over time.</a:t>
            </a:r>
            <a:endParaRPr sz="2000"/>
          </a:p>
        </p:txBody>
      </p:sp>
      <p:sp>
        <p:nvSpPr>
          <p:cNvPr id="1041" name="Google Shape;1041;p90"/>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1042" name="Google Shape;1042;p90"/>
          <p:cNvSpPr txBox="1"/>
          <p:nvPr/>
        </p:nvSpPr>
        <p:spPr>
          <a:xfrm>
            <a:off x="280400" y="1825550"/>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1043" name="Google Shape;1043;p90"/>
          <p:cNvSpPr txBox="1"/>
          <p:nvPr/>
        </p:nvSpPr>
        <p:spPr>
          <a:xfrm>
            <a:off x="3882050" y="18255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1044" name="Google Shape;1044;p90"/>
          <p:cNvSpPr txBox="1"/>
          <p:nvPr/>
        </p:nvSpPr>
        <p:spPr>
          <a:xfrm>
            <a:off x="6973725" y="1825550"/>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1045" name="Google Shape;1045;p90"/>
          <p:cNvCxnSpPr/>
          <p:nvPr/>
        </p:nvCxnSpPr>
        <p:spPr>
          <a:xfrm>
            <a:off x="872238" y="23579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1046" name="Google Shape;1046;p90"/>
          <p:cNvCxnSpPr/>
          <p:nvPr/>
        </p:nvCxnSpPr>
        <p:spPr>
          <a:xfrm>
            <a:off x="8290338" y="23579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1047" name="Google Shape;1047;p90"/>
          <p:cNvCxnSpPr/>
          <p:nvPr/>
        </p:nvCxnSpPr>
        <p:spPr>
          <a:xfrm>
            <a:off x="5024513" y="2363475"/>
            <a:ext cx="0" cy="1399500"/>
          </a:xfrm>
          <a:prstGeom prst="straightConnector1">
            <a:avLst/>
          </a:prstGeom>
          <a:noFill/>
          <a:ln cap="flat" cmpd="sng" w="38100">
            <a:solidFill>
              <a:srgbClr val="878787"/>
            </a:solidFill>
            <a:prstDash val="solid"/>
            <a:round/>
            <a:headEnd len="sm" w="sm" type="diamond"/>
            <a:tailEnd len="med" w="med" type="none"/>
          </a:ln>
        </p:spPr>
      </p:cxnSp>
      <p:sp>
        <p:nvSpPr>
          <p:cNvPr id="1048" name="Google Shape;1048;p90"/>
          <p:cNvSpPr txBox="1"/>
          <p:nvPr/>
        </p:nvSpPr>
        <p:spPr>
          <a:xfrm>
            <a:off x="4540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1049" name="Google Shape;1049;p90"/>
          <p:cNvSpPr txBox="1"/>
          <p:nvPr/>
        </p:nvSpPr>
        <p:spPr>
          <a:xfrm>
            <a:off x="793468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1050" name="Google Shape;1050;p90"/>
          <p:cNvSpPr txBox="1"/>
          <p:nvPr/>
        </p:nvSpPr>
        <p:spPr>
          <a:xfrm>
            <a:off x="4718638" y="37844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1051" name="Google Shape;1051;p90"/>
          <p:cNvCxnSpPr/>
          <p:nvPr/>
        </p:nvCxnSpPr>
        <p:spPr>
          <a:xfrm flipH="1" rot="10800000">
            <a:off x="312738" y="3479650"/>
            <a:ext cx="8379300" cy="900"/>
          </a:xfrm>
          <a:prstGeom prst="straightConnector1">
            <a:avLst/>
          </a:prstGeom>
          <a:noFill/>
          <a:ln cap="flat" cmpd="sng" w="38100">
            <a:solidFill>
              <a:srgbClr val="878787"/>
            </a:solidFill>
            <a:prstDash val="solid"/>
            <a:round/>
            <a:headEnd len="med" w="med" type="triangle"/>
            <a:tailEnd len="med" w="med" type="triangl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p91"/>
          <p:cNvSpPr txBox="1"/>
          <p:nvPr>
            <p:ph type="title"/>
          </p:nvPr>
        </p:nvSpPr>
        <p:spPr>
          <a:xfrm>
            <a:off x="337425" y="-13925"/>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changed across 3000 years?</a:t>
            </a:r>
            <a:endParaRPr/>
          </a:p>
        </p:txBody>
      </p:sp>
      <p:sp>
        <p:nvSpPr>
          <p:cNvPr id="1057" name="Google Shape;1057;p91"/>
          <p:cNvSpPr txBox="1"/>
          <p:nvPr/>
        </p:nvSpPr>
        <p:spPr>
          <a:xfrm>
            <a:off x="293825" y="1811625"/>
            <a:ext cx="22353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Old Kingdom</a:t>
            </a:r>
            <a:endParaRPr sz="2000">
              <a:solidFill>
                <a:schemeClr val="dk1"/>
              </a:solidFill>
              <a:latin typeface="Lexend"/>
              <a:ea typeface="Lexend"/>
              <a:cs typeface="Lexend"/>
              <a:sym typeface="Lexend"/>
            </a:endParaRPr>
          </a:p>
        </p:txBody>
      </p:sp>
      <p:sp>
        <p:nvSpPr>
          <p:cNvPr id="1058" name="Google Shape;1058;p91"/>
          <p:cNvSpPr txBox="1"/>
          <p:nvPr/>
        </p:nvSpPr>
        <p:spPr>
          <a:xfrm>
            <a:off x="3895475" y="1811625"/>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Middle Kingdom</a:t>
            </a:r>
            <a:endParaRPr sz="2000">
              <a:solidFill>
                <a:schemeClr val="dk1"/>
              </a:solidFill>
              <a:latin typeface="Lexend"/>
              <a:ea typeface="Lexend"/>
              <a:cs typeface="Lexend"/>
              <a:sym typeface="Lexend"/>
            </a:endParaRPr>
          </a:p>
        </p:txBody>
      </p:sp>
      <p:sp>
        <p:nvSpPr>
          <p:cNvPr id="1059" name="Google Shape;1059;p91"/>
          <p:cNvSpPr txBox="1"/>
          <p:nvPr/>
        </p:nvSpPr>
        <p:spPr>
          <a:xfrm>
            <a:off x="6987150" y="1811625"/>
            <a:ext cx="19599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New Kingdom</a:t>
            </a:r>
            <a:endParaRPr sz="2000">
              <a:solidFill>
                <a:schemeClr val="dk1"/>
              </a:solidFill>
              <a:latin typeface="Lexend"/>
              <a:ea typeface="Lexend"/>
              <a:cs typeface="Lexend"/>
              <a:sym typeface="Lexend"/>
            </a:endParaRPr>
          </a:p>
        </p:txBody>
      </p:sp>
      <p:cxnSp>
        <p:nvCxnSpPr>
          <p:cNvPr id="1060" name="Google Shape;1060;p91"/>
          <p:cNvCxnSpPr/>
          <p:nvPr/>
        </p:nvCxnSpPr>
        <p:spPr>
          <a:xfrm>
            <a:off x="885663" y="2344000"/>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1061" name="Google Shape;1061;p91"/>
          <p:cNvCxnSpPr/>
          <p:nvPr/>
        </p:nvCxnSpPr>
        <p:spPr>
          <a:xfrm>
            <a:off x="8303763" y="2344000"/>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1062" name="Google Shape;1062;p91"/>
          <p:cNvCxnSpPr/>
          <p:nvPr/>
        </p:nvCxnSpPr>
        <p:spPr>
          <a:xfrm>
            <a:off x="5037938" y="2349550"/>
            <a:ext cx="0" cy="1399500"/>
          </a:xfrm>
          <a:prstGeom prst="straightConnector1">
            <a:avLst/>
          </a:prstGeom>
          <a:noFill/>
          <a:ln cap="flat" cmpd="sng" w="38100">
            <a:solidFill>
              <a:srgbClr val="878787"/>
            </a:solidFill>
            <a:prstDash val="solid"/>
            <a:round/>
            <a:headEnd len="sm" w="sm" type="diamond"/>
            <a:tailEnd len="med" w="med" type="none"/>
          </a:ln>
        </p:spPr>
      </p:cxnSp>
      <p:sp>
        <p:nvSpPr>
          <p:cNvPr id="1063" name="Google Shape;1063;p91"/>
          <p:cNvSpPr txBox="1"/>
          <p:nvPr/>
        </p:nvSpPr>
        <p:spPr>
          <a:xfrm>
            <a:off x="467463" y="3770525"/>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1064" name="Google Shape;1064;p91"/>
          <p:cNvSpPr txBox="1"/>
          <p:nvPr/>
        </p:nvSpPr>
        <p:spPr>
          <a:xfrm>
            <a:off x="7948113" y="3770525"/>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1065" name="Google Shape;1065;p91"/>
          <p:cNvSpPr txBox="1"/>
          <p:nvPr/>
        </p:nvSpPr>
        <p:spPr>
          <a:xfrm>
            <a:off x="4732063" y="3770525"/>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1066" name="Google Shape;1066;p91"/>
          <p:cNvCxnSpPr/>
          <p:nvPr/>
        </p:nvCxnSpPr>
        <p:spPr>
          <a:xfrm flipH="1" rot="10800000">
            <a:off x="326163" y="3465725"/>
            <a:ext cx="8379300" cy="900"/>
          </a:xfrm>
          <a:prstGeom prst="straightConnector1">
            <a:avLst/>
          </a:prstGeom>
          <a:noFill/>
          <a:ln cap="flat" cmpd="sng" w="38100">
            <a:solidFill>
              <a:srgbClr val="878787"/>
            </a:solidFill>
            <a:prstDash val="solid"/>
            <a:round/>
            <a:headEnd len="med" w="med" type="triangle"/>
            <a:tailEnd len="med" w="med" type="triangle"/>
          </a:ln>
        </p:spPr>
      </p:cxnSp>
      <p:sp>
        <p:nvSpPr>
          <p:cNvPr id="1067" name="Google Shape;1067;p91"/>
          <p:cNvSpPr txBox="1"/>
          <p:nvPr/>
        </p:nvSpPr>
        <p:spPr>
          <a:xfrm>
            <a:off x="1024725" y="2423025"/>
            <a:ext cx="28278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Detailed h</a:t>
            </a:r>
            <a:r>
              <a:rPr lang="en-GB" sz="1800">
                <a:solidFill>
                  <a:schemeClr val="dk1"/>
                </a:solidFill>
                <a:latin typeface="Kalam"/>
                <a:ea typeface="Kalam"/>
                <a:cs typeface="Kalam"/>
                <a:sym typeface="Kalam"/>
              </a:rPr>
              <a:t>ieroglyphs</a:t>
            </a:r>
            <a:r>
              <a:rPr lang="en-GB" sz="1800">
                <a:solidFill>
                  <a:schemeClr val="dk1"/>
                </a:solidFill>
                <a:latin typeface="Kalam"/>
                <a:ea typeface="Kalam"/>
                <a:cs typeface="Kalam"/>
                <a:sym typeface="Kalam"/>
              </a:rPr>
              <a:t> were used for recording all types of writing.</a:t>
            </a:r>
            <a:endParaRPr sz="1800">
              <a:solidFill>
                <a:schemeClr val="dk1"/>
              </a:solidFill>
              <a:latin typeface="Kalam"/>
              <a:ea typeface="Kalam"/>
              <a:cs typeface="Kalam"/>
              <a:sym typeface="Kalam"/>
            </a:endParaRPr>
          </a:p>
        </p:txBody>
      </p:sp>
      <p:sp>
        <p:nvSpPr>
          <p:cNvPr id="1068" name="Google Shape;1068;p91"/>
          <p:cNvSpPr txBox="1"/>
          <p:nvPr/>
        </p:nvSpPr>
        <p:spPr>
          <a:xfrm>
            <a:off x="5118850" y="2194425"/>
            <a:ext cx="2964300" cy="59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Kalam"/>
                <a:ea typeface="Kalam"/>
                <a:cs typeface="Kalam"/>
                <a:sym typeface="Kalam"/>
              </a:rPr>
              <a:t>Hieroglyphs became less detailed. The most detailed symbols were used for religious messages only. </a:t>
            </a:r>
            <a:endParaRPr sz="1800">
              <a:solidFill>
                <a:schemeClr val="dk1"/>
              </a:solidFill>
              <a:latin typeface="Kalam"/>
              <a:ea typeface="Kalam"/>
              <a:cs typeface="Kalam"/>
              <a:sym typeface="Kalam"/>
            </a:endParaRPr>
          </a:p>
        </p:txBody>
      </p:sp>
      <p:sp>
        <p:nvSpPr>
          <p:cNvPr id="1069" name="Google Shape;1069;p91"/>
          <p:cNvSpPr txBox="1"/>
          <p:nvPr>
            <p:ph idx="1" type="body"/>
          </p:nvPr>
        </p:nvSpPr>
        <p:spPr>
          <a:xfrm>
            <a:off x="279000" y="718800"/>
            <a:ext cx="8082000" cy="722400"/>
          </a:xfrm>
          <a:prstGeom prst="rect">
            <a:avLst/>
          </a:prstGeom>
        </p:spPr>
        <p:txBody>
          <a:bodyPr anchorCtr="0" anchor="t" bIns="0" lIns="0" spcFirstLastPara="1" rIns="0" wrap="square" tIns="0">
            <a:noAutofit/>
          </a:bodyPr>
          <a:lstStyle/>
          <a:p>
            <a:pPr indent="0" lvl="0" marL="0" rtl="0" algn="l">
              <a:spcBef>
                <a:spcPts val="0"/>
              </a:spcBef>
              <a:spcAft>
                <a:spcPts val="1000"/>
              </a:spcAft>
              <a:buClr>
                <a:schemeClr val="dk1"/>
              </a:buClr>
              <a:buSzPts val="1100"/>
              <a:buFont typeface="Arial"/>
              <a:buNone/>
            </a:pPr>
            <a:r>
              <a:rPr lang="en-GB" sz="2000"/>
              <a:t>Add notes to the timeline about how hieroglyphs changed </a:t>
            </a:r>
            <a:br>
              <a:rPr lang="en-GB" sz="2000"/>
            </a:br>
            <a:r>
              <a:rPr lang="en-GB" sz="2000"/>
              <a:t>over time.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6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65"/>
          <p:cNvSpPr txBox="1"/>
          <p:nvPr>
            <p:ph idx="1" type="subTitle"/>
          </p:nvPr>
        </p:nvSpPr>
        <p:spPr>
          <a:xfrm>
            <a:off x="585575" y="1463950"/>
            <a:ext cx="7351200" cy="2762700"/>
          </a:xfrm>
          <a:prstGeom prst="rect">
            <a:avLst/>
          </a:prstGeom>
        </p:spPr>
        <p:txBody>
          <a:bodyPr anchorCtr="0" anchor="ctr" bIns="0" lIns="0" spcFirstLastPara="1" rIns="0" wrap="square" tIns="0">
            <a:noAutofit/>
          </a:bodyPr>
          <a:lstStyle/>
          <a:p>
            <a:pPr indent="0" lvl="0" marL="0" rtl="0" algn="l">
              <a:spcBef>
                <a:spcPts val="0"/>
              </a:spcBef>
              <a:spcAft>
                <a:spcPts val="1000"/>
              </a:spcAft>
              <a:buNone/>
            </a:pPr>
            <a:r>
              <a:rPr lang="en-GB" sz="2200">
                <a:solidFill>
                  <a:srgbClr val="282828"/>
                </a:solidFill>
                <a:highlight>
                  <a:srgbClr val="FFFFFF"/>
                </a:highlight>
              </a:rPr>
              <a:t>I can </a:t>
            </a:r>
            <a:r>
              <a:rPr lang="en-GB" sz="2200">
                <a:solidFill>
                  <a:srgbClr val="282828"/>
                </a:solidFill>
                <a:highlight>
                  <a:srgbClr val="FFFFFF"/>
                </a:highlight>
              </a:rPr>
              <a:t>describe how much things stayed the same </a:t>
            </a:r>
            <a:r>
              <a:rPr lang="en-GB" sz="2200">
                <a:highlight>
                  <a:srgbClr val="FFFFFF"/>
                </a:highlight>
              </a:rPr>
              <a:t>and how much things changed</a:t>
            </a:r>
            <a:r>
              <a:rPr lang="en-GB" sz="2200">
                <a:solidFill>
                  <a:srgbClr val="282828"/>
                </a:solidFill>
                <a:highlight>
                  <a:srgbClr val="FFFFFF"/>
                </a:highlight>
              </a:rPr>
              <a:t> across 3,000 years of Ancient Egyptian history.</a:t>
            </a:r>
            <a:endParaRPr sz="2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92"/>
          <p:cNvSpPr txBox="1"/>
          <p:nvPr>
            <p:ph type="title"/>
          </p:nvPr>
        </p:nvSpPr>
        <p:spPr>
          <a:xfrm>
            <a:off x="1496150" y="48450"/>
            <a:ext cx="6855300" cy="382800"/>
          </a:xfrm>
          <a:prstGeom prst="rect">
            <a:avLst/>
          </a:prstGeom>
        </p:spPr>
        <p:txBody>
          <a:bodyPr anchorCtr="0" anchor="b"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What changed across 3000 years?</a:t>
            </a:r>
            <a:endParaRPr sz="1700"/>
          </a:p>
        </p:txBody>
      </p:sp>
      <p:sp>
        <p:nvSpPr>
          <p:cNvPr id="1075" name="Google Shape;1075;p92"/>
          <p:cNvSpPr txBox="1"/>
          <p:nvPr/>
        </p:nvSpPr>
        <p:spPr>
          <a:xfrm>
            <a:off x="430350" y="936750"/>
            <a:ext cx="5605800" cy="168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1"/>
                </a:solidFill>
                <a:latin typeface="Lexend"/>
                <a:ea typeface="Lexend"/>
                <a:cs typeface="Lexend"/>
                <a:sym typeface="Lexend"/>
              </a:rPr>
              <a:t>Write </a:t>
            </a:r>
            <a:r>
              <a:rPr lang="en-GB" sz="2000">
                <a:solidFill>
                  <a:schemeClr val="accent5"/>
                </a:solidFill>
                <a:latin typeface="Lexend"/>
                <a:ea typeface="Lexend"/>
                <a:cs typeface="Lexend"/>
                <a:sym typeface="Lexend"/>
              </a:rPr>
              <a:t>two</a:t>
            </a:r>
            <a:r>
              <a:rPr lang="en-GB" sz="2000">
                <a:solidFill>
                  <a:schemeClr val="dk1"/>
                </a:solidFill>
                <a:latin typeface="Lexend"/>
                <a:ea typeface="Lexend"/>
                <a:cs typeface="Lexend"/>
                <a:sym typeface="Lexend"/>
              </a:rPr>
              <a:t> short paragraphs explaining what changed across 3000 years of the Ancient Egyptian civilisation. </a:t>
            </a:r>
            <a:endParaRPr sz="2000">
              <a:solidFill>
                <a:schemeClr val="dk1"/>
              </a:solidFill>
              <a:latin typeface="Lexend"/>
              <a:ea typeface="Lexend"/>
              <a:cs typeface="Lexend"/>
              <a:sym typeface="Lexend"/>
            </a:endParaRPr>
          </a:p>
          <a:p>
            <a:pPr indent="0" lvl="0" marL="0" rtl="0" algn="l">
              <a:spcBef>
                <a:spcPts val="0"/>
              </a:spcBef>
              <a:spcAft>
                <a:spcPts val="0"/>
              </a:spcAft>
              <a:buNone/>
            </a:pPr>
            <a:r>
              <a:t/>
            </a:r>
            <a:endParaRPr sz="2000">
              <a:solidFill>
                <a:schemeClr val="dk1"/>
              </a:solidFill>
              <a:latin typeface="Lexend"/>
              <a:ea typeface="Lexend"/>
              <a:cs typeface="Lexend"/>
              <a:sym typeface="Lexend"/>
            </a:endParaRPr>
          </a:p>
          <a:p>
            <a:pPr indent="0" lvl="0" marL="0" rtl="0" algn="l">
              <a:spcBef>
                <a:spcPts val="0"/>
              </a:spcBef>
              <a:spcAft>
                <a:spcPts val="0"/>
              </a:spcAft>
              <a:buNone/>
            </a:pPr>
            <a:r>
              <a:rPr lang="en-GB" sz="2000">
                <a:solidFill>
                  <a:schemeClr val="dk1"/>
                </a:solidFill>
                <a:latin typeface="Lexend"/>
                <a:ea typeface="Lexend"/>
                <a:cs typeface="Lexend"/>
                <a:sym typeface="Lexend"/>
              </a:rPr>
              <a:t>Your answer could discuss:</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where pharaohs were buried</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mummification</a:t>
            </a:r>
            <a:endParaRPr sz="2000">
              <a:solidFill>
                <a:schemeClr val="dk1"/>
              </a:solidFill>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GB" sz="2000">
                <a:solidFill>
                  <a:schemeClr val="dk1"/>
                </a:solidFill>
                <a:latin typeface="Lexend"/>
                <a:ea typeface="Lexend"/>
                <a:cs typeface="Lexend"/>
                <a:sym typeface="Lexend"/>
              </a:rPr>
              <a:t>hieroglyphs</a:t>
            </a:r>
            <a:endParaRPr sz="2000">
              <a:solidFill>
                <a:schemeClr val="dk1"/>
              </a:solidFill>
              <a:latin typeface="Lexend"/>
              <a:ea typeface="Lexend"/>
              <a:cs typeface="Lexend"/>
              <a:sym typeface="Lexend"/>
            </a:endParaRPr>
          </a:p>
          <a:p>
            <a:pPr indent="0" lvl="0" marL="0" rtl="0" algn="l">
              <a:spcBef>
                <a:spcPts val="0"/>
              </a:spcBef>
              <a:spcAft>
                <a:spcPts val="0"/>
              </a:spcAft>
              <a:buNone/>
            </a:pPr>
            <a:r>
              <a:t/>
            </a:r>
            <a:endParaRPr sz="2000">
              <a:solidFill>
                <a:schemeClr val="dk1"/>
              </a:solidFill>
              <a:latin typeface="Lexend"/>
              <a:ea typeface="Lexend"/>
              <a:cs typeface="Lexend"/>
              <a:sym typeface="Lexend"/>
            </a:endParaRPr>
          </a:p>
          <a:p>
            <a:pPr indent="0" lvl="0" marL="0" rtl="0" algn="l">
              <a:spcBef>
                <a:spcPts val="0"/>
              </a:spcBef>
              <a:spcAft>
                <a:spcPts val="0"/>
              </a:spcAft>
              <a:buNone/>
            </a:pPr>
            <a:r>
              <a:rPr lang="en-GB" sz="2000">
                <a:solidFill>
                  <a:schemeClr val="dk1"/>
                </a:solidFill>
                <a:latin typeface="Lexend"/>
                <a:ea typeface="Lexend"/>
                <a:cs typeface="Lexend"/>
                <a:sym typeface="Lexend"/>
              </a:rPr>
              <a:t>You could make a plan before you </a:t>
            </a:r>
            <a:br>
              <a:rPr lang="en-GB" sz="2000">
                <a:solidFill>
                  <a:schemeClr val="dk1"/>
                </a:solidFill>
                <a:latin typeface="Lexend"/>
                <a:ea typeface="Lexend"/>
                <a:cs typeface="Lexend"/>
                <a:sym typeface="Lexend"/>
              </a:rPr>
            </a:br>
            <a:r>
              <a:rPr lang="en-GB" sz="2000">
                <a:solidFill>
                  <a:schemeClr val="dk1"/>
                </a:solidFill>
                <a:latin typeface="Lexend"/>
                <a:ea typeface="Lexend"/>
                <a:cs typeface="Lexend"/>
                <a:sym typeface="Lexend"/>
              </a:rPr>
              <a:t>write your paragraphs to help you.</a:t>
            </a:r>
            <a:endParaRPr sz="2000">
              <a:solidFill>
                <a:schemeClr val="dk1"/>
              </a:solidFill>
              <a:latin typeface="Lexend"/>
              <a:ea typeface="Lexend"/>
              <a:cs typeface="Lexend"/>
              <a:sym typeface="Lexend"/>
            </a:endParaRPr>
          </a:p>
        </p:txBody>
      </p:sp>
      <p:pic>
        <p:nvPicPr>
          <p:cNvPr id="1076" name="Google Shape;1076;p92"/>
          <p:cNvPicPr preferRelativeResize="0"/>
          <p:nvPr/>
        </p:nvPicPr>
        <p:blipFill>
          <a:blip r:embed="rId3">
            <a:alphaModFix/>
          </a:blip>
          <a:stretch>
            <a:fillRect/>
          </a:stretch>
        </p:blipFill>
        <p:spPr>
          <a:xfrm>
            <a:off x="5474800" y="1194300"/>
            <a:ext cx="3110800" cy="2679924"/>
          </a:xfrm>
          <a:prstGeom prst="rect">
            <a:avLst/>
          </a:prstGeom>
          <a:noFill/>
          <a:ln>
            <a:noFill/>
          </a:ln>
        </p:spPr>
      </p:pic>
      <p:sp>
        <p:nvSpPr>
          <p:cNvPr id="1077" name="Google Shape;1077;p92"/>
          <p:cNvSpPr txBox="1"/>
          <p:nvPr/>
        </p:nvSpPr>
        <p:spPr>
          <a:xfrm>
            <a:off x="5594800" y="1270500"/>
            <a:ext cx="2958000" cy="12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900">
                <a:solidFill>
                  <a:schemeClr val="dk1"/>
                </a:solidFill>
                <a:latin typeface="Lexend"/>
                <a:ea typeface="Lexend"/>
                <a:cs typeface="Lexend"/>
                <a:sym typeface="Lexend"/>
              </a:rPr>
              <a:t>I’m going to write about how hieroglyphs. </a:t>
            </a:r>
            <a:r>
              <a:rPr lang="en-GB" sz="1800">
                <a:solidFill>
                  <a:schemeClr val="dk1"/>
                </a:solidFill>
                <a:latin typeface="Lexend"/>
                <a:ea typeface="Lexend"/>
                <a:cs typeface="Lexend"/>
                <a:sym typeface="Lexend"/>
              </a:rPr>
              <a:t>I will include the words ‘detailed pictures’ and ‘scribes’ in my answer as evidence to support my answer.</a:t>
            </a:r>
            <a:endParaRPr sz="1800">
              <a:solidFill>
                <a:schemeClr val="dk1"/>
              </a:solidFill>
              <a:latin typeface="Lexend"/>
              <a:ea typeface="Lexend"/>
              <a:cs typeface="Lexend"/>
              <a:sym typeface="Lexend"/>
            </a:endParaRPr>
          </a:p>
          <a:p>
            <a:pPr indent="0" lvl="0" marL="0" rtl="0" algn="l">
              <a:spcBef>
                <a:spcPts val="0"/>
              </a:spcBef>
              <a:spcAft>
                <a:spcPts val="0"/>
              </a:spcAft>
              <a:buClr>
                <a:schemeClr val="dk1"/>
              </a:buClr>
              <a:buSzPts val="1100"/>
              <a:buFont typeface="Arial"/>
              <a:buNone/>
            </a:pPr>
            <a:r>
              <a:t/>
            </a:r>
            <a:endParaRPr sz="1900">
              <a:solidFill>
                <a:schemeClr val="dk1"/>
              </a:solidFill>
              <a:latin typeface="Lexend"/>
              <a:ea typeface="Lexend"/>
              <a:cs typeface="Lexend"/>
              <a:sym typeface="Lexend"/>
            </a:endParaRPr>
          </a:p>
        </p:txBody>
      </p:sp>
      <p:pic>
        <p:nvPicPr>
          <p:cNvPr id="1078" name="Google Shape;1078;p92"/>
          <p:cNvPicPr preferRelativeResize="0"/>
          <p:nvPr/>
        </p:nvPicPr>
        <p:blipFill>
          <a:blip r:embed="rId4">
            <a:alphaModFix/>
          </a:blip>
          <a:stretch>
            <a:fillRect/>
          </a:stretch>
        </p:blipFill>
        <p:spPr>
          <a:xfrm>
            <a:off x="5051950" y="3719775"/>
            <a:ext cx="872050" cy="96364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93"/>
          <p:cNvSpPr txBox="1"/>
          <p:nvPr>
            <p:ph type="title"/>
          </p:nvPr>
        </p:nvSpPr>
        <p:spPr>
          <a:xfrm>
            <a:off x="1479300" y="39650"/>
            <a:ext cx="6855300" cy="382800"/>
          </a:xfrm>
          <a:prstGeom prst="rect">
            <a:avLst/>
          </a:prstGeom>
        </p:spPr>
        <p:txBody>
          <a:bodyPr anchorCtr="0" anchor="b"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What changed across 3000 years?</a:t>
            </a:r>
            <a:endParaRPr sz="1900"/>
          </a:p>
        </p:txBody>
      </p:sp>
      <p:sp>
        <p:nvSpPr>
          <p:cNvPr id="1084" name="Google Shape;1084;p93"/>
          <p:cNvSpPr txBox="1"/>
          <p:nvPr/>
        </p:nvSpPr>
        <p:spPr>
          <a:xfrm>
            <a:off x="1456725" y="1666574"/>
            <a:ext cx="7145700" cy="304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900">
                <a:solidFill>
                  <a:schemeClr val="dk1"/>
                </a:solidFill>
                <a:latin typeface="Kalam"/>
                <a:ea typeface="Kalam"/>
                <a:cs typeface="Kalam"/>
                <a:sym typeface="Kalam"/>
              </a:rPr>
              <a:t>For 3000 years, </a:t>
            </a:r>
            <a:r>
              <a:rPr lang="en-GB" sz="1900">
                <a:solidFill>
                  <a:schemeClr val="accent5"/>
                </a:solidFill>
                <a:latin typeface="Kalam"/>
                <a:ea typeface="Kalam"/>
                <a:cs typeface="Kalam"/>
                <a:sym typeface="Kalam"/>
              </a:rPr>
              <a:t>hieroglyphs</a:t>
            </a:r>
            <a:r>
              <a:rPr lang="en-GB" sz="1900">
                <a:solidFill>
                  <a:schemeClr val="dk1"/>
                </a:solidFill>
                <a:latin typeface="Kalam"/>
                <a:ea typeface="Kalam"/>
                <a:cs typeface="Kalam"/>
                <a:sym typeface="Kalam"/>
              </a:rPr>
              <a:t> were used for writing by the Ancient Egyptians. </a:t>
            </a:r>
            <a:r>
              <a:rPr lang="en-GB" sz="1900">
                <a:solidFill>
                  <a:schemeClr val="accent5"/>
                </a:solidFill>
                <a:latin typeface="Kalam"/>
                <a:ea typeface="Kalam"/>
                <a:cs typeface="Kalam"/>
                <a:sym typeface="Kalam"/>
              </a:rPr>
              <a:t>Scribes</a:t>
            </a:r>
            <a:r>
              <a:rPr lang="en-GB" sz="1900">
                <a:solidFill>
                  <a:schemeClr val="dk1"/>
                </a:solidFill>
                <a:latin typeface="Kalam"/>
                <a:ea typeface="Kalam"/>
                <a:cs typeface="Kalam"/>
                <a:sym typeface="Kalam"/>
              </a:rPr>
              <a:t> recorded all information, but the most important were religious</a:t>
            </a:r>
            <a:r>
              <a:rPr lang="en-GB" sz="1900">
                <a:solidFill>
                  <a:schemeClr val="dk1"/>
                </a:solidFill>
                <a:latin typeface="Kalam"/>
                <a:ea typeface="Kalam"/>
                <a:cs typeface="Kalam"/>
                <a:sym typeface="Kalam"/>
              </a:rPr>
              <a:t> </a:t>
            </a:r>
            <a:r>
              <a:rPr lang="en-GB" sz="1900">
                <a:solidFill>
                  <a:schemeClr val="dk1"/>
                </a:solidFill>
                <a:latin typeface="Kalam"/>
                <a:ea typeface="Kalam"/>
                <a:cs typeface="Kalam"/>
                <a:sym typeface="Kalam"/>
              </a:rPr>
              <a:t>messages. </a:t>
            </a:r>
            <a:br>
              <a:rPr lang="en-GB" sz="1900">
                <a:solidFill>
                  <a:schemeClr val="dk1"/>
                </a:solidFill>
                <a:latin typeface="Kalam"/>
                <a:ea typeface="Kalam"/>
                <a:cs typeface="Kalam"/>
                <a:sym typeface="Kalam"/>
              </a:rPr>
            </a:br>
            <a:endParaRPr sz="1900">
              <a:solidFill>
                <a:schemeClr val="dk1"/>
              </a:solidFill>
              <a:latin typeface="Kalam"/>
              <a:ea typeface="Kalam"/>
              <a:cs typeface="Kalam"/>
              <a:sym typeface="Kalam"/>
            </a:endParaRPr>
          </a:p>
          <a:p>
            <a:pPr indent="0" lvl="0" marL="0" rtl="0" algn="l">
              <a:spcBef>
                <a:spcPts val="0"/>
              </a:spcBef>
              <a:spcAft>
                <a:spcPts val="0"/>
              </a:spcAft>
              <a:buNone/>
            </a:pPr>
            <a:r>
              <a:rPr lang="en-GB" sz="1900">
                <a:solidFill>
                  <a:schemeClr val="dk1"/>
                </a:solidFill>
                <a:latin typeface="Kalam"/>
                <a:ea typeface="Kalam"/>
                <a:cs typeface="Kalam"/>
                <a:sym typeface="Kalam"/>
              </a:rPr>
              <a:t>At first, </a:t>
            </a:r>
            <a:r>
              <a:rPr lang="en-GB" sz="1900">
                <a:solidFill>
                  <a:schemeClr val="accent5"/>
                </a:solidFill>
                <a:latin typeface="Kalam"/>
                <a:ea typeface="Kalam"/>
                <a:cs typeface="Kalam"/>
                <a:sym typeface="Kalam"/>
              </a:rPr>
              <a:t>hieroglyphs</a:t>
            </a:r>
            <a:r>
              <a:rPr lang="en-GB" sz="1900">
                <a:solidFill>
                  <a:schemeClr val="dk1"/>
                </a:solidFill>
                <a:latin typeface="Kalam"/>
                <a:ea typeface="Kalam"/>
                <a:cs typeface="Kalam"/>
                <a:sym typeface="Kalam"/>
              </a:rPr>
              <a:t> were very </a:t>
            </a:r>
            <a:r>
              <a:rPr lang="en-GB" sz="1900">
                <a:solidFill>
                  <a:schemeClr val="accent5"/>
                </a:solidFill>
                <a:latin typeface="Kalam"/>
                <a:ea typeface="Kalam"/>
                <a:cs typeface="Kalam"/>
                <a:sym typeface="Kalam"/>
              </a:rPr>
              <a:t>detailed pictures</a:t>
            </a:r>
            <a:r>
              <a:rPr lang="en-GB" sz="1900">
                <a:solidFill>
                  <a:schemeClr val="dk1"/>
                </a:solidFill>
                <a:latin typeface="Kalam"/>
                <a:ea typeface="Kalam"/>
                <a:cs typeface="Kalam"/>
                <a:sym typeface="Kalam"/>
              </a:rPr>
              <a:t> and symbols. They were so artistic - some were even pictures of animals like birds! </a:t>
            </a:r>
            <a:r>
              <a:rPr lang="en-GB" sz="1900">
                <a:solidFill>
                  <a:schemeClr val="accent5"/>
                </a:solidFill>
                <a:latin typeface="Kalam"/>
                <a:ea typeface="Kalam"/>
                <a:cs typeface="Kalam"/>
                <a:sym typeface="Kalam"/>
              </a:rPr>
              <a:t>Scribes</a:t>
            </a:r>
            <a:r>
              <a:rPr lang="en-GB" sz="1900">
                <a:solidFill>
                  <a:schemeClr val="dk1"/>
                </a:solidFill>
                <a:latin typeface="Kalam"/>
                <a:ea typeface="Kalam"/>
                <a:cs typeface="Kalam"/>
                <a:sym typeface="Kalam"/>
              </a:rPr>
              <a:t> took their time to write slowly and beautifully, but it took so long that they needed to find a quicker way to write. Across 3000 years, the </a:t>
            </a:r>
            <a:r>
              <a:rPr lang="en-GB" sz="1900">
                <a:solidFill>
                  <a:schemeClr val="accent5"/>
                </a:solidFill>
                <a:latin typeface="Kalam"/>
                <a:ea typeface="Kalam"/>
                <a:cs typeface="Kalam"/>
                <a:sym typeface="Kalam"/>
              </a:rPr>
              <a:t>hieroglyphs</a:t>
            </a:r>
            <a:r>
              <a:rPr lang="en-GB" sz="1900">
                <a:solidFill>
                  <a:schemeClr val="dk1"/>
                </a:solidFill>
                <a:latin typeface="Kalam"/>
                <a:ea typeface="Kalam"/>
                <a:cs typeface="Kalam"/>
                <a:sym typeface="Kalam"/>
              </a:rPr>
              <a:t> slowly changed so they were less artistic. They eventually </a:t>
            </a:r>
            <a:r>
              <a:rPr lang="en-GB" sz="1900">
                <a:solidFill>
                  <a:schemeClr val="dk1"/>
                </a:solidFill>
                <a:latin typeface="Kalam"/>
                <a:ea typeface="Kalam"/>
                <a:cs typeface="Kalam"/>
                <a:sym typeface="Kalam"/>
              </a:rPr>
              <a:t>became</a:t>
            </a:r>
            <a:r>
              <a:rPr lang="en-GB" sz="1900">
                <a:solidFill>
                  <a:schemeClr val="dk1"/>
                </a:solidFill>
                <a:latin typeface="Kalam"/>
                <a:ea typeface="Kalam"/>
                <a:cs typeface="Kalam"/>
                <a:sym typeface="Kalam"/>
              </a:rPr>
              <a:t> basic lines and </a:t>
            </a:r>
            <a:r>
              <a:rPr lang="en-GB" sz="1900">
                <a:solidFill>
                  <a:schemeClr val="dk1"/>
                </a:solidFill>
                <a:latin typeface="Kalam"/>
                <a:ea typeface="Kalam"/>
                <a:cs typeface="Kalam"/>
                <a:sym typeface="Kalam"/>
              </a:rPr>
              <a:t>shapes.</a:t>
            </a:r>
            <a:endParaRPr sz="1900">
              <a:solidFill>
                <a:schemeClr val="dk1"/>
              </a:solidFill>
              <a:latin typeface="Kalam"/>
              <a:ea typeface="Kalam"/>
              <a:cs typeface="Kalam"/>
              <a:sym typeface="Kalam"/>
            </a:endParaRPr>
          </a:p>
        </p:txBody>
      </p:sp>
      <p:pic>
        <p:nvPicPr>
          <p:cNvPr id="1085" name="Google Shape;1085;p93"/>
          <p:cNvPicPr preferRelativeResize="0"/>
          <p:nvPr/>
        </p:nvPicPr>
        <p:blipFill>
          <a:blip r:embed="rId3">
            <a:alphaModFix/>
          </a:blip>
          <a:stretch>
            <a:fillRect/>
          </a:stretch>
        </p:blipFill>
        <p:spPr>
          <a:xfrm>
            <a:off x="444800" y="2004425"/>
            <a:ext cx="883200" cy="2629376"/>
          </a:xfrm>
          <a:prstGeom prst="rect">
            <a:avLst/>
          </a:prstGeom>
          <a:noFill/>
          <a:ln>
            <a:noFill/>
          </a:ln>
        </p:spPr>
      </p:pic>
      <p:sp>
        <p:nvSpPr>
          <p:cNvPr id="1086" name="Google Shape;1086;p93"/>
          <p:cNvSpPr txBox="1"/>
          <p:nvPr/>
        </p:nvSpPr>
        <p:spPr>
          <a:xfrm>
            <a:off x="324000" y="677775"/>
            <a:ext cx="7002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GB" sz="2000">
                <a:solidFill>
                  <a:schemeClr val="dk1"/>
                </a:solidFill>
                <a:latin typeface="Lexend"/>
                <a:ea typeface="Lexend"/>
                <a:cs typeface="Lexend"/>
                <a:sym typeface="Lexend"/>
              </a:rPr>
              <a:t>Write </a:t>
            </a:r>
            <a:r>
              <a:rPr lang="en-GB" sz="2000">
                <a:solidFill>
                  <a:schemeClr val="accent5"/>
                </a:solidFill>
                <a:latin typeface="Lexend"/>
                <a:ea typeface="Lexend"/>
                <a:cs typeface="Lexend"/>
                <a:sym typeface="Lexend"/>
              </a:rPr>
              <a:t>two</a:t>
            </a:r>
            <a:r>
              <a:rPr lang="en-GB" sz="2000">
                <a:solidFill>
                  <a:schemeClr val="dk1"/>
                </a:solidFill>
                <a:latin typeface="Lexend"/>
                <a:ea typeface="Lexend"/>
                <a:cs typeface="Lexend"/>
                <a:sym typeface="Lexend"/>
              </a:rPr>
              <a:t> short paragraphs explaining what changed across 3000 years of the Ancient Egyptian civilisation. Your answer may include:</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8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84">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p94"/>
          <p:cNvSpPr txBox="1"/>
          <p:nvPr>
            <p:ph type="title"/>
          </p:nvPr>
        </p:nvSpPr>
        <p:spPr>
          <a:xfrm>
            <a:off x="1479300" y="39650"/>
            <a:ext cx="6855300" cy="382800"/>
          </a:xfrm>
          <a:prstGeom prst="rect">
            <a:avLst/>
          </a:prstGeom>
        </p:spPr>
        <p:txBody>
          <a:bodyPr anchorCtr="0" anchor="b"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What changed across 3000 years?</a:t>
            </a:r>
            <a:endParaRPr sz="1900"/>
          </a:p>
        </p:txBody>
      </p:sp>
      <p:sp>
        <p:nvSpPr>
          <p:cNvPr id="1092" name="Google Shape;1092;p94"/>
          <p:cNvSpPr txBox="1"/>
          <p:nvPr/>
        </p:nvSpPr>
        <p:spPr>
          <a:xfrm>
            <a:off x="1118375" y="1666575"/>
            <a:ext cx="7776000" cy="304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900">
                <a:solidFill>
                  <a:schemeClr val="dk1"/>
                </a:solidFill>
                <a:latin typeface="Kalam"/>
                <a:ea typeface="Kalam"/>
                <a:cs typeface="Kalam"/>
                <a:sym typeface="Kalam"/>
              </a:rPr>
              <a:t>Across 3000 years, the process of </a:t>
            </a:r>
            <a:r>
              <a:rPr lang="en-GB" sz="1900">
                <a:solidFill>
                  <a:schemeClr val="accent5"/>
                </a:solidFill>
                <a:latin typeface="Kalam"/>
                <a:ea typeface="Kalam"/>
                <a:cs typeface="Kalam"/>
                <a:sym typeface="Kalam"/>
              </a:rPr>
              <a:t>mummification</a:t>
            </a:r>
            <a:r>
              <a:rPr lang="en-GB" sz="1900">
                <a:solidFill>
                  <a:schemeClr val="dk1"/>
                </a:solidFill>
                <a:latin typeface="Kalam"/>
                <a:ea typeface="Kalam"/>
                <a:cs typeface="Kalam"/>
                <a:sym typeface="Kalam"/>
              </a:rPr>
              <a:t> changed. In the Old </a:t>
            </a:r>
            <a:r>
              <a:rPr lang="en-GB" sz="1900">
                <a:solidFill>
                  <a:schemeClr val="dk1"/>
                </a:solidFill>
                <a:latin typeface="Kalam"/>
                <a:ea typeface="Kalam"/>
                <a:cs typeface="Kalam"/>
                <a:sym typeface="Kalam"/>
              </a:rPr>
              <a:t>Kingdom</a:t>
            </a:r>
            <a:r>
              <a:rPr lang="en-GB" sz="1900">
                <a:solidFill>
                  <a:schemeClr val="dk1"/>
                </a:solidFill>
                <a:latin typeface="Kalam"/>
                <a:ea typeface="Kalam"/>
                <a:cs typeface="Kalam"/>
                <a:sym typeface="Kalam"/>
              </a:rPr>
              <a:t>, the Ancient Egyptians preserved dead bodies by drying them out with hot desert sand and then wrapping them tightly with linen cloths. Over time, they used a process called embalming and removed the internal organs. This improved the preservation of the bodies.</a:t>
            </a:r>
            <a:endParaRPr sz="1900">
              <a:solidFill>
                <a:schemeClr val="dk1"/>
              </a:solidFill>
              <a:latin typeface="Kalam"/>
              <a:ea typeface="Kalam"/>
              <a:cs typeface="Kalam"/>
              <a:sym typeface="Kalam"/>
            </a:endParaRPr>
          </a:p>
          <a:p>
            <a:pPr indent="0" lvl="0" marL="0" rtl="0" algn="l">
              <a:spcBef>
                <a:spcPts val="0"/>
              </a:spcBef>
              <a:spcAft>
                <a:spcPts val="0"/>
              </a:spcAft>
              <a:buNone/>
            </a:pPr>
            <a:r>
              <a:t/>
            </a:r>
            <a:endParaRPr sz="1900">
              <a:solidFill>
                <a:schemeClr val="dk1"/>
              </a:solidFill>
              <a:latin typeface="Kalam"/>
              <a:ea typeface="Kalam"/>
              <a:cs typeface="Kalam"/>
              <a:sym typeface="Kalam"/>
            </a:endParaRPr>
          </a:p>
          <a:p>
            <a:pPr indent="0" lvl="0" marL="0" rtl="0" algn="l">
              <a:spcBef>
                <a:spcPts val="0"/>
              </a:spcBef>
              <a:spcAft>
                <a:spcPts val="0"/>
              </a:spcAft>
              <a:buNone/>
            </a:pPr>
            <a:r>
              <a:rPr lang="en-GB" sz="1900">
                <a:solidFill>
                  <a:schemeClr val="accent5"/>
                </a:solidFill>
                <a:latin typeface="Kalam"/>
                <a:ea typeface="Kalam"/>
                <a:cs typeface="Kalam"/>
                <a:sym typeface="Kalam"/>
              </a:rPr>
              <a:t>Where </a:t>
            </a:r>
            <a:r>
              <a:rPr lang="en-GB" sz="1900">
                <a:solidFill>
                  <a:schemeClr val="accent5"/>
                </a:solidFill>
                <a:latin typeface="Kalam"/>
                <a:ea typeface="Kalam"/>
                <a:cs typeface="Kalam"/>
                <a:sym typeface="Kalam"/>
              </a:rPr>
              <a:t>pharaohs</a:t>
            </a:r>
            <a:r>
              <a:rPr lang="en-GB" sz="1900">
                <a:solidFill>
                  <a:schemeClr val="accent5"/>
                </a:solidFill>
                <a:latin typeface="Kalam"/>
                <a:ea typeface="Kalam"/>
                <a:cs typeface="Kalam"/>
                <a:sym typeface="Kalam"/>
              </a:rPr>
              <a:t> were buried</a:t>
            </a:r>
            <a:r>
              <a:rPr lang="en-GB" sz="1900">
                <a:solidFill>
                  <a:schemeClr val="dk1"/>
                </a:solidFill>
                <a:latin typeface="Kalam"/>
                <a:ea typeface="Kalam"/>
                <a:cs typeface="Kalam"/>
                <a:sym typeface="Kalam"/>
              </a:rPr>
              <a:t> also changed across 3000 years of Ancient Egyptian civilisation. In the Old Kingdom, pharaohs were buried in pyramids in Giza. By the time of the Middle Kingdom, the pharaohs were buried in the Valley of the Kings.</a:t>
            </a:r>
            <a:endParaRPr sz="1900">
              <a:solidFill>
                <a:schemeClr val="dk1"/>
              </a:solidFill>
              <a:latin typeface="Kalam"/>
              <a:ea typeface="Kalam"/>
              <a:cs typeface="Kalam"/>
              <a:sym typeface="Kalam"/>
            </a:endParaRPr>
          </a:p>
        </p:txBody>
      </p:sp>
      <p:pic>
        <p:nvPicPr>
          <p:cNvPr id="1093" name="Google Shape;1093;p94"/>
          <p:cNvPicPr preferRelativeResize="0"/>
          <p:nvPr/>
        </p:nvPicPr>
        <p:blipFill>
          <a:blip r:embed="rId3">
            <a:alphaModFix/>
          </a:blip>
          <a:stretch>
            <a:fillRect/>
          </a:stretch>
        </p:blipFill>
        <p:spPr>
          <a:xfrm>
            <a:off x="373599" y="2159999"/>
            <a:ext cx="744774" cy="2437901"/>
          </a:xfrm>
          <a:prstGeom prst="rect">
            <a:avLst/>
          </a:prstGeom>
          <a:noFill/>
          <a:ln>
            <a:noFill/>
          </a:ln>
        </p:spPr>
      </p:pic>
      <p:sp>
        <p:nvSpPr>
          <p:cNvPr id="1094" name="Google Shape;1094;p94"/>
          <p:cNvSpPr txBox="1"/>
          <p:nvPr/>
        </p:nvSpPr>
        <p:spPr>
          <a:xfrm>
            <a:off x="324000" y="677775"/>
            <a:ext cx="7002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GB" sz="2000">
                <a:solidFill>
                  <a:schemeClr val="dk1"/>
                </a:solidFill>
                <a:latin typeface="Lexend"/>
                <a:ea typeface="Lexend"/>
                <a:cs typeface="Lexend"/>
                <a:sym typeface="Lexend"/>
              </a:rPr>
              <a:t>Write </a:t>
            </a:r>
            <a:r>
              <a:rPr lang="en-GB" sz="2000">
                <a:solidFill>
                  <a:schemeClr val="accent5"/>
                </a:solidFill>
                <a:latin typeface="Lexend"/>
                <a:ea typeface="Lexend"/>
                <a:cs typeface="Lexend"/>
                <a:sym typeface="Lexend"/>
              </a:rPr>
              <a:t>two</a:t>
            </a:r>
            <a:r>
              <a:rPr lang="en-GB" sz="2000">
                <a:solidFill>
                  <a:schemeClr val="dk1"/>
                </a:solidFill>
                <a:latin typeface="Lexend"/>
                <a:ea typeface="Lexend"/>
                <a:cs typeface="Lexend"/>
                <a:sym typeface="Lexend"/>
              </a:rPr>
              <a:t> short paragraphs explaining what changed across 3000 years of the Ancient Egyptian civilisation. Your answer may include:</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2">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95"/>
          <p:cNvSpPr txBox="1"/>
          <p:nvPr>
            <p:ph idx="1" type="body"/>
          </p:nvPr>
        </p:nvSpPr>
        <p:spPr>
          <a:xfrm>
            <a:off x="389025" y="981625"/>
            <a:ext cx="7808700" cy="387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100"/>
              <a:t>Across 3000 years of the Ancient Egyptian civilisation, </a:t>
            </a:r>
            <a:br>
              <a:rPr lang="en-GB" sz="2100"/>
            </a:br>
            <a:r>
              <a:rPr lang="en-GB" sz="2100"/>
              <a:t>some things stayed the same while other things changed. </a:t>
            </a:r>
            <a:endParaRPr sz="2100"/>
          </a:p>
          <a:p>
            <a:pPr indent="0" lvl="0" marL="0" rtl="0" algn="l">
              <a:spcBef>
                <a:spcPts val="1000"/>
              </a:spcBef>
              <a:spcAft>
                <a:spcPts val="0"/>
              </a:spcAft>
              <a:buNone/>
            </a:pPr>
            <a:r>
              <a:rPr lang="en-GB" sz="2100"/>
              <a:t>There was </a:t>
            </a:r>
            <a:r>
              <a:rPr b="1" lang="en-GB" sz="2100"/>
              <a:t>continuity</a:t>
            </a:r>
            <a:r>
              <a:rPr lang="en-GB" sz="2100"/>
              <a:t> because </a:t>
            </a:r>
            <a:r>
              <a:rPr lang="en-GB" sz="2100"/>
              <a:t>pharaohs were seen as gods and goddesses in human form;</a:t>
            </a:r>
            <a:r>
              <a:rPr lang="en-GB" sz="2100"/>
              <a:t> detailed hieroglyphs were used for religious messages and religious beliefs about the afterlife remained</a:t>
            </a:r>
            <a:r>
              <a:rPr lang="en-GB" sz="2100"/>
              <a:t> strong</a:t>
            </a:r>
            <a:r>
              <a:rPr lang="en-GB" sz="2100"/>
              <a:t>.</a:t>
            </a:r>
            <a:endParaRPr sz="2100"/>
          </a:p>
          <a:p>
            <a:pPr indent="0" lvl="0" marL="0" rtl="0" algn="l">
              <a:spcBef>
                <a:spcPts val="1000"/>
              </a:spcBef>
              <a:spcAft>
                <a:spcPts val="1000"/>
              </a:spcAft>
              <a:buNone/>
            </a:pPr>
            <a:r>
              <a:rPr lang="en-GB" sz="2100"/>
              <a:t>There was change in the style of </a:t>
            </a:r>
            <a:r>
              <a:rPr lang="en-GB" sz="2100"/>
              <a:t>hieroglyphs</a:t>
            </a:r>
            <a:r>
              <a:rPr lang="en-GB" sz="2100"/>
              <a:t>, </a:t>
            </a:r>
            <a:r>
              <a:rPr lang="en-GB" sz="2100"/>
              <a:t>where the Ancient Egyptians buried their rulers and the process of mummification.</a:t>
            </a:r>
            <a:endParaRPr sz="2100"/>
          </a:p>
        </p:txBody>
      </p:sp>
      <p:sp>
        <p:nvSpPr>
          <p:cNvPr id="1100" name="Google Shape;1100;p95"/>
          <p:cNvSpPr txBox="1"/>
          <p:nvPr>
            <p:ph type="title"/>
          </p:nvPr>
        </p:nvSpPr>
        <p:spPr>
          <a:xfrm>
            <a:off x="1701300" y="115300"/>
            <a:ext cx="5741400" cy="342000"/>
          </a:xfrm>
          <a:prstGeom prst="rect">
            <a:avLst/>
          </a:prstGeom>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sz="1900"/>
              <a:t>Change and continuity in</a:t>
            </a:r>
            <a:r>
              <a:rPr lang="en-GB" sz="1900"/>
              <a:t> Ancient Egypt</a:t>
            </a:r>
            <a:endParaRPr sz="1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9">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4" name="Shape 1104"/>
        <p:cNvGrpSpPr/>
        <p:nvPr/>
      </p:nvGrpSpPr>
      <p:grpSpPr>
        <a:xfrm>
          <a:off x="0" y="0"/>
          <a:ext cx="0" cy="0"/>
          <a:chOff x="0" y="0"/>
          <a:chExt cx="0" cy="0"/>
        </a:xfrm>
      </p:grpSpPr>
      <p:sp>
        <p:nvSpPr>
          <p:cNvPr id="1105" name="Google Shape;1105;p96"/>
          <p:cNvSpPr txBox="1"/>
          <p:nvPr>
            <p:ph idx="1" type="subTitle"/>
          </p:nvPr>
        </p:nvSpPr>
        <p:spPr>
          <a:xfrm>
            <a:off x="661775" y="1129425"/>
            <a:ext cx="7351200" cy="2358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 Oak National Academy 2023.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Produced in partnership with Pearson.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Licensed on the </a:t>
            </a:r>
            <a:r>
              <a:rPr lang="en-GB" u="sng">
                <a:solidFill>
                  <a:schemeClr val="hlink"/>
                </a:solidFill>
                <a:hlinkClick r:id="rId3"/>
              </a:rPr>
              <a:t>Open Government Licence v3.0</a:t>
            </a:r>
            <a:r>
              <a:rPr lang="en-GB"/>
              <a:t>, except where otherwise stated. See </a:t>
            </a:r>
            <a:r>
              <a:rPr lang="en-GB" u="sng">
                <a:solidFill>
                  <a:schemeClr val="accent2"/>
                </a:solidFill>
                <a:hlinkClick r:id="rId4">
                  <a:extLst>
                    <a:ext uri="{A12FA001-AC4F-418D-AE19-62706E023703}">
                      <ahyp:hlinkClr val="tx"/>
                    </a:ext>
                  </a:extLst>
                </a:hlinkClick>
              </a:rPr>
              <a:t>Oak terms and conditions</a:t>
            </a:r>
            <a:r>
              <a:rPr lang="en-GB"/>
              <a:t>.</a:t>
            </a:r>
            <a:endParaRPr/>
          </a:p>
        </p:txBody>
      </p:sp>
      <p:pic>
        <p:nvPicPr>
          <p:cNvPr id="1106" name="Google Shape;1106;p96"/>
          <p:cNvPicPr preferRelativeResize="0"/>
          <p:nvPr/>
        </p:nvPicPr>
        <p:blipFill>
          <a:blip r:embed="rId5">
            <a:alphaModFix/>
          </a:blip>
          <a:stretch>
            <a:fillRect/>
          </a:stretch>
        </p:blipFill>
        <p:spPr>
          <a:xfrm>
            <a:off x="7242100" y="3453600"/>
            <a:ext cx="652800" cy="32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66"/>
          <p:cNvSpPr txBox="1"/>
          <p:nvPr>
            <p:ph idx="1" type="subTitle"/>
          </p:nvPr>
        </p:nvSpPr>
        <p:spPr>
          <a:xfrm>
            <a:off x="324000" y="886200"/>
            <a:ext cx="2203500" cy="4872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a:t>continuity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67"/>
          <p:cNvSpPr txBox="1"/>
          <p:nvPr>
            <p:ph idx="1" type="subTitle"/>
          </p:nvPr>
        </p:nvSpPr>
        <p:spPr>
          <a:xfrm>
            <a:off x="324000" y="886200"/>
            <a:ext cx="7017300" cy="4872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GB" sz="1900"/>
              <a:t>C</a:t>
            </a:r>
            <a:r>
              <a:rPr lang="en-GB" sz="1900"/>
              <a:t>ontinuity</a:t>
            </a:r>
            <a:r>
              <a:rPr b="0" lang="en-GB" sz="1900"/>
              <a:t> is when</a:t>
            </a:r>
            <a:r>
              <a:rPr b="0" lang="en-GB" sz="1900"/>
              <a:t> things stay the same over a long period of time.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sp>
        <p:nvSpPr>
          <p:cNvPr id="783" name="Google Shape;783;p68"/>
          <p:cNvSpPr txBox="1"/>
          <p:nvPr>
            <p:ph type="title"/>
          </p:nvPr>
        </p:nvSpPr>
        <p:spPr>
          <a:xfrm>
            <a:off x="1225225" y="2090813"/>
            <a:ext cx="6852300" cy="369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sz="1900">
                <a:highlight>
                  <a:srgbClr val="7F5DD3"/>
                </a:highlight>
              </a:rPr>
              <a:t>What continued to stay the same across 3000 years?</a:t>
            </a:r>
            <a:endParaRPr sz="1900">
              <a:highlight>
                <a:srgbClr val="7F5DD3"/>
              </a:highlight>
            </a:endParaRPr>
          </a:p>
        </p:txBody>
      </p:sp>
      <p:sp>
        <p:nvSpPr>
          <p:cNvPr id="784" name="Google Shape;784;p68"/>
          <p:cNvSpPr txBox="1"/>
          <p:nvPr>
            <p:ph idx="3" type="title"/>
          </p:nvPr>
        </p:nvSpPr>
        <p:spPr>
          <a:xfrm>
            <a:off x="324000" y="657600"/>
            <a:ext cx="5741400" cy="615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1900"/>
              <a:t>Change and </a:t>
            </a:r>
            <a:r>
              <a:rPr lang="en-GB" sz="1900"/>
              <a:t>continuity</a:t>
            </a:r>
            <a:r>
              <a:rPr lang="en-GB" sz="1900"/>
              <a:t> in</a:t>
            </a:r>
            <a:r>
              <a:rPr lang="en-GB" sz="1900"/>
              <a:t> Ancient Egypt</a:t>
            </a:r>
            <a:endParaRPr sz="1900"/>
          </a:p>
        </p:txBody>
      </p:sp>
      <p:pic>
        <p:nvPicPr>
          <p:cNvPr id="785" name="Google Shape;785;p68"/>
          <p:cNvPicPr preferRelativeResize="0"/>
          <p:nvPr/>
        </p:nvPicPr>
        <p:blipFill>
          <a:blip r:embed="rId3">
            <a:alphaModFix/>
          </a:blip>
          <a:stretch>
            <a:fillRect/>
          </a:stretch>
        </p:blipFill>
        <p:spPr>
          <a:xfrm>
            <a:off x="442900" y="2052100"/>
            <a:ext cx="450575" cy="446750"/>
          </a:xfrm>
          <a:prstGeom prst="rect">
            <a:avLst/>
          </a:prstGeom>
          <a:noFill/>
          <a:ln>
            <a:noFill/>
          </a:ln>
        </p:spPr>
      </p:pic>
      <p:sp>
        <p:nvSpPr>
          <p:cNvPr id="786" name="Google Shape;786;p68"/>
          <p:cNvSpPr txBox="1"/>
          <p:nvPr>
            <p:ph idx="2" type="title"/>
          </p:nvPr>
        </p:nvSpPr>
        <p:spPr>
          <a:xfrm>
            <a:off x="1225225" y="3027088"/>
            <a:ext cx="6852300" cy="369300"/>
          </a:xfrm>
          <a:prstGeom prst="rect">
            <a:avLst/>
          </a:prstGeom>
        </p:spPr>
        <p:txBody>
          <a:bodyPr anchorCtr="0" anchor="ctr" bIns="0" lIns="0" spcFirstLastPara="1" rIns="0" wrap="square" tIns="0">
            <a:noAutofit/>
          </a:bodyPr>
          <a:lstStyle/>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GB" sz="1900"/>
              <a:t>What </a:t>
            </a:r>
            <a:r>
              <a:rPr lang="en-GB" sz="1900"/>
              <a:t>changed</a:t>
            </a:r>
            <a:r>
              <a:rPr lang="en-GB" sz="1900"/>
              <a:t> across 3000 years?</a:t>
            </a:r>
            <a:endParaRPr sz="1900"/>
          </a:p>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69"/>
          <p:cNvSpPr txBox="1"/>
          <p:nvPr>
            <p:ph idx="1" type="body"/>
          </p:nvPr>
        </p:nvSpPr>
        <p:spPr>
          <a:xfrm>
            <a:off x="324000" y="759300"/>
            <a:ext cx="5285700" cy="3974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Ancient Egyptian civilisation span 3000 years. </a:t>
            </a:r>
            <a:endParaRPr/>
          </a:p>
          <a:p>
            <a:pPr indent="0" lvl="0" marL="0" rtl="0" algn="l">
              <a:spcBef>
                <a:spcPts val="1000"/>
              </a:spcBef>
              <a:spcAft>
                <a:spcPts val="0"/>
              </a:spcAft>
              <a:buNone/>
            </a:pPr>
            <a:r>
              <a:rPr lang="en-GB"/>
              <a:t>As time passed over those 3000 years, many </a:t>
            </a:r>
            <a:r>
              <a:rPr lang="en-GB"/>
              <a:t>things developed and changed, but many other things stayed the same. </a:t>
            </a:r>
            <a:endParaRPr/>
          </a:p>
          <a:p>
            <a:pPr indent="0" lvl="0" marL="0" rtl="0" algn="l">
              <a:spcBef>
                <a:spcPts val="1000"/>
              </a:spcBef>
              <a:spcAft>
                <a:spcPts val="0"/>
              </a:spcAft>
              <a:buNone/>
            </a:pPr>
            <a:r>
              <a:rPr lang="en-GB"/>
              <a:t>In other words, the Ancient Egyptian civilisation managed to maintain some </a:t>
            </a:r>
            <a:r>
              <a:rPr b="1" lang="en-GB"/>
              <a:t>continuity</a:t>
            </a:r>
            <a:r>
              <a:rPr lang="en-GB"/>
              <a:t> over a long period of time - over 3000 years in fact!</a:t>
            </a:r>
            <a:endParaRPr/>
          </a:p>
          <a:p>
            <a:pPr indent="0" lvl="0" marL="0" rtl="0" algn="l">
              <a:spcBef>
                <a:spcPts val="1000"/>
              </a:spcBef>
              <a:spcAft>
                <a:spcPts val="1000"/>
              </a:spcAft>
              <a:buNone/>
            </a:pPr>
            <a:r>
              <a:t/>
            </a:r>
            <a:endParaRPr/>
          </a:p>
        </p:txBody>
      </p:sp>
      <p:sp>
        <p:nvSpPr>
          <p:cNvPr id="792" name="Google Shape;792;p69"/>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Clr>
                <a:schemeClr val="dk1"/>
              </a:buClr>
              <a:buSzPts val="1100"/>
              <a:buFont typeface="Arial"/>
              <a:buNone/>
            </a:pPr>
            <a:r>
              <a:rPr lang="en-GB"/>
              <a:t>What continued to stay the same across 3000 years?</a:t>
            </a:r>
            <a:endParaRPr/>
          </a:p>
        </p:txBody>
      </p:sp>
      <p:pic>
        <p:nvPicPr>
          <p:cNvPr id="793" name="Google Shape;793;p69"/>
          <p:cNvPicPr preferRelativeResize="0"/>
          <p:nvPr/>
        </p:nvPicPr>
        <p:blipFill>
          <a:blip r:embed="rId3">
            <a:alphaModFix/>
          </a:blip>
          <a:stretch>
            <a:fillRect/>
          </a:stretch>
        </p:blipFill>
        <p:spPr>
          <a:xfrm>
            <a:off x="6088275" y="1432350"/>
            <a:ext cx="2731726" cy="1932449"/>
          </a:xfrm>
          <a:prstGeom prst="rect">
            <a:avLst/>
          </a:prstGeom>
          <a:noFill/>
          <a:ln>
            <a:noFill/>
          </a:ln>
        </p:spPr>
      </p:pic>
      <p:sp>
        <p:nvSpPr>
          <p:cNvPr id="794" name="Google Shape;794;p69"/>
          <p:cNvSpPr txBox="1"/>
          <p:nvPr/>
        </p:nvSpPr>
        <p:spPr>
          <a:xfrm>
            <a:off x="6174475" y="1469100"/>
            <a:ext cx="2645400" cy="138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It is </a:t>
            </a:r>
            <a:r>
              <a:rPr lang="en-GB" sz="1800">
                <a:solidFill>
                  <a:schemeClr val="dk1"/>
                </a:solidFill>
                <a:latin typeface="Lexend"/>
                <a:ea typeface="Lexend"/>
                <a:cs typeface="Lexend"/>
                <a:sym typeface="Lexend"/>
              </a:rPr>
              <a:t>amazing that some things continued to stay the same over such a long period of history!</a:t>
            </a:r>
            <a:endParaRPr sz="1800">
              <a:solidFill>
                <a:schemeClr val="dk1"/>
              </a:solidFill>
              <a:latin typeface="Lexend"/>
              <a:ea typeface="Lexend"/>
              <a:cs typeface="Lexend"/>
              <a:sym typeface="Lexend"/>
            </a:endParaRPr>
          </a:p>
        </p:txBody>
      </p:sp>
      <p:pic>
        <p:nvPicPr>
          <p:cNvPr id="795" name="Google Shape;795;p69"/>
          <p:cNvPicPr preferRelativeResize="0"/>
          <p:nvPr/>
        </p:nvPicPr>
        <p:blipFill>
          <a:blip r:embed="rId4">
            <a:alphaModFix/>
          </a:blip>
          <a:stretch>
            <a:fillRect/>
          </a:stretch>
        </p:blipFill>
        <p:spPr>
          <a:xfrm>
            <a:off x="6007825" y="3633138"/>
            <a:ext cx="788350" cy="8607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70"/>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01" name="Google Shape;801;p70"/>
          <p:cNvSpPr txBox="1"/>
          <p:nvPr/>
        </p:nvSpPr>
        <p:spPr>
          <a:xfrm>
            <a:off x="215450" y="1381950"/>
            <a:ext cx="17070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Old Kingdom</a:t>
            </a:r>
            <a:endParaRPr sz="1800">
              <a:solidFill>
                <a:schemeClr val="dk1"/>
              </a:solidFill>
              <a:latin typeface="Lexend"/>
              <a:ea typeface="Lexend"/>
              <a:cs typeface="Lexend"/>
              <a:sym typeface="Lexend"/>
            </a:endParaRPr>
          </a:p>
        </p:txBody>
      </p:sp>
      <p:sp>
        <p:nvSpPr>
          <p:cNvPr id="802" name="Google Shape;802;p70"/>
          <p:cNvSpPr txBox="1"/>
          <p:nvPr/>
        </p:nvSpPr>
        <p:spPr>
          <a:xfrm>
            <a:off x="3969500" y="1381950"/>
            <a:ext cx="24285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Middle Kingdom</a:t>
            </a:r>
            <a:endParaRPr sz="1800">
              <a:solidFill>
                <a:schemeClr val="dk1"/>
              </a:solidFill>
              <a:latin typeface="Lexend"/>
              <a:ea typeface="Lexend"/>
              <a:cs typeface="Lexend"/>
              <a:sym typeface="Lexend"/>
            </a:endParaRPr>
          </a:p>
        </p:txBody>
      </p:sp>
      <p:sp>
        <p:nvSpPr>
          <p:cNvPr id="803" name="Google Shape;803;p70"/>
          <p:cNvSpPr txBox="1"/>
          <p:nvPr/>
        </p:nvSpPr>
        <p:spPr>
          <a:xfrm>
            <a:off x="7207950" y="1378000"/>
            <a:ext cx="2164800" cy="3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1"/>
                </a:solidFill>
                <a:latin typeface="Lexend"/>
                <a:ea typeface="Lexend"/>
                <a:cs typeface="Lexend"/>
                <a:sym typeface="Lexend"/>
              </a:rPr>
              <a:t>New Kingdom</a:t>
            </a:r>
            <a:endParaRPr sz="1800">
              <a:solidFill>
                <a:schemeClr val="dk1"/>
              </a:solidFill>
              <a:latin typeface="Lexend"/>
              <a:ea typeface="Lexend"/>
              <a:cs typeface="Lexend"/>
              <a:sym typeface="Lexend"/>
            </a:endParaRPr>
          </a:p>
        </p:txBody>
      </p:sp>
      <p:sp>
        <p:nvSpPr>
          <p:cNvPr id="804" name="Google Shape;804;p70"/>
          <p:cNvSpPr txBox="1"/>
          <p:nvPr/>
        </p:nvSpPr>
        <p:spPr>
          <a:xfrm>
            <a:off x="291650" y="658400"/>
            <a:ext cx="5883600" cy="24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latin typeface="Lexend"/>
                <a:ea typeface="Lexend"/>
                <a:cs typeface="Lexend"/>
                <a:sym typeface="Lexend"/>
              </a:rPr>
              <a:t>T</a:t>
            </a:r>
            <a:r>
              <a:rPr lang="en-GB" sz="2000">
                <a:solidFill>
                  <a:srgbClr val="000000"/>
                </a:solidFill>
                <a:latin typeface="Lexend"/>
                <a:ea typeface="Lexend"/>
                <a:cs typeface="Lexend"/>
                <a:sym typeface="Lexend"/>
              </a:rPr>
              <a:t>imeline of Ancient Egypt:</a:t>
            </a:r>
            <a:endParaRPr sz="2000">
              <a:solidFill>
                <a:srgbClr val="000000"/>
              </a:solidFill>
              <a:latin typeface="Lexend"/>
              <a:ea typeface="Lexend"/>
              <a:cs typeface="Lexend"/>
              <a:sym typeface="Lexend"/>
            </a:endParaRPr>
          </a:p>
        </p:txBody>
      </p:sp>
      <p:cxnSp>
        <p:nvCxnSpPr>
          <p:cNvPr id="805" name="Google Shape;805;p70"/>
          <p:cNvCxnSpPr/>
          <p:nvPr/>
        </p:nvCxnSpPr>
        <p:spPr>
          <a:xfrm>
            <a:off x="883488" y="1914325"/>
            <a:ext cx="0" cy="1410600"/>
          </a:xfrm>
          <a:prstGeom prst="straightConnector1">
            <a:avLst/>
          </a:prstGeom>
          <a:noFill/>
          <a:ln cap="flat" cmpd="sng" w="38100">
            <a:solidFill>
              <a:srgbClr val="878787"/>
            </a:solidFill>
            <a:prstDash val="solid"/>
            <a:round/>
            <a:headEnd len="sm" w="sm" type="diamond"/>
            <a:tailEnd len="med" w="med" type="none"/>
          </a:ln>
        </p:spPr>
      </p:cxnSp>
      <p:cxnSp>
        <p:nvCxnSpPr>
          <p:cNvPr id="806" name="Google Shape;806;p70"/>
          <p:cNvCxnSpPr/>
          <p:nvPr/>
        </p:nvCxnSpPr>
        <p:spPr>
          <a:xfrm>
            <a:off x="8301588" y="1914325"/>
            <a:ext cx="0" cy="1398000"/>
          </a:xfrm>
          <a:prstGeom prst="straightConnector1">
            <a:avLst/>
          </a:prstGeom>
          <a:noFill/>
          <a:ln cap="flat" cmpd="sng" w="38100">
            <a:solidFill>
              <a:srgbClr val="878787"/>
            </a:solidFill>
            <a:prstDash val="solid"/>
            <a:round/>
            <a:headEnd len="sm" w="sm" type="diamond"/>
            <a:tailEnd len="med" w="med" type="none"/>
          </a:ln>
        </p:spPr>
      </p:cxnSp>
      <p:cxnSp>
        <p:nvCxnSpPr>
          <p:cNvPr id="807" name="Google Shape;807;p70"/>
          <p:cNvCxnSpPr/>
          <p:nvPr/>
        </p:nvCxnSpPr>
        <p:spPr>
          <a:xfrm>
            <a:off x="5035763" y="1919875"/>
            <a:ext cx="0" cy="1399500"/>
          </a:xfrm>
          <a:prstGeom prst="straightConnector1">
            <a:avLst/>
          </a:prstGeom>
          <a:noFill/>
          <a:ln cap="flat" cmpd="sng" w="38100">
            <a:solidFill>
              <a:srgbClr val="878787"/>
            </a:solidFill>
            <a:prstDash val="solid"/>
            <a:round/>
            <a:headEnd len="sm" w="sm" type="diamond"/>
            <a:tailEnd len="med" w="med" type="none"/>
          </a:ln>
        </p:spPr>
      </p:cxnSp>
      <p:sp>
        <p:nvSpPr>
          <p:cNvPr id="808" name="Google Shape;808;p70"/>
          <p:cNvSpPr txBox="1"/>
          <p:nvPr/>
        </p:nvSpPr>
        <p:spPr>
          <a:xfrm>
            <a:off x="465288" y="33408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2686 BCE</a:t>
            </a:r>
            <a:endParaRPr b="1" i="0" sz="1800" u="none" cap="none" strike="noStrike">
              <a:solidFill>
                <a:srgbClr val="000000"/>
              </a:solidFill>
              <a:latin typeface="Lexend"/>
              <a:ea typeface="Lexend"/>
              <a:cs typeface="Lexend"/>
              <a:sym typeface="Lexend"/>
            </a:endParaRPr>
          </a:p>
        </p:txBody>
      </p:sp>
      <p:sp>
        <p:nvSpPr>
          <p:cNvPr id="809" name="Google Shape;809;p70"/>
          <p:cNvSpPr txBox="1"/>
          <p:nvPr/>
        </p:nvSpPr>
        <p:spPr>
          <a:xfrm>
            <a:off x="7945938" y="33408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1550 BCE</a:t>
            </a:r>
            <a:endParaRPr b="1" i="0" sz="1800" u="none" cap="none" strike="noStrike">
              <a:solidFill>
                <a:srgbClr val="000000"/>
              </a:solidFill>
              <a:latin typeface="Lexend"/>
              <a:ea typeface="Lexend"/>
              <a:cs typeface="Lexend"/>
              <a:sym typeface="Lexend"/>
            </a:endParaRPr>
          </a:p>
        </p:txBody>
      </p:sp>
      <p:sp>
        <p:nvSpPr>
          <p:cNvPr id="810" name="Google Shape;810;p70"/>
          <p:cNvSpPr txBox="1"/>
          <p:nvPr/>
        </p:nvSpPr>
        <p:spPr>
          <a:xfrm>
            <a:off x="4617563" y="3340850"/>
            <a:ext cx="836400" cy="563400"/>
          </a:xfrm>
          <a:prstGeom prst="rect">
            <a:avLst/>
          </a:prstGeom>
          <a:noFill/>
          <a:ln>
            <a:noFill/>
          </a:ln>
        </p:spPr>
        <p:txBody>
          <a:bodyPr anchorCtr="0" anchor="ctr" bIns="45725" lIns="45725" spcFirstLastPara="1" rIns="45725" wrap="square" tIns="45725">
            <a:noAutofit/>
          </a:bodyPr>
          <a:lstStyle/>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2055</a:t>
            </a:r>
            <a:endParaRPr b="1" sz="1800">
              <a:latin typeface="Lexend"/>
              <a:ea typeface="Lexend"/>
              <a:cs typeface="Lexend"/>
              <a:sym typeface="Lexend"/>
            </a:endParaRPr>
          </a:p>
          <a:p>
            <a:pPr indent="0" lvl="0" marL="0" marR="0" rtl="0" algn="ctr">
              <a:lnSpc>
                <a:spcPct val="100000"/>
              </a:lnSpc>
              <a:spcBef>
                <a:spcPts val="0"/>
              </a:spcBef>
              <a:spcAft>
                <a:spcPts val="0"/>
              </a:spcAft>
              <a:buClr>
                <a:srgbClr val="000000"/>
              </a:buClr>
              <a:buSzPts val="1500"/>
              <a:buFont typeface="Arial"/>
              <a:buNone/>
            </a:pPr>
            <a:r>
              <a:rPr b="1" lang="en-GB" sz="1800">
                <a:latin typeface="Lexend"/>
                <a:ea typeface="Lexend"/>
                <a:cs typeface="Lexend"/>
                <a:sym typeface="Lexend"/>
              </a:rPr>
              <a:t>BCE</a:t>
            </a:r>
            <a:endParaRPr b="1" sz="1800">
              <a:latin typeface="Lexend"/>
              <a:ea typeface="Lexend"/>
              <a:cs typeface="Lexend"/>
              <a:sym typeface="Lexend"/>
            </a:endParaRPr>
          </a:p>
        </p:txBody>
      </p:sp>
      <p:cxnSp>
        <p:nvCxnSpPr>
          <p:cNvPr id="811" name="Google Shape;811;p70"/>
          <p:cNvCxnSpPr/>
          <p:nvPr/>
        </p:nvCxnSpPr>
        <p:spPr>
          <a:xfrm flipH="1" rot="10800000">
            <a:off x="323988" y="3036050"/>
            <a:ext cx="8379300" cy="900"/>
          </a:xfrm>
          <a:prstGeom prst="straightConnector1">
            <a:avLst/>
          </a:prstGeom>
          <a:noFill/>
          <a:ln cap="flat" cmpd="sng" w="38100">
            <a:solidFill>
              <a:srgbClr val="878787"/>
            </a:solidFill>
            <a:prstDash val="solid"/>
            <a:round/>
            <a:headEnd len="med" w="med" type="triangle"/>
            <a:tailEnd len="med" w="med" type="triangle"/>
          </a:ln>
        </p:spPr>
      </p:cxnSp>
      <p:cxnSp>
        <p:nvCxnSpPr>
          <p:cNvPr id="812" name="Google Shape;812;p70"/>
          <p:cNvCxnSpPr/>
          <p:nvPr/>
        </p:nvCxnSpPr>
        <p:spPr>
          <a:xfrm flipH="1" rot="10800000">
            <a:off x="323988" y="4101550"/>
            <a:ext cx="8379300" cy="900"/>
          </a:xfrm>
          <a:prstGeom prst="straightConnector1">
            <a:avLst/>
          </a:prstGeom>
          <a:noFill/>
          <a:ln cap="flat" cmpd="sng" w="38100">
            <a:solidFill>
              <a:schemeClr val="dk1"/>
            </a:solidFill>
            <a:prstDash val="solid"/>
            <a:round/>
            <a:headEnd len="med" w="med" type="triangle"/>
            <a:tailEnd len="med" w="med" type="triangle"/>
          </a:ln>
        </p:spPr>
      </p:cxnSp>
      <p:sp>
        <p:nvSpPr>
          <p:cNvPr id="813" name="Google Shape;813;p70"/>
          <p:cNvSpPr txBox="1"/>
          <p:nvPr/>
        </p:nvSpPr>
        <p:spPr>
          <a:xfrm>
            <a:off x="3718500" y="4208150"/>
            <a:ext cx="1707000" cy="44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accent4"/>
                </a:solidFill>
                <a:latin typeface="Lexend"/>
                <a:ea typeface="Lexend"/>
                <a:cs typeface="Lexend"/>
                <a:sym typeface="Lexend"/>
              </a:rPr>
              <a:t>3000 years</a:t>
            </a:r>
            <a:endParaRPr sz="1800">
              <a:solidFill>
                <a:schemeClr val="accent4"/>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7" name="Shape 817"/>
        <p:cNvGrpSpPr/>
        <p:nvPr/>
      </p:nvGrpSpPr>
      <p:grpSpPr>
        <a:xfrm>
          <a:off x="0" y="0"/>
          <a:ext cx="0" cy="0"/>
          <a:chOff x="0" y="0"/>
          <a:chExt cx="0" cy="0"/>
        </a:xfrm>
      </p:grpSpPr>
      <p:sp>
        <p:nvSpPr>
          <p:cNvPr id="818" name="Google Shape;818;p71"/>
          <p:cNvSpPr txBox="1"/>
          <p:nvPr>
            <p:ph type="title"/>
          </p:nvPr>
        </p:nvSpPr>
        <p:spPr>
          <a:xfrm>
            <a:off x="324000" y="0"/>
            <a:ext cx="7885200" cy="613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a:t>What continued to stay the same across 3000 years?</a:t>
            </a:r>
            <a:endParaRPr/>
          </a:p>
        </p:txBody>
      </p:sp>
      <p:sp>
        <p:nvSpPr>
          <p:cNvPr id="819" name="Google Shape;819;p71"/>
          <p:cNvSpPr txBox="1"/>
          <p:nvPr>
            <p:ph idx="1" type="body"/>
          </p:nvPr>
        </p:nvSpPr>
        <p:spPr>
          <a:xfrm>
            <a:off x="324000" y="845100"/>
            <a:ext cx="4932900" cy="385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t>The Ancient Egyptian civilisation grew around the River Nile.</a:t>
            </a:r>
            <a:endParaRPr/>
          </a:p>
          <a:p>
            <a:pPr indent="0" lvl="0" marL="0" rtl="0" algn="l">
              <a:spcBef>
                <a:spcPts val="1000"/>
              </a:spcBef>
              <a:spcAft>
                <a:spcPts val="0"/>
              </a:spcAft>
              <a:buNone/>
            </a:pPr>
            <a:r>
              <a:rPr lang="en-GB"/>
              <a:t>The land surrounding the Nile was fertile </a:t>
            </a:r>
            <a:r>
              <a:rPr lang="en-GB"/>
              <a:t>thanks</a:t>
            </a:r>
            <a:r>
              <a:rPr lang="en-GB"/>
              <a:t> to the mud deposited </a:t>
            </a:r>
            <a:r>
              <a:rPr lang="en-GB"/>
              <a:t>during</a:t>
            </a:r>
            <a:r>
              <a:rPr lang="en-GB"/>
              <a:t> flooding. </a:t>
            </a:r>
            <a:endParaRPr/>
          </a:p>
          <a:p>
            <a:pPr indent="0" lvl="0" marL="0" rtl="0" algn="l">
              <a:spcBef>
                <a:spcPts val="1000"/>
              </a:spcBef>
              <a:spcAft>
                <a:spcPts val="0"/>
              </a:spcAft>
              <a:buNone/>
            </a:pPr>
            <a:r>
              <a:rPr lang="en-GB"/>
              <a:t>Throughout the civilisation, the Nile </a:t>
            </a:r>
            <a:r>
              <a:rPr lang="en-GB">
                <a:solidFill>
                  <a:schemeClr val="accent4"/>
                </a:solidFill>
              </a:rPr>
              <a:t>continued</a:t>
            </a:r>
            <a:r>
              <a:rPr lang="en-GB"/>
              <a:t> to provide farmland, income and a food supply for the Ancient Egyptians.</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sz="2000"/>
          </a:p>
          <a:p>
            <a:pPr indent="0" lvl="0" marL="0" rtl="0" algn="l">
              <a:spcBef>
                <a:spcPts val="1000"/>
              </a:spcBef>
              <a:spcAft>
                <a:spcPts val="0"/>
              </a:spcAft>
              <a:buNone/>
            </a:pPr>
            <a:r>
              <a:t/>
            </a:r>
            <a:endParaRPr sz="2000"/>
          </a:p>
          <a:p>
            <a:pPr indent="0" lvl="0" marL="0" rtl="0" algn="l">
              <a:spcBef>
                <a:spcPts val="1000"/>
              </a:spcBef>
              <a:spcAft>
                <a:spcPts val="0"/>
              </a:spcAft>
              <a:buNone/>
            </a:pPr>
            <a:r>
              <a:t/>
            </a:r>
            <a:endParaRPr sz="2000"/>
          </a:p>
          <a:p>
            <a:pPr indent="0" lvl="0" marL="0" rtl="0" algn="l">
              <a:spcBef>
                <a:spcPts val="1000"/>
              </a:spcBef>
              <a:spcAft>
                <a:spcPts val="0"/>
              </a:spcAft>
              <a:buNone/>
            </a:pPr>
            <a:r>
              <a:t/>
            </a:r>
            <a:endParaRPr sz="2000"/>
          </a:p>
          <a:p>
            <a:pPr indent="0" lvl="0" marL="0" rtl="0" algn="l">
              <a:spcBef>
                <a:spcPts val="1000"/>
              </a:spcBef>
              <a:spcAft>
                <a:spcPts val="0"/>
              </a:spcAft>
              <a:buNone/>
            </a:pPr>
            <a:r>
              <a:t/>
            </a:r>
            <a:endParaRPr sz="2000"/>
          </a:p>
          <a:p>
            <a:pPr indent="0" lvl="0" marL="0" rtl="0" algn="l">
              <a:spcBef>
                <a:spcPts val="1000"/>
              </a:spcBef>
              <a:spcAft>
                <a:spcPts val="1000"/>
              </a:spcAft>
              <a:buNone/>
            </a:pPr>
            <a:r>
              <a:t/>
            </a:r>
            <a:endParaRPr sz="2000"/>
          </a:p>
        </p:txBody>
      </p:sp>
      <p:sp>
        <p:nvSpPr>
          <p:cNvPr id="820" name="Google Shape;820;p71"/>
          <p:cNvSpPr txBox="1"/>
          <p:nvPr/>
        </p:nvSpPr>
        <p:spPr>
          <a:xfrm flipH="1">
            <a:off x="5086500" y="1535200"/>
            <a:ext cx="1170300" cy="613500"/>
          </a:xfrm>
          <a:prstGeom prst="rect">
            <a:avLst/>
          </a:prstGeom>
          <a:noFill/>
          <a:ln>
            <a:noFill/>
          </a:ln>
        </p:spPr>
        <p:txBody>
          <a:bodyPr anchorCtr="0" anchor="ctr" bIns="0" lIns="0" spcFirstLastPara="1" rIns="0" wrap="square" tIns="0">
            <a:noAutofit/>
          </a:bodyPr>
          <a:lstStyle/>
          <a:p>
            <a:pPr indent="0" lvl="0" marL="0" rtl="0" algn="l">
              <a:lnSpc>
                <a:spcPct val="115000"/>
              </a:lnSpc>
              <a:spcBef>
                <a:spcPts val="0"/>
              </a:spcBef>
              <a:spcAft>
                <a:spcPts val="0"/>
              </a:spcAft>
              <a:buNone/>
            </a:pPr>
            <a:r>
              <a:t/>
            </a:r>
            <a:endParaRPr sz="1800">
              <a:solidFill>
                <a:srgbClr val="000000"/>
              </a:solidFill>
              <a:latin typeface="Lexend"/>
              <a:ea typeface="Lexend"/>
              <a:cs typeface="Lexend"/>
              <a:sym typeface="Lexend"/>
            </a:endParaRPr>
          </a:p>
        </p:txBody>
      </p:sp>
      <p:sp>
        <p:nvSpPr>
          <p:cNvPr id="821" name="Google Shape;821;p71"/>
          <p:cNvSpPr txBox="1"/>
          <p:nvPr/>
        </p:nvSpPr>
        <p:spPr>
          <a:xfrm>
            <a:off x="5424188" y="3538121"/>
            <a:ext cx="3111900" cy="6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latin typeface="Lexend"/>
                <a:ea typeface="Lexend"/>
                <a:cs typeface="Lexend"/>
                <a:sym typeface="Lexend"/>
              </a:rPr>
              <a:t>Statue of Ancient Egyptian farming</a:t>
            </a:r>
            <a:endParaRPr sz="1800">
              <a:solidFill>
                <a:schemeClr val="dk1"/>
              </a:solidFill>
              <a:latin typeface="Lexend"/>
              <a:ea typeface="Lexend"/>
              <a:cs typeface="Lexend"/>
              <a:sym typeface="Lexend"/>
            </a:endParaRPr>
          </a:p>
        </p:txBody>
      </p:sp>
      <p:pic>
        <p:nvPicPr>
          <p:cNvPr id="822" name="Google Shape;822;p71"/>
          <p:cNvPicPr preferRelativeResize="0"/>
          <p:nvPr/>
        </p:nvPicPr>
        <p:blipFill>
          <a:blip r:embed="rId3">
            <a:alphaModFix/>
          </a:blip>
          <a:stretch>
            <a:fillRect/>
          </a:stretch>
        </p:blipFill>
        <p:spPr>
          <a:xfrm>
            <a:off x="8422611" y="709588"/>
            <a:ext cx="397390" cy="258300"/>
          </a:xfrm>
          <a:prstGeom prst="rect">
            <a:avLst/>
          </a:prstGeom>
          <a:noFill/>
          <a:ln>
            <a:noFill/>
          </a:ln>
        </p:spPr>
      </p:pic>
      <p:sp>
        <p:nvSpPr>
          <p:cNvPr id="823" name="Google Shape;823;p71"/>
          <p:cNvSpPr txBox="1"/>
          <p:nvPr/>
        </p:nvSpPr>
        <p:spPr>
          <a:xfrm>
            <a:off x="8403512" y="652119"/>
            <a:ext cx="230100" cy="25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chemeClr val="dk1"/>
                </a:solidFill>
                <a:latin typeface="Lexend"/>
                <a:ea typeface="Lexend"/>
                <a:cs typeface="Lexend"/>
                <a:sym typeface="Lexend"/>
              </a:rPr>
              <a:t>A</a:t>
            </a:r>
            <a:endParaRPr b="1" sz="1000">
              <a:solidFill>
                <a:schemeClr val="dk1"/>
              </a:solidFill>
              <a:latin typeface="Lexend"/>
              <a:ea typeface="Lexend"/>
              <a:cs typeface="Lexend"/>
              <a:sym typeface="Lexend"/>
            </a:endParaRPr>
          </a:p>
        </p:txBody>
      </p:sp>
      <p:pic>
        <p:nvPicPr>
          <p:cNvPr id="824" name="Google Shape;824;p71" title="Egyptianfarming.jpg"/>
          <p:cNvPicPr preferRelativeResize="0"/>
          <p:nvPr/>
        </p:nvPicPr>
        <p:blipFill rotWithShape="1">
          <a:blip r:embed="rId4">
            <a:alphaModFix/>
          </a:blip>
          <a:srcRect b="0" l="0" r="0" t="0"/>
          <a:stretch/>
        </p:blipFill>
        <p:spPr>
          <a:xfrm>
            <a:off x="6061050" y="780974"/>
            <a:ext cx="1838200" cy="2758050"/>
          </a:xfrm>
          <a:prstGeom prst="rect">
            <a:avLst/>
          </a:prstGeom>
          <a:noFill/>
          <a:ln>
            <a:noFill/>
          </a:ln>
        </p:spPr>
      </p:pic>
      <p:sp>
        <p:nvSpPr>
          <p:cNvPr id="825" name="Google Shape;825;p71"/>
          <p:cNvSpPr txBox="1"/>
          <p:nvPr/>
        </p:nvSpPr>
        <p:spPr>
          <a:xfrm>
            <a:off x="4166100" y="4427225"/>
            <a:ext cx="4409700" cy="323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900">
              <a:solidFill>
                <a:schemeClr val="dk2"/>
              </a:solidFill>
              <a:latin typeface="Lexend"/>
              <a:ea typeface="Lexend"/>
              <a:cs typeface="Lexend"/>
              <a:sym typeface="Lexen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19">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ak theme - September 2023">
  <a:themeElements>
    <a:clrScheme name="Simple Light">
      <a:dk1>
        <a:srgbClr val="000000"/>
      </a:dk1>
      <a:lt1>
        <a:srgbClr val="FFFFFF"/>
      </a:lt1>
      <a:dk2>
        <a:srgbClr val="808080"/>
      </a:dk2>
      <a:lt2>
        <a:srgbClr val="F0F0F0"/>
      </a:lt2>
      <a:accent1>
        <a:srgbClr val="BEF2BD"/>
      </a:accent1>
      <a:accent2>
        <a:srgbClr val="374CF1"/>
      </a:accent2>
      <a:accent3>
        <a:srgbClr val="D02AA7"/>
      </a:accent3>
      <a:accent4>
        <a:srgbClr val="845AD9"/>
      </a:accent4>
      <a:accent5>
        <a:srgbClr val="037B7D"/>
      </a:accent5>
      <a:accent6>
        <a:srgbClr val="C63D01"/>
      </a:accent6>
      <a:hlink>
        <a:srgbClr val="374CF1"/>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