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fntdata" ContentType="application/x-fontdata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/Relationships>
</file>

<file path=ppt/presentation.xml><?xml version="1.0" encoding="utf-8"?>
<!--Generated by Aspose.Slides for .NET 24.1-->
<p:presentation xmlns:r="http://schemas.openxmlformats.org/officeDocument/2006/relationships" xmlns:a="http://schemas.openxmlformats.org/drawingml/2006/main" xmlns:p="http://schemas.openxmlformats.org/presentationml/2006/main" strictFirstAndLastChars="0" embedTrueTypeFonts="1" saveSubsetFonts="1" autoCompressPictures="0">
  <p:sldMasterIdLst>
    <p:sldMasterId id="2147483665" r:id="rId1"/>
    <p:sldMasterId id="2147483666" r:id="rId2"/>
  </p:sldMasterIdLst>
  <p:notesMasterIdLst>
    <p:notesMasterId r:id="rId3"/>
  </p:notesMasterIdLst>
  <p:sldIdLst>
    <p:sldId id="256" r:id="rId4"/>
    <p:sldId id="257" r:id="rId5"/>
  </p:sldIdLst>
  <p:sldSz cx="7560000" cy="10692000"/>
  <p:notesSz cx="6858000" cy="9144000"/>
  <p:embeddedFontLst>
    <p:embeddedFont>
      <p:font typeface="Lexend" panose="00000000000000000000"/>
      <p:regular r:id="rId7"/>
    </p:embeddedFont>
    <p:embeddedFont>
      <p:font typeface="Kalam" panose="02000000000000000000"/>
      <p:regular r:id="rId8"/>
    </p:embeddedFont>
    <p:embeddedFont>
      <p:font typeface="Lexend Medium" panose="00000000000000000000"/>
      <p:regular r:id="rId9"/>
    </p:embeddedFont>
    <p:embeddedFont>
      <p:font typeface="Lexend Light" panose="00000000000000000000"/>
      <p:regular r:id="rId10"/>
    </p:embeddedFont>
  </p:embeddedFontLst>
  <p:custDataLst>
    <p:tags r:id="rId6"/>
  </p:custDataLst>
  <p:defaultTextStyle>
    <a:defPPr marR="0" lvl="0" algn="l" rtl="0">
      <a:lnSpc>
        <a:spcPct val="100000"/>
      </a:lnSpc>
      <a:spcBef>
        <a:spcPct val="0"/>
      </a:spcBef>
      <a:spcAft>
        <a:spcPct val="0"/>
      </a:spcAft>
    </a:defPPr>
    <a:lvl1pPr marR="0" lvl="0" algn="l" rtl="0">
      <a:lnSpc>
        <a:spcPct val="100000"/>
      </a:lnSpc>
      <a:spcBef>
        <a:spcPct val="0"/>
      </a:spcBef>
      <a:spcAft>
        <a:spcPct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ct val="0"/>
      </a:spcBef>
      <a:spcAft>
        <a:spcPct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ct val="0"/>
      </a:spcBef>
      <a:spcAft>
        <a:spcPct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ct val="0"/>
      </a:spcBef>
      <a:spcAft>
        <a:spcPct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ct val="0"/>
      </a:spcBef>
      <a:spcAft>
        <a:spcPct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ct val="0"/>
      </a:spcBef>
      <a:spcAft>
        <a:spcPct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ct val="0"/>
      </a:spcBef>
      <a:spcAft>
        <a:spcPct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ct val="0"/>
      </a:spcBef>
      <a:spcAft>
        <a:spcPct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ct val="0"/>
      </a:spcBef>
      <a:spcAft>
        <a:spcPct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showPr showNarration="1">
    <p:present/>
    <p:extLs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6000"/>
    <p:restoredTop sz="0"/>
  </p:normalViewPr>
  <p:slideViewPr>
    <p:cSldViewPr>
      <p:cViewPr>
        <p:scale>
          <a:sx n="73" d="100"/>
          <a:sy n="73" d="100"/>
        </p:scale>
        <p:origin x="0" y="0"/>
      </p:cViewPr>
    </p:cSldViewPr>
  </p:slideViewPr>
  <p:notesViewPr>
    <p:cSldViewPr>
      <p:cViewPr>
        <p:scale>
          <a:sx n="1" d="100"/>
          <a:sy n="1" d="100"/>
        </p:scale>
        <p:origin x="0" y="0"/>
      </p:cViewPr>
    </p:cSldViewPr>
  </p:notesViewPr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font" Target="fonts/font4.fntdata" /><Relationship Id="rId11" Type="http://schemas.openxmlformats.org/officeDocument/2006/relationships/presProps" Target="presProps.xml" /><Relationship Id="rId12" Type="http://schemas.openxmlformats.org/officeDocument/2006/relationships/viewProps" Target="viewProps.xml" /><Relationship Id="rId13" Type="http://schemas.openxmlformats.org/officeDocument/2006/relationships/theme" Target="theme/theme1.xml" /><Relationship Id="rId14" Type="http://schemas.openxmlformats.org/officeDocument/2006/relationships/tableStyles" Target="tableStyles.xml" /><Relationship Id="rId2" Type="http://schemas.openxmlformats.org/officeDocument/2006/relationships/slideMaster" Target="slideMasters/slideMaster2.xml" /><Relationship Id="rId3" Type="http://schemas.openxmlformats.org/officeDocument/2006/relationships/notesMaster" Target="notesMasters/notesMaster1.xml" /><Relationship Id="rId4" Type="http://schemas.openxmlformats.org/officeDocument/2006/relationships/slide" Target="slides/slide1.xml" /><Relationship Id="rId5" Type="http://schemas.openxmlformats.org/officeDocument/2006/relationships/slide" Target="slides/slide2.xml" /><Relationship Id="rId6" Type="http://schemas.openxmlformats.org/officeDocument/2006/relationships/tags" Target="tags/tag1.xml" /><Relationship Id="rId7" Type="http://schemas.openxmlformats.org/officeDocument/2006/relationships/font" Target="fonts/font1.fntdata" /><Relationship Id="rId8" Type="http://schemas.openxmlformats.org/officeDocument/2006/relationships/font" Target="fonts/font2.fntdata" /><Relationship Id="rId9" Type="http://schemas.openxmlformats.org/officeDocument/2006/relationships/font" Target="fonts/font3.fntdata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3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spTree>
      <p:nvGrpSpPr>
        <p:cNvPr id="2" name="Shape 2"/>
        <p:cNvGrpSpPr/>
        <p:nvPr/>
      </p:nvGrpSpPr>
      <p:grpSpPr>
        <a:xfrm>
          <a:off x="0" y="0"/>
          <a:ext cx="0" cy="0"/>
        </a:xfrm>
      </p:grpSpPr>
      <p:sp>
        <p:nvSpPr>
          <p:cNvPr id="3" name="Google Shape;3;n"/>
          <p:cNvSpPr/>
          <p:nvPr>
            <p:ph type="sldImg" idx="2"/>
          </p:nvPr>
        </p:nvSpPr>
        <p:spPr>
          <a:xfrm>
            <a:off x="2217050" y="685800"/>
            <a:ext cx="2424600" cy="3429000"/>
          </a:xfrm>
          <a:custGeom>
            <a:rect l="l" t="t" r="r" b="b"/>
            <a:pathLst>
              <a:path w="119999" h="119999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/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298450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98450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98450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98450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98450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98450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98450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98450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ct val="0"/>
      </a:spcBef>
      <a:spcAft>
        <a:spcPct val="0"/>
      </a:spcAft>
    </a:defPPr>
    <a:lvl1pPr marR="0" lvl="0" algn="l" rtl="0">
      <a:lnSpc>
        <a:spcPct val="100000"/>
      </a:lnSpc>
      <a:spcBef>
        <a:spcPct val="0"/>
      </a:spcBef>
      <a:spcAft>
        <a:spcPct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ct val="0"/>
      </a:spcBef>
      <a:spcAft>
        <a:spcPct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ct val="0"/>
      </a:spcBef>
      <a:spcAft>
        <a:spcPct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ct val="0"/>
      </a:spcBef>
      <a:spcAft>
        <a:spcPct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ct val="0"/>
      </a:spcBef>
      <a:spcAft>
        <a:spcPct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ct val="0"/>
      </a:spcBef>
      <a:spcAft>
        <a:spcPct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ct val="0"/>
      </a:spcBef>
      <a:spcAft>
        <a:spcPct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ct val="0"/>
      </a:spcBef>
      <a:spcAft>
        <a:spcPct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ct val="0"/>
      </a:spcBef>
      <a:spcAft>
        <a:spcPct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.xml" /><Relationship Id="rId2" Type="http://schemas.openxmlformats.org/officeDocument/2006/relationships/notesMaster" Target="../notesMasters/notesMaster1.xml" /></Relationships>
</file>

<file path=ppt/notesSlides/_rels/notesSlide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 showMasterSp="0" showMasterPhAnim="0">
  <p:cSld name="">
    <p:spTree>
      <p:nvGrpSpPr>
        <p:cNvPr id="155" name="Shape 155"/>
        <p:cNvGrpSpPr/>
        <p:nvPr/>
      </p:nvGrpSpPr>
      <p:grpSpPr>
        <a:xfrm>
          <a:off x="0" y="0"/>
          <a:ext cx="0" cy="0"/>
        </a:xfrm>
      </p:grpSpPr>
      <p:sp>
        <p:nvSpPr>
          <p:cNvPr id="156" name="Google Shape;156;g27996905f60_0_125:notes"/>
          <p:cNvSpPr/>
          <p:nvPr>
            <p:ph type="sldImg" idx="2"/>
          </p:nvPr>
        </p:nvSpPr>
        <p:spPr>
          <a:xfrm>
            <a:off x="2217050" y="685800"/>
            <a:ext cx="2424600" cy="3429000"/>
          </a:xfrm>
          <a:custGeom>
            <a:rect l="l" t="t" r="r" b="b"/>
            <a:pathLst>
              <a:path w="119999" h="119999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7" name="Google Shape;157;g27996905f60_0_125:notes"/>
          <p:cNvSpPr txBox="1"/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ct val="0"/>
              </a:spcBef>
              <a:spcAft>
                <a:spcPct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 showMasterSp="0" showMasterPhAnim="0">
  <p:cSld name="">
    <p:spTree>
      <p:nvGrpSpPr>
        <p:cNvPr id="166" name="Shape 166"/>
        <p:cNvGrpSpPr/>
        <p:nvPr/>
      </p:nvGrpSpPr>
      <p:grpSpPr>
        <a:xfrm>
          <a:off x="0" y="0"/>
          <a:ext cx="0" cy="0"/>
        </a:xfrm>
      </p:grpSpPr>
      <p:sp>
        <p:nvSpPr>
          <p:cNvPr id="167" name="Google Shape;167;g27996905f60_0_130:notes"/>
          <p:cNvSpPr/>
          <p:nvPr>
            <p:ph type="sldImg" idx="2"/>
          </p:nvPr>
        </p:nvSpPr>
        <p:spPr>
          <a:xfrm>
            <a:off x="2217050" y="685800"/>
            <a:ext cx="2424600" cy="3429000"/>
          </a:xfrm>
          <a:custGeom>
            <a:rect l="l" t="t" r="r" b="b"/>
            <a:pathLst>
              <a:path w="119999" h="119999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8" name="Google Shape;168;g27996905f60_0_130:notes"/>
          <p:cNvSpPr txBox="1"/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ct val="0"/>
              </a:spcBef>
              <a:spcAft>
                <a:spcPct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png" /><Relationship Id="rId2" Type="http://schemas.openxmlformats.org/officeDocument/2006/relationships/image" Target="../media/image2.png" /><Relationship Id="rId3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png" /><Relationship Id="rId2" Type="http://schemas.openxmlformats.org/officeDocument/2006/relationships/slideMaster" Target="../slideMasters/slideMaster2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png" /><Relationship Id="rId2" Type="http://schemas.openxmlformats.org/officeDocument/2006/relationships/hyperlink" Target="https://www.nationalarchives.gov.uk/doc/open-government-licence/version/3/" TargetMode="External" /><Relationship Id="rId3" Type="http://schemas.openxmlformats.org/officeDocument/2006/relationships/hyperlink" Target="https://www.thenational.academy/legal/terms-and-conditions" TargetMode="External" /><Relationship Id="rId4" Type="http://schemas.openxmlformats.org/officeDocument/2006/relationships/slideMaster" Target="../slideMasters/slideMaster2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png" /><Relationship Id="rId2" Type="http://schemas.openxmlformats.org/officeDocument/2006/relationships/image" Target="../media/image4.png" /><Relationship Id="rId3" Type="http://schemas.openxmlformats.org/officeDocument/2006/relationships/image" Target="../media/image3.png" /><Relationship Id="rId4" Type="http://schemas.openxmlformats.org/officeDocument/2006/relationships/hyperlink" Target="https://www.nationalarchives.gov.uk/doc/open-government-licence/version/3/" TargetMode="External" /><Relationship Id="rId5" Type="http://schemas.openxmlformats.org/officeDocument/2006/relationships/hyperlink" Target="https://www.thenational.academy/legal/terms-and-conditions" TargetMode="External" /><Relationship Id="rId6" Type="http://schemas.openxmlformats.org/officeDocument/2006/relationships/slideMaster" Target="../slideMasters/slideMaster2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png" /><Relationship Id="rId2" Type="http://schemas.openxmlformats.org/officeDocument/2006/relationships/image" Target="../media/image4.png" /><Relationship Id="rId3" Type="http://schemas.openxmlformats.org/officeDocument/2006/relationships/image" Target="../media/image3.png" /><Relationship Id="rId4" Type="http://schemas.openxmlformats.org/officeDocument/2006/relationships/hyperlink" Target="https://www.nationalarchives.gov.uk/doc/open-government-licence/version/3/" TargetMode="External" /><Relationship Id="rId5" Type="http://schemas.openxmlformats.org/officeDocument/2006/relationships/hyperlink" Target="https://www.thenational.academy/legal/terms-and-conditions" TargetMode="External" /><Relationship Id="rId6" Type="http://schemas.openxmlformats.org/officeDocument/2006/relationships/slideMaster" Target="../slideMasters/slideMaster2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png" /><Relationship Id="rId2" Type="http://schemas.openxmlformats.org/officeDocument/2006/relationships/image" Target="../media/image4.png" /><Relationship Id="rId3" Type="http://schemas.openxmlformats.org/officeDocument/2006/relationships/image" Target="../media/image3.png" /><Relationship Id="rId4" Type="http://schemas.openxmlformats.org/officeDocument/2006/relationships/slideMaster" Target="../slideMasters/slideMaster2.xml" /></Relationships>
</file>

<file path=ppt/slideLayouts/_rels/slideLayout15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png" /><Relationship Id="rId2" Type="http://schemas.openxmlformats.org/officeDocument/2006/relationships/slideMaster" Target="../slideMasters/slideMaster2.xml" /></Relationships>
</file>

<file path=ppt/slideLayouts/_rels/slideLayout16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png" /><Relationship Id="rId2" Type="http://schemas.openxmlformats.org/officeDocument/2006/relationships/hyperlink" Target="https://www.nationalarchives.gov.uk/doc/open-government-licence/version/3/" TargetMode="External" /><Relationship Id="rId3" Type="http://schemas.openxmlformats.org/officeDocument/2006/relationships/hyperlink" Target="https://www.thenational.academy/legal/terms-and-conditions" TargetMode="External" /><Relationship Id="rId4" Type="http://schemas.openxmlformats.org/officeDocument/2006/relationships/slideMaster" Target="../slideMasters/slideMaster2.xml" /></Relationships>
</file>

<file path=ppt/slideLayouts/_rels/slideLayout17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png" /><Relationship Id="rId2" Type="http://schemas.openxmlformats.org/officeDocument/2006/relationships/image" Target="../media/image4.png" /><Relationship Id="rId3" Type="http://schemas.openxmlformats.org/officeDocument/2006/relationships/image" Target="../media/image3.png" /><Relationship Id="rId4" Type="http://schemas.openxmlformats.org/officeDocument/2006/relationships/hyperlink" Target="https://www.nationalarchives.gov.uk/doc/open-government-licence/version/3/" TargetMode="External" /><Relationship Id="rId5" Type="http://schemas.openxmlformats.org/officeDocument/2006/relationships/hyperlink" Target="https://www.thenational.academy/legal/terms-and-conditions" TargetMode="External" /><Relationship Id="rId6" Type="http://schemas.openxmlformats.org/officeDocument/2006/relationships/slideMaster" Target="../slideMasters/slideMaster2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png" /><Relationship Id="rId2" Type="http://schemas.openxmlformats.org/officeDocument/2006/relationships/image" Target="../media/image2.png" /><Relationship Id="rId3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png" /><Relationship Id="rId2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png" /><Relationship Id="rId2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png" /><Relationship Id="rId2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png" /><Relationship Id="rId2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png" /><Relationship Id="rId2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png" /><Relationship Id="rId2" Type="http://schemas.openxmlformats.org/officeDocument/2006/relationships/image" Target="../media/image3.png" /><Relationship Id="rId3" Type="http://schemas.openxmlformats.org/officeDocument/2006/relationships/image" Target="../media/image4.png" /><Relationship Id="rId4" Type="http://schemas.openxmlformats.org/officeDocument/2006/relationships/slideMaster" Target="../slideMasters/slideMaster2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png" /><Relationship Id="rId2" Type="http://schemas.openxmlformats.org/officeDocument/2006/relationships/image" Target="../media/image4.png" /><Relationship Id="rId3" Type="http://schemas.openxmlformats.org/officeDocument/2006/relationships/image" Target="../media/image3.png" /><Relationship Id="rId4" Type="http://schemas.openxmlformats.org/officeDocument/2006/relationships/slideMaster" Target="../slideMasters/slideMaster2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matchingName="SEC FRONT COL 1">
  <p:cSld name="SECTION_HEADER_1_1_1_1_1_1_1_1_1">
    <p:spTree>
      <p:nvGrpSpPr>
        <p:cNvPr id="9" name="Shape 9"/>
        <p:cNvGrpSpPr/>
        <p:nvPr/>
      </p:nvGrpSpPr>
      <p:grpSpPr>
        <a:xfrm>
          <a:off x="0" y="0"/>
          <a:ext cx="0" cy="0"/>
        </a:xfrm>
      </p:grpSpPr>
      <p:sp>
        <p:nvSpPr>
          <p:cNvPr id="10" name="Google Shape;10;p2"/>
          <p:cNvSpPr txBox="1"/>
          <p:nvPr>
            <p:ph type="title"/>
          </p:nvPr>
        </p:nvSpPr>
        <p:spPr>
          <a:xfrm>
            <a:off x="468000" y="266700"/>
            <a:ext cx="6624000" cy="432000"/>
          </a:xfrm>
          <a:prstGeom prst="rect">
            <a:avLst/>
          </a:prstGeom>
        </p:spPr>
        <p:txBody>
          <a:bodyPr spcFirstLastPara="1" wrap="square" lIns="0" tIns="91425" rIns="91425" bIns="91425" anchor="t" anchorCtr="0">
            <a:normAutofit/>
          </a:bodyPr>
          <a:lstStyle>
            <a:lvl1pPr lvl="0" rtl="0">
              <a:spcBef>
                <a:spcPct val="0"/>
              </a:spcBef>
              <a:spcAft>
                <a:spcPct val="0"/>
              </a:spcAft>
              <a:buSzPts val="1800"/>
              <a:buFont typeface="Lexend"/>
              <a:buNone/>
              <a:defRPr sz="1800" b="1">
                <a:latin typeface="Lexend"/>
                <a:ea typeface="Lexend"/>
                <a:cs typeface="Lexend"/>
                <a:sym typeface="Lexend"/>
              </a:defRPr>
            </a:lvl1pPr>
            <a:lvl2pPr lvl="1" rtl="0">
              <a:spcBef>
                <a:spcPct val="0"/>
              </a:spcBef>
              <a:spcAft>
                <a:spcPct val="0"/>
              </a:spcAft>
              <a:buSzPts val="2800"/>
              <a:buNone/>
              <a:defRPr/>
            </a:lvl2pPr>
            <a:lvl3pPr lvl="2" rtl="0">
              <a:spcBef>
                <a:spcPct val="0"/>
              </a:spcBef>
              <a:spcAft>
                <a:spcPct val="0"/>
              </a:spcAft>
              <a:buSzPts val="2800"/>
              <a:buNone/>
              <a:defRPr/>
            </a:lvl3pPr>
            <a:lvl4pPr lvl="3" rtl="0">
              <a:spcBef>
                <a:spcPct val="0"/>
              </a:spcBef>
              <a:spcAft>
                <a:spcPct val="0"/>
              </a:spcAft>
              <a:buSzPts val="2800"/>
              <a:buNone/>
              <a:defRPr/>
            </a:lvl4pPr>
            <a:lvl5pPr lvl="4" rtl="0">
              <a:spcBef>
                <a:spcPct val="0"/>
              </a:spcBef>
              <a:spcAft>
                <a:spcPct val="0"/>
              </a:spcAft>
              <a:buSzPts val="2800"/>
              <a:buNone/>
              <a:defRPr/>
            </a:lvl5pPr>
            <a:lvl6pPr lvl="5" rtl="0">
              <a:spcBef>
                <a:spcPct val="0"/>
              </a:spcBef>
              <a:spcAft>
                <a:spcPct val="0"/>
              </a:spcAft>
              <a:buSzPts val="2800"/>
              <a:buNone/>
              <a:defRPr/>
            </a:lvl6pPr>
            <a:lvl7pPr lvl="6" rtl="0">
              <a:spcBef>
                <a:spcPct val="0"/>
              </a:spcBef>
              <a:spcAft>
                <a:spcPct val="0"/>
              </a:spcAft>
              <a:buSzPts val="2800"/>
              <a:buNone/>
              <a:defRPr/>
            </a:lvl7pPr>
            <a:lvl8pPr lvl="7" rtl="0">
              <a:spcBef>
                <a:spcPct val="0"/>
              </a:spcBef>
              <a:spcAft>
                <a:spcPct val="0"/>
              </a:spcAft>
              <a:buSzPts val="2800"/>
              <a:buNone/>
              <a:defRPr/>
            </a:lvl8pPr>
            <a:lvl9pPr lvl="8" rtl="0">
              <a:spcBef>
                <a:spcPct val="0"/>
              </a:spcBef>
              <a:spcAft>
                <a:spcPct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1" name="Google Shape;11;p2"/>
          <p:cNvSpPr txBox="1"/>
          <p:nvPr>
            <p:ph type="subTitle" idx="1"/>
          </p:nvPr>
        </p:nvSpPr>
        <p:spPr>
          <a:xfrm>
            <a:off x="468000" y="9981175"/>
            <a:ext cx="5898900" cy="3600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rmAutofit/>
          </a:bodyPr>
          <a:lstStyle>
            <a:lvl1pPr lvl="0" rtl="0">
              <a:spcBef>
                <a:spcPct val="0"/>
              </a:spcBef>
              <a:spcAft>
                <a:spcPct val="0"/>
              </a:spcAft>
              <a:buSzPts val="900"/>
              <a:buFont typeface="Lexend"/>
              <a:buNone/>
              <a:defRPr sz="900">
                <a:latin typeface="Lexend"/>
                <a:ea typeface="Lexend"/>
                <a:cs typeface="Lexend"/>
                <a:sym typeface="Lexend"/>
              </a:defRPr>
            </a:lvl1pPr>
            <a:lvl2pPr lvl="1" rtl="0"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2pPr>
            <a:lvl3pPr lvl="2" rtl="0"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3pPr>
            <a:lvl4pPr lvl="3" rtl="0"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4pPr>
            <a:lvl5pPr lvl="4" rtl="0"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5pPr>
            <a:lvl6pPr lvl="5" rtl="0"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6pPr>
            <a:lvl7pPr lvl="6" rtl="0"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7pPr>
            <a:lvl8pPr lvl="7" rtl="0"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8pPr>
            <a:lvl9pPr lvl="8" rtl="0"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9pPr>
          </a:lstStyle>
          <a:p/>
        </p:txBody>
      </p:sp>
      <p:pic>
        <p:nvPicPr>
          <p:cNvPr id="12" name="Google Shape;12;p2"/>
          <p:cNvPicPr preferRelativeResize="0"/>
          <p:nvPr/>
        </p:nvPicPr>
        <p:blipFill>
          <a:blip r:embed="rId1">
            <a:alphaModFix/>
          </a:blip>
          <a:stretch>
            <a:fillRect/>
          </a:stretch>
        </p:blipFill>
        <p:spPr>
          <a:xfrm>
            <a:off x="6886512" y="10041210"/>
            <a:ext cx="181075" cy="246288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Google Shape;13;p2"/>
          <p:cNvPicPr preferRelativeResize="0"/>
          <p:nvPr/>
        </p:nvPicPr>
        <p:blipFill>
          <a:blip r:embed="rId2">
            <a:alphaModFix/>
          </a:blip>
          <a:srcRect l="4603" r="4603"/>
          <a:stretch>
            <a:fillRect/>
          </a:stretch>
        </p:blipFill>
        <p:spPr>
          <a:xfrm>
            <a:off x="466825" y="698750"/>
            <a:ext cx="6623999" cy="756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4" name="Google Shape;14;p2"/>
          <p:cNvGrpSpPr/>
          <p:nvPr/>
        </p:nvGrpSpPr>
        <p:grpSpPr>
          <a:xfrm>
            <a:off x="466900" y="962525"/>
            <a:ext cx="2953057" cy="162000"/>
            <a:chOff x="466900" y="962525"/>
            <a:chExt cx="2953057" cy="162000"/>
          </a:xfrm>
        </p:grpSpPr>
        <p:sp>
          <p:nvSpPr>
            <p:cNvPr id="15" name="Google Shape;15;p2"/>
            <p:cNvSpPr txBox="1"/>
            <p:nvPr/>
          </p:nvSpPr>
          <p:spPr>
            <a:xfrm>
              <a:off x="466900" y="962525"/>
              <a:ext cx="2953057" cy="1539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0" lvl="0" indent="0" algn="l" rtl="0">
                <a:spcBef>
                  <a:spcPct val="0"/>
                </a:spcBef>
                <a:spcAft>
                  <a:spcPct val="0"/>
                </a:spcAft>
                <a:buNone/>
              </a:pPr>
              <a:r>
                <a:rPr lang="en-GB" sz="1000" b="1">
                  <a:solidFill>
                    <a:schemeClr val="dk2"/>
                  </a:solidFill>
                  <a:latin typeface="Lexend"/>
                  <a:ea typeface="Lexend"/>
                  <a:cs typeface="Lexend"/>
                  <a:sym typeface="Lexend"/>
                </a:rPr>
                <a:t>Name: </a:t>
              </a:r>
              <a:endParaRPr sz="1000" b="1">
                <a:solidFill>
                  <a:schemeClr val="dk2"/>
                </a:solidFill>
                <a:latin typeface="Lexend"/>
                <a:ea typeface="Lexend"/>
                <a:cs typeface="Lexend"/>
                <a:sym typeface="Lexend"/>
              </a:endParaRPr>
            </a:p>
          </p:txBody>
        </p:sp>
        <p:cxnSp>
          <p:nvCxnSpPr>
            <p:cNvPr id="16" name="Google Shape;16;p2"/>
            <p:cNvCxnSpPr/>
            <p:nvPr/>
          </p:nvCxnSpPr>
          <p:spPr>
            <a:xfrm rot="10800000" flipH="1">
              <a:off x="943904" y="1116425"/>
              <a:ext cx="1998900" cy="81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</p:spTree>
  </p:cSld>
  <p:clrMapOvr>
    <a:masterClrMapping/>
  </p:clrMapOvr>
  <p:transition/>
  <p:timing/>
  <p:extLst>
    <p:ext uri="{DCECCB84-F9BA-43D5-87BE-67443E8EF086}">
      <p15:sldGuideLst xmlns:p15="http://schemas.microsoft.com/office/powerpoint/2012/main">
        <p15:guide id="1" orient="horz" pos="488">
          <p15:clr>
            <a:srgbClr val="D9D9D9"/>
          </p15:clr>
        </p15:guide>
        <p15:guide id="2" orient="horz" pos="544">
          <p15:clr>
            <a:srgbClr val="D9D9D9"/>
          </p15:clr>
        </p15:guide>
        <p15:guide id="3" orient="horz" pos="1916">
          <p15:clr>
            <a:srgbClr val="D9D9D9"/>
          </p15:clr>
        </p15:guide>
        <p15:guide id="4" orient="horz" pos="3368">
          <p15:clr>
            <a:srgbClr val="D9D9D9"/>
          </p15:clr>
        </p15:guide>
        <p15:guide id="5" orient="horz" pos="4762">
          <p15:clr>
            <a:srgbClr val="D9D9D9"/>
          </p15:clr>
        </p15:guide>
        <p15:guide id="6" pos="295">
          <p15:clr>
            <a:srgbClr val="FF0000"/>
          </p15:clr>
        </p15:guide>
        <p15:guide id="7" pos="4467">
          <p15:clr>
            <a:srgbClr val="FF0000"/>
          </p15:clr>
        </p15:guide>
        <p15:guide id="8" pos="1519">
          <p15:clr>
            <a:srgbClr val="D9D9D9"/>
          </p15:clr>
        </p15:guide>
        <p15:guide id="9" pos="1764">
          <p15:clr>
            <a:srgbClr val="D9D9D9"/>
          </p15:clr>
        </p15:guide>
        <p15:guide id="10" pos="3243">
          <p15:clr>
            <a:srgbClr val="D9D9D9"/>
          </p15:clr>
        </p15:guide>
        <p15:guide id="11" pos="2998">
          <p15:clr>
            <a:srgbClr val="D9D9D9"/>
          </p15:clr>
        </p15:guide>
        <p15:guide id="12" pos="3120">
          <p15:clr>
            <a:srgbClr val="D9D9D9"/>
          </p15:clr>
        </p15:guide>
        <p15:guide id="13" pos="1642">
          <p15:clr>
            <a:srgbClr val="D9D9D9"/>
          </p15:clr>
        </p15:guide>
        <p15:guide id="14" pos="2381">
          <p15:clr>
            <a:srgbClr val="D9D9D9"/>
          </p15:clr>
        </p15:guide>
        <p15:guide id="15" pos="2154">
          <p15:clr>
            <a:srgbClr val="FF0000"/>
          </p15:clr>
        </p15:guide>
        <p15:guide id="16" pos="2608">
          <p15:clr>
            <a:srgbClr val="FF0000"/>
          </p15:clr>
        </p15:guide>
        <p15:guide id="17" orient="horz" pos="227">
          <p15:clr>
            <a:srgbClr val="FF000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matchingName="2.0 Middle page">
  <p:cSld name="SECTION_HEADER_1_1_1_1_1_1_1_1_1_1_1_2_1_1_1_1_1_1_1_1_2">
    <p:bg>
      <p:bgPr>
        <a:solidFill>
          <a:schemeClr val="lt1"/>
        </a:solidFill>
      </p:bgPr>
    </p:bg>
    <p:spTree>
      <p:nvGrpSpPr>
        <p:cNvPr id="84" name="Shape 84"/>
        <p:cNvGrpSpPr/>
        <p:nvPr/>
      </p:nvGrpSpPr>
      <p:grpSpPr>
        <a:xfrm>
          <a:off x="0" y="0"/>
          <a:ext cx="0" cy="0"/>
        </a:xfrm>
      </p:grpSpPr>
      <p:pic>
        <p:nvPicPr>
          <p:cNvPr id="85" name="Google Shape;85;p12"/>
          <p:cNvPicPr preferRelativeResize="0"/>
          <p:nvPr/>
        </p:nvPicPr>
        <p:blipFill>
          <a:blip r:embed="rId1">
            <a:alphaModFix/>
          </a:blip>
          <a:stretch>
            <a:fillRect/>
          </a:stretch>
        </p:blipFill>
        <p:spPr>
          <a:xfrm>
            <a:off x="6910937" y="9972010"/>
            <a:ext cx="181075" cy="246288"/>
          </a:xfrm>
          <a:prstGeom prst="rect">
            <a:avLst/>
          </a:prstGeom>
          <a:noFill/>
          <a:ln>
            <a:noFill/>
          </a:ln>
        </p:spPr>
      </p:pic>
      <p:sp>
        <p:nvSpPr>
          <p:cNvPr id="86" name="Google Shape;86;p12"/>
          <p:cNvSpPr txBox="1"/>
          <p:nvPr>
            <p:ph type="sldNum" idx="12"/>
          </p:nvPr>
        </p:nvSpPr>
        <p:spPr>
          <a:xfrm>
            <a:off x="6352325" y="9972000"/>
            <a:ext cx="483300" cy="277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 sz="1200">
                <a:latin typeface="Lexend Medium"/>
                <a:ea typeface="Lexend Medium"/>
                <a:cs typeface="Lexend Medium"/>
                <a:sym typeface="Lexend Medium"/>
              </a:defRPr>
            </a:lvl1pPr>
            <a:lvl2pPr lvl="1" rtl="0">
              <a:buNone/>
              <a:defRPr sz="1200">
                <a:latin typeface="Lexend Medium"/>
                <a:ea typeface="Lexend Medium"/>
                <a:cs typeface="Lexend Medium"/>
                <a:sym typeface="Lexend Medium"/>
              </a:defRPr>
            </a:lvl2pPr>
            <a:lvl3pPr lvl="2" rtl="0">
              <a:buNone/>
              <a:defRPr sz="1200">
                <a:latin typeface="Lexend Medium"/>
                <a:ea typeface="Lexend Medium"/>
                <a:cs typeface="Lexend Medium"/>
                <a:sym typeface="Lexend Medium"/>
              </a:defRPr>
            </a:lvl3pPr>
            <a:lvl4pPr lvl="3" rtl="0">
              <a:buNone/>
              <a:defRPr sz="1200">
                <a:latin typeface="Lexend Medium"/>
                <a:ea typeface="Lexend Medium"/>
                <a:cs typeface="Lexend Medium"/>
                <a:sym typeface="Lexend Medium"/>
              </a:defRPr>
            </a:lvl4pPr>
            <a:lvl5pPr lvl="4" rtl="0">
              <a:buNone/>
              <a:defRPr sz="1200">
                <a:latin typeface="Lexend Medium"/>
                <a:ea typeface="Lexend Medium"/>
                <a:cs typeface="Lexend Medium"/>
                <a:sym typeface="Lexend Medium"/>
              </a:defRPr>
            </a:lvl5pPr>
            <a:lvl6pPr lvl="5" rtl="0">
              <a:buNone/>
              <a:defRPr sz="1200">
                <a:latin typeface="Lexend Medium"/>
                <a:ea typeface="Lexend Medium"/>
                <a:cs typeface="Lexend Medium"/>
                <a:sym typeface="Lexend Medium"/>
              </a:defRPr>
            </a:lvl6pPr>
            <a:lvl7pPr lvl="6" rtl="0">
              <a:buNone/>
              <a:defRPr sz="1200">
                <a:latin typeface="Lexend Medium"/>
                <a:ea typeface="Lexend Medium"/>
                <a:cs typeface="Lexend Medium"/>
                <a:sym typeface="Lexend Medium"/>
              </a:defRPr>
            </a:lvl7pPr>
            <a:lvl8pPr lvl="7" rtl="0">
              <a:buNone/>
              <a:defRPr sz="1200">
                <a:latin typeface="Lexend Medium"/>
                <a:ea typeface="Lexend Medium"/>
                <a:cs typeface="Lexend Medium"/>
                <a:sym typeface="Lexend Medium"/>
              </a:defRPr>
            </a:lvl8pPr>
            <a:lvl9pPr lvl="8" rtl="0">
              <a:buNone/>
              <a:defRPr sz="1200">
                <a:latin typeface="Lexend Medium"/>
                <a:ea typeface="Lexend Medium"/>
                <a:cs typeface="Lexend Medium"/>
                <a:sym typeface="Lexend Medium"/>
              </a:defRPr>
            </a:lvl9pPr>
          </a:lstStyle>
          <a:p>
            <a:pPr marL="0" lvl="0" indent="0" algn="r" rtl="0">
              <a:spcBef>
                <a:spcPct val="0"/>
              </a:spcBef>
              <a:spcAft>
                <a:spcPct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87" name="Google Shape;87;p12"/>
          <p:cNvSpPr txBox="1"/>
          <p:nvPr/>
        </p:nvSpPr>
        <p:spPr>
          <a:xfrm>
            <a:off x="6366900" y="360000"/>
            <a:ext cx="726600" cy="13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spAutoFit/>
          </a:bodyPr>
          <a:lstStyle/>
          <a:p>
            <a:pPr marL="0" lvl="0" indent="0" algn="r" rtl="0">
              <a:spcBef>
                <a:spcPct val="0"/>
              </a:spcBef>
              <a:spcAft>
                <a:spcPct val="0"/>
              </a:spcAft>
              <a:buNone/>
            </a:pPr>
            <a:r>
              <a:rPr lang="en-GB" sz="900" b="1">
                <a:latin typeface="Lexend"/>
                <a:ea typeface="Lexend"/>
                <a:cs typeface="Lexend"/>
                <a:sym typeface="Lexend"/>
              </a:rPr>
              <a:t>Worksheet</a:t>
            </a:r>
            <a:endParaRPr sz="900" b="1"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88" name="Google Shape;88;p12"/>
          <p:cNvSpPr txBox="1"/>
          <p:nvPr>
            <p:ph type="subTitle" idx="1"/>
          </p:nvPr>
        </p:nvSpPr>
        <p:spPr>
          <a:xfrm>
            <a:off x="466825" y="360000"/>
            <a:ext cx="5779200" cy="246300"/>
          </a:xfrm>
          <a:prstGeom prst="rect">
            <a:avLst/>
          </a:prstGeom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lvl="0" rtl="0">
              <a:spcBef>
                <a:spcPct val="0"/>
              </a:spcBef>
              <a:spcAft>
                <a:spcPct val="0"/>
              </a:spcAft>
              <a:buSzPts val="900"/>
              <a:buFont typeface="Lexend"/>
              <a:buNone/>
              <a:defRPr sz="900">
                <a:latin typeface="Lexend"/>
                <a:ea typeface="Lexend"/>
                <a:cs typeface="Lexend"/>
                <a:sym typeface="Lexend"/>
              </a:defRPr>
            </a:lvl1pPr>
            <a:lvl2pPr lvl="1" rtl="0">
              <a:spcBef>
                <a:spcPct val="0"/>
              </a:spcBef>
              <a:spcAft>
                <a:spcPct val="0"/>
              </a:spcAft>
              <a:buSzPts val="1200"/>
              <a:buNone/>
              <a:defRPr sz="1200"/>
            </a:lvl2pPr>
            <a:lvl3pPr lvl="2" rtl="0">
              <a:spcBef>
                <a:spcPct val="0"/>
              </a:spcBef>
              <a:spcAft>
                <a:spcPct val="0"/>
              </a:spcAft>
              <a:buSzPts val="1200"/>
              <a:buNone/>
              <a:defRPr sz="1200"/>
            </a:lvl3pPr>
            <a:lvl4pPr lvl="3" rtl="0">
              <a:spcBef>
                <a:spcPct val="0"/>
              </a:spcBef>
              <a:spcAft>
                <a:spcPct val="0"/>
              </a:spcAft>
              <a:buSzPts val="1200"/>
              <a:buNone/>
              <a:defRPr sz="1200"/>
            </a:lvl4pPr>
            <a:lvl5pPr lvl="4" rtl="0">
              <a:spcBef>
                <a:spcPct val="0"/>
              </a:spcBef>
              <a:spcAft>
                <a:spcPct val="0"/>
              </a:spcAft>
              <a:buSzPts val="1200"/>
              <a:buNone/>
              <a:defRPr sz="1200"/>
            </a:lvl5pPr>
            <a:lvl6pPr lvl="5" rtl="0">
              <a:spcBef>
                <a:spcPct val="0"/>
              </a:spcBef>
              <a:spcAft>
                <a:spcPct val="0"/>
              </a:spcAft>
              <a:buSzPts val="1200"/>
              <a:buNone/>
              <a:defRPr sz="1200"/>
            </a:lvl6pPr>
            <a:lvl7pPr lvl="6" rtl="0">
              <a:spcBef>
                <a:spcPct val="0"/>
              </a:spcBef>
              <a:spcAft>
                <a:spcPct val="0"/>
              </a:spcAft>
              <a:buSzPts val="1200"/>
              <a:buNone/>
              <a:defRPr sz="1200"/>
            </a:lvl7pPr>
            <a:lvl8pPr lvl="7" rtl="0">
              <a:spcBef>
                <a:spcPct val="0"/>
              </a:spcBef>
              <a:spcAft>
                <a:spcPct val="0"/>
              </a:spcAft>
              <a:buSzPts val="1200"/>
              <a:buNone/>
              <a:defRPr sz="1200"/>
            </a:lvl8pPr>
            <a:lvl9pPr lvl="8" rtl="0">
              <a:spcBef>
                <a:spcPct val="0"/>
              </a:spcBef>
              <a:spcAft>
                <a:spcPct val="0"/>
              </a:spcAft>
              <a:buSzPts val="1200"/>
              <a:buNone/>
              <a:defRPr sz="1200"/>
            </a:lvl9pPr>
          </a:lstStyle>
          <a:p/>
        </p:txBody>
      </p:sp>
    </p:spTree>
  </p:cSld>
  <p:clrMapOvr>
    <a:masterClrMapping/>
  </p:clrMapOvr>
  <p:transition/>
  <p:timing/>
  <p:extLst>
    <p:ext uri="{DCECCB84-F9BA-43D5-87BE-67443E8EF086}">
      <p15:sldGuideLst xmlns:p15="http://schemas.microsoft.com/office/powerpoint/2012/main">
        <p15:guide id="1" orient="horz" pos="454">
          <p15:clr>
            <a:srgbClr val="D9D9D9"/>
          </p15:clr>
        </p15:guide>
        <p15:guide id="2" orient="horz" pos="544">
          <p15:clr>
            <a:srgbClr val="D9D9D9"/>
          </p15:clr>
        </p15:guide>
        <p15:guide id="3" orient="horz" pos="1916">
          <p15:clr>
            <a:srgbClr val="D9D9D9"/>
          </p15:clr>
        </p15:guide>
        <p15:guide id="4" orient="horz" pos="3368">
          <p15:clr>
            <a:srgbClr val="D9D9D9"/>
          </p15:clr>
        </p15:guide>
        <p15:guide id="5" orient="horz" pos="4762">
          <p15:clr>
            <a:srgbClr val="D9D9D9"/>
          </p15:clr>
        </p15:guide>
        <p15:guide id="6" orient="horz" pos="6282">
          <p15:clr>
            <a:srgbClr val="D9D9D9"/>
          </p15:clr>
        </p15:guide>
        <p15:guide id="7" pos="295">
          <p15:clr>
            <a:srgbClr val="FF0000"/>
          </p15:clr>
        </p15:guide>
        <p15:guide id="8" pos="4467">
          <p15:clr>
            <a:srgbClr val="FF0000"/>
          </p15:clr>
        </p15:guide>
        <p15:guide id="9" pos="1519">
          <p15:clr>
            <a:srgbClr val="D9D9D9"/>
          </p15:clr>
        </p15:guide>
        <p15:guide id="10" pos="1764">
          <p15:clr>
            <a:srgbClr val="D9D9D9"/>
          </p15:clr>
        </p15:guide>
        <p15:guide id="11" pos="3243">
          <p15:clr>
            <a:srgbClr val="D9D9D9"/>
          </p15:clr>
        </p15:guide>
        <p15:guide id="12" pos="2998">
          <p15:clr>
            <a:srgbClr val="D9D9D9"/>
          </p15:clr>
        </p15:guide>
        <p15:guide id="13" pos="3120">
          <p15:clr>
            <a:srgbClr val="D9D9D9"/>
          </p15:clr>
        </p15:guide>
        <p15:guide id="14" pos="1642">
          <p15:clr>
            <a:srgbClr val="D9D9D9"/>
          </p15:clr>
        </p15:guide>
        <p15:guide id="15" pos="2381">
          <p15:clr>
            <a:srgbClr val="D9D9D9"/>
          </p15:clr>
        </p15:guide>
        <p15:guide id="16" pos="2154">
          <p15:clr>
            <a:srgbClr val="FF0000"/>
          </p15:clr>
        </p15:guide>
        <p15:guide id="17" pos="2608">
          <p15:clr>
            <a:srgbClr val="FF0000"/>
          </p15:clr>
        </p15:guide>
        <p15:guide id="18" orient="horz" pos="227">
          <p15:clr>
            <a:srgbClr val="FF000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matchingName="2.1 Last page">
  <p:cSld name="SECTION_HEADER_1_1_1_1_1_1_1_1_1_1_1_2_1_1_1_1_1_1_1_1_1_3">
    <p:bg>
      <p:bgPr>
        <a:solidFill>
          <a:schemeClr val="lt1"/>
        </a:solidFill>
      </p:bgPr>
    </p:bg>
    <p:spTree>
      <p:nvGrpSpPr>
        <p:cNvPr id="89" name="Shape 89"/>
        <p:cNvGrpSpPr/>
        <p:nvPr/>
      </p:nvGrpSpPr>
      <p:grpSpPr>
        <a:xfrm>
          <a:off x="0" y="0"/>
          <a:ext cx="0" cy="0"/>
        </a:xfrm>
      </p:grpSpPr>
      <p:pic>
        <p:nvPicPr>
          <p:cNvPr id="90" name="Google Shape;90;p13"/>
          <p:cNvPicPr preferRelativeResize="0"/>
          <p:nvPr/>
        </p:nvPicPr>
        <p:blipFill>
          <a:blip r:embed="rId1">
            <a:alphaModFix/>
          </a:blip>
          <a:stretch>
            <a:fillRect/>
          </a:stretch>
        </p:blipFill>
        <p:spPr>
          <a:xfrm>
            <a:off x="6910937" y="9972010"/>
            <a:ext cx="181075" cy="246288"/>
          </a:xfrm>
          <a:prstGeom prst="rect">
            <a:avLst/>
          </a:prstGeom>
          <a:noFill/>
          <a:ln>
            <a:noFill/>
          </a:ln>
        </p:spPr>
      </p:pic>
      <p:sp>
        <p:nvSpPr>
          <p:cNvPr id="91" name="Google Shape;91;p13"/>
          <p:cNvSpPr txBox="1"/>
          <p:nvPr>
            <p:ph type="sldNum" idx="12"/>
          </p:nvPr>
        </p:nvSpPr>
        <p:spPr>
          <a:xfrm>
            <a:off x="6352325" y="9972000"/>
            <a:ext cx="483300" cy="277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 sz="1200">
                <a:latin typeface="Lexend Medium"/>
                <a:ea typeface="Lexend Medium"/>
                <a:cs typeface="Lexend Medium"/>
                <a:sym typeface="Lexend Medium"/>
              </a:defRPr>
            </a:lvl1pPr>
            <a:lvl2pPr lvl="1" rtl="0">
              <a:buNone/>
              <a:defRPr sz="1200">
                <a:latin typeface="Lexend Medium"/>
                <a:ea typeface="Lexend Medium"/>
                <a:cs typeface="Lexend Medium"/>
                <a:sym typeface="Lexend Medium"/>
              </a:defRPr>
            </a:lvl2pPr>
            <a:lvl3pPr lvl="2" rtl="0">
              <a:buNone/>
              <a:defRPr sz="1200">
                <a:latin typeface="Lexend Medium"/>
                <a:ea typeface="Lexend Medium"/>
                <a:cs typeface="Lexend Medium"/>
                <a:sym typeface="Lexend Medium"/>
              </a:defRPr>
            </a:lvl3pPr>
            <a:lvl4pPr lvl="3" rtl="0">
              <a:buNone/>
              <a:defRPr sz="1200">
                <a:latin typeface="Lexend Medium"/>
                <a:ea typeface="Lexend Medium"/>
                <a:cs typeface="Lexend Medium"/>
                <a:sym typeface="Lexend Medium"/>
              </a:defRPr>
            </a:lvl4pPr>
            <a:lvl5pPr lvl="4" rtl="0">
              <a:buNone/>
              <a:defRPr sz="1200">
                <a:latin typeface="Lexend Medium"/>
                <a:ea typeface="Lexend Medium"/>
                <a:cs typeface="Lexend Medium"/>
                <a:sym typeface="Lexend Medium"/>
              </a:defRPr>
            </a:lvl5pPr>
            <a:lvl6pPr lvl="5" rtl="0">
              <a:buNone/>
              <a:defRPr sz="1200">
                <a:latin typeface="Lexend Medium"/>
                <a:ea typeface="Lexend Medium"/>
                <a:cs typeface="Lexend Medium"/>
                <a:sym typeface="Lexend Medium"/>
              </a:defRPr>
            </a:lvl6pPr>
            <a:lvl7pPr lvl="6" rtl="0">
              <a:buNone/>
              <a:defRPr sz="1200">
                <a:latin typeface="Lexend Medium"/>
                <a:ea typeface="Lexend Medium"/>
                <a:cs typeface="Lexend Medium"/>
                <a:sym typeface="Lexend Medium"/>
              </a:defRPr>
            </a:lvl7pPr>
            <a:lvl8pPr lvl="7" rtl="0">
              <a:buNone/>
              <a:defRPr sz="1200">
                <a:latin typeface="Lexend Medium"/>
                <a:ea typeface="Lexend Medium"/>
                <a:cs typeface="Lexend Medium"/>
                <a:sym typeface="Lexend Medium"/>
              </a:defRPr>
            </a:lvl8pPr>
            <a:lvl9pPr lvl="8" rtl="0">
              <a:buNone/>
              <a:defRPr sz="1200">
                <a:latin typeface="Lexend Medium"/>
                <a:ea typeface="Lexend Medium"/>
                <a:cs typeface="Lexend Medium"/>
                <a:sym typeface="Lexend Medium"/>
              </a:defRPr>
            </a:lvl9pPr>
          </a:lstStyle>
          <a:p>
            <a:pPr marL="0" lvl="0" indent="0" algn="r" rtl="0">
              <a:spcBef>
                <a:spcPct val="0"/>
              </a:spcBef>
              <a:spcAft>
                <a:spcPct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92" name="Google Shape;92;p13"/>
          <p:cNvSpPr txBox="1"/>
          <p:nvPr/>
        </p:nvSpPr>
        <p:spPr>
          <a:xfrm>
            <a:off x="6366900" y="360000"/>
            <a:ext cx="726600" cy="13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spAutoFit/>
          </a:bodyPr>
          <a:lstStyle/>
          <a:p>
            <a:pPr marL="0" lvl="0" indent="0" algn="r" rtl="0">
              <a:spcBef>
                <a:spcPct val="0"/>
              </a:spcBef>
              <a:spcAft>
                <a:spcPct val="0"/>
              </a:spcAft>
              <a:buNone/>
            </a:pPr>
            <a:r>
              <a:rPr lang="en-GB" sz="900" b="1">
                <a:latin typeface="Lexend"/>
                <a:ea typeface="Lexend"/>
                <a:cs typeface="Lexend"/>
                <a:sym typeface="Lexend"/>
              </a:rPr>
              <a:t>Worksheet</a:t>
            </a:r>
            <a:endParaRPr sz="900" b="1"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93" name="Google Shape;93;p13"/>
          <p:cNvSpPr txBox="1"/>
          <p:nvPr>
            <p:ph type="subTitle" idx="1"/>
          </p:nvPr>
        </p:nvSpPr>
        <p:spPr>
          <a:xfrm>
            <a:off x="466825" y="360000"/>
            <a:ext cx="5779200" cy="246300"/>
          </a:xfrm>
          <a:prstGeom prst="rect">
            <a:avLst/>
          </a:prstGeom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lvl="0" rtl="0">
              <a:spcBef>
                <a:spcPct val="0"/>
              </a:spcBef>
              <a:spcAft>
                <a:spcPct val="0"/>
              </a:spcAft>
              <a:buSzPts val="900"/>
              <a:buFont typeface="Lexend"/>
              <a:buNone/>
              <a:defRPr sz="900">
                <a:latin typeface="Lexend"/>
                <a:ea typeface="Lexend"/>
                <a:cs typeface="Lexend"/>
                <a:sym typeface="Lexend"/>
              </a:defRPr>
            </a:lvl1pPr>
            <a:lvl2pPr lvl="1" rtl="0">
              <a:spcBef>
                <a:spcPct val="0"/>
              </a:spcBef>
              <a:spcAft>
                <a:spcPct val="0"/>
              </a:spcAft>
              <a:buSzPts val="1200"/>
              <a:buNone/>
              <a:defRPr sz="1200"/>
            </a:lvl2pPr>
            <a:lvl3pPr lvl="2" rtl="0">
              <a:spcBef>
                <a:spcPct val="0"/>
              </a:spcBef>
              <a:spcAft>
                <a:spcPct val="0"/>
              </a:spcAft>
              <a:buSzPts val="1200"/>
              <a:buNone/>
              <a:defRPr sz="1200"/>
            </a:lvl3pPr>
            <a:lvl4pPr lvl="3" rtl="0">
              <a:spcBef>
                <a:spcPct val="0"/>
              </a:spcBef>
              <a:spcAft>
                <a:spcPct val="0"/>
              </a:spcAft>
              <a:buSzPts val="1200"/>
              <a:buNone/>
              <a:defRPr sz="1200"/>
            </a:lvl4pPr>
            <a:lvl5pPr lvl="4" rtl="0">
              <a:spcBef>
                <a:spcPct val="0"/>
              </a:spcBef>
              <a:spcAft>
                <a:spcPct val="0"/>
              </a:spcAft>
              <a:buSzPts val="1200"/>
              <a:buNone/>
              <a:defRPr sz="1200"/>
            </a:lvl5pPr>
            <a:lvl6pPr lvl="5" rtl="0">
              <a:spcBef>
                <a:spcPct val="0"/>
              </a:spcBef>
              <a:spcAft>
                <a:spcPct val="0"/>
              </a:spcAft>
              <a:buSzPts val="1200"/>
              <a:buNone/>
              <a:defRPr sz="1200"/>
            </a:lvl6pPr>
            <a:lvl7pPr lvl="6" rtl="0">
              <a:spcBef>
                <a:spcPct val="0"/>
              </a:spcBef>
              <a:spcAft>
                <a:spcPct val="0"/>
              </a:spcAft>
              <a:buSzPts val="1200"/>
              <a:buNone/>
              <a:defRPr sz="1200"/>
            </a:lvl7pPr>
            <a:lvl8pPr lvl="7" rtl="0">
              <a:spcBef>
                <a:spcPct val="0"/>
              </a:spcBef>
              <a:spcAft>
                <a:spcPct val="0"/>
              </a:spcAft>
              <a:buSzPts val="1200"/>
              <a:buNone/>
              <a:defRPr sz="1200"/>
            </a:lvl8pPr>
            <a:lvl9pPr lvl="8" rtl="0">
              <a:spcBef>
                <a:spcPct val="0"/>
              </a:spcBef>
              <a:spcAft>
                <a:spcPct val="0"/>
              </a:spcAft>
              <a:buSzPts val="1200"/>
              <a:buNone/>
              <a:defRPr sz="1200"/>
            </a:lvl9pPr>
          </a:lstStyle>
          <a:p/>
        </p:txBody>
      </p:sp>
      <p:sp>
        <p:nvSpPr>
          <p:cNvPr id="94" name="Google Shape;94;p13"/>
          <p:cNvSpPr txBox="1"/>
          <p:nvPr>
            <p:ph type="subTitle" idx="2"/>
          </p:nvPr>
        </p:nvSpPr>
        <p:spPr>
          <a:xfrm>
            <a:off x="3875675" y="9972000"/>
            <a:ext cx="2722800" cy="1611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>
            <a:lvl1pPr lvl="0" rtl="0">
              <a:spcBef>
                <a:spcPct val="0"/>
              </a:spcBef>
              <a:spcAft>
                <a:spcPct val="0"/>
              </a:spcAft>
              <a:buClr>
                <a:srgbClr val="575756"/>
              </a:buClr>
              <a:buSzPts val="900"/>
              <a:buNone/>
              <a:defRPr sz="900">
                <a:solidFill>
                  <a:srgbClr val="575756"/>
                </a:solidFill>
              </a:defRPr>
            </a:lvl1pPr>
            <a:lvl2pPr lvl="1" rtl="0">
              <a:spcBef>
                <a:spcPct val="0"/>
              </a:spcBef>
              <a:spcAft>
                <a:spcPct val="0"/>
              </a:spcAft>
              <a:buSzPts val="900"/>
              <a:buFont typeface="Lexend Light"/>
              <a:buNone/>
              <a:defRPr sz="900">
                <a:latin typeface="Lexend Light"/>
                <a:ea typeface="Lexend Light"/>
                <a:cs typeface="Lexend Light"/>
                <a:sym typeface="Lexend Light"/>
              </a:defRPr>
            </a:lvl2pPr>
            <a:lvl3pPr lvl="2" rtl="0">
              <a:spcBef>
                <a:spcPct val="0"/>
              </a:spcBef>
              <a:spcAft>
                <a:spcPct val="0"/>
              </a:spcAft>
              <a:buSzPts val="900"/>
              <a:buFont typeface="Lexend Light"/>
              <a:buNone/>
              <a:defRPr sz="900">
                <a:latin typeface="Lexend Light"/>
                <a:ea typeface="Lexend Light"/>
                <a:cs typeface="Lexend Light"/>
                <a:sym typeface="Lexend Light"/>
              </a:defRPr>
            </a:lvl3pPr>
            <a:lvl4pPr lvl="3" rtl="0">
              <a:spcBef>
                <a:spcPct val="0"/>
              </a:spcBef>
              <a:spcAft>
                <a:spcPct val="0"/>
              </a:spcAft>
              <a:buSzPts val="900"/>
              <a:buFont typeface="Lexend Light"/>
              <a:buNone/>
              <a:defRPr sz="900">
                <a:latin typeface="Lexend Light"/>
                <a:ea typeface="Lexend Light"/>
                <a:cs typeface="Lexend Light"/>
                <a:sym typeface="Lexend Light"/>
              </a:defRPr>
            </a:lvl4pPr>
            <a:lvl5pPr lvl="4" rtl="0">
              <a:spcBef>
                <a:spcPct val="0"/>
              </a:spcBef>
              <a:spcAft>
                <a:spcPct val="0"/>
              </a:spcAft>
              <a:buSzPts val="900"/>
              <a:buFont typeface="Lexend Light"/>
              <a:buNone/>
              <a:defRPr sz="900">
                <a:latin typeface="Lexend Light"/>
                <a:ea typeface="Lexend Light"/>
                <a:cs typeface="Lexend Light"/>
                <a:sym typeface="Lexend Light"/>
              </a:defRPr>
            </a:lvl5pPr>
            <a:lvl6pPr lvl="5" rtl="0">
              <a:spcBef>
                <a:spcPct val="0"/>
              </a:spcBef>
              <a:spcAft>
                <a:spcPct val="0"/>
              </a:spcAft>
              <a:buSzPts val="900"/>
              <a:buFont typeface="Lexend Light"/>
              <a:buNone/>
              <a:defRPr sz="900">
                <a:latin typeface="Lexend Light"/>
                <a:ea typeface="Lexend Light"/>
                <a:cs typeface="Lexend Light"/>
                <a:sym typeface="Lexend Light"/>
              </a:defRPr>
            </a:lvl6pPr>
            <a:lvl7pPr lvl="6" rtl="0">
              <a:spcBef>
                <a:spcPct val="0"/>
              </a:spcBef>
              <a:spcAft>
                <a:spcPct val="0"/>
              </a:spcAft>
              <a:buSzPts val="900"/>
              <a:buFont typeface="Lexend Light"/>
              <a:buNone/>
              <a:defRPr sz="900">
                <a:latin typeface="Lexend Light"/>
                <a:ea typeface="Lexend Light"/>
                <a:cs typeface="Lexend Light"/>
                <a:sym typeface="Lexend Light"/>
              </a:defRPr>
            </a:lvl7pPr>
            <a:lvl8pPr lvl="7" rtl="0">
              <a:spcBef>
                <a:spcPct val="0"/>
              </a:spcBef>
              <a:spcAft>
                <a:spcPct val="0"/>
              </a:spcAft>
              <a:buSzPts val="900"/>
              <a:buFont typeface="Lexend Light"/>
              <a:buNone/>
              <a:defRPr sz="900">
                <a:latin typeface="Lexend Light"/>
                <a:ea typeface="Lexend Light"/>
                <a:cs typeface="Lexend Light"/>
                <a:sym typeface="Lexend Light"/>
              </a:defRPr>
            </a:lvl8pPr>
            <a:lvl9pPr lvl="8" rtl="0">
              <a:spcBef>
                <a:spcPct val="0"/>
              </a:spcBef>
              <a:spcAft>
                <a:spcPct val="0"/>
              </a:spcAft>
              <a:buSzPts val="900"/>
              <a:buFont typeface="Lexend Light"/>
              <a:buNone/>
              <a:defRPr sz="900">
                <a:latin typeface="Lexend Light"/>
                <a:ea typeface="Lexend Light"/>
                <a:cs typeface="Lexend Light"/>
                <a:sym typeface="Lexend Light"/>
              </a:defRPr>
            </a:lvl9pPr>
          </a:lstStyle>
          <a:p/>
        </p:txBody>
      </p:sp>
      <p:sp>
        <p:nvSpPr>
          <p:cNvPr id="95" name="Google Shape;95;p13"/>
          <p:cNvSpPr txBox="1"/>
          <p:nvPr/>
        </p:nvSpPr>
        <p:spPr>
          <a:xfrm>
            <a:off x="391800" y="10152000"/>
            <a:ext cx="6367500" cy="161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ct val="0"/>
              </a:spcBef>
              <a:spcAft>
                <a:spcPct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900">
                <a:solidFill>
                  <a:srgbClr val="575756"/>
                </a:solidFill>
                <a:latin typeface="Lexend"/>
                <a:ea typeface="Lexend"/>
                <a:cs typeface="Lexend"/>
                <a:sym typeface="Lexend"/>
              </a:rPr>
              <a:t>Licensed on the </a:t>
            </a:r>
            <a:r>
              <a:rPr lang="en-GB" sz="900" u="sng">
                <a:solidFill>
                  <a:srgbClr val="575756"/>
                </a:solidFill>
                <a:latin typeface="Lexend"/>
                <a:ea typeface="Lexend"/>
                <a:cs typeface="Lexend"/>
                <a:sym typeface="Lexend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Open Government Licence v3.0</a:t>
            </a:r>
            <a:r>
              <a:rPr lang="en-GB" sz="900">
                <a:solidFill>
                  <a:srgbClr val="575756"/>
                </a:solidFill>
                <a:latin typeface="Lexend"/>
                <a:ea typeface="Lexend"/>
                <a:cs typeface="Lexend"/>
                <a:sym typeface="Lexend"/>
              </a:rPr>
              <a:t>, except where otherwise stated. See </a:t>
            </a:r>
            <a:r>
              <a:rPr lang="en-GB" sz="900" u="sng">
                <a:solidFill>
                  <a:srgbClr val="575756"/>
                </a:solidFill>
                <a:latin typeface="Lexend"/>
                <a:ea typeface="Lexend"/>
                <a:cs typeface="Lexend"/>
                <a:sym typeface="Lexend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Oak terms &amp; conditions</a:t>
            </a:r>
            <a:r>
              <a:rPr lang="en-GB" sz="900">
                <a:solidFill>
                  <a:srgbClr val="575756"/>
                </a:solidFill>
                <a:latin typeface="Lexend"/>
                <a:ea typeface="Lexend"/>
                <a:cs typeface="Lexend"/>
                <a:sym typeface="Lexend"/>
              </a:rPr>
              <a:t>.</a:t>
            </a:r>
            <a:endParaRPr sz="900">
              <a:solidFill>
                <a:srgbClr val="575756"/>
              </a:solidFill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96" name="Google Shape;96;p13"/>
          <p:cNvSpPr txBox="1"/>
          <p:nvPr/>
        </p:nvSpPr>
        <p:spPr>
          <a:xfrm>
            <a:off x="394350" y="9972000"/>
            <a:ext cx="4069800" cy="161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ct val="0"/>
              </a:spcBef>
              <a:spcAft>
                <a:spcPct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900" b="1">
                <a:solidFill>
                  <a:srgbClr val="575756"/>
                </a:solidFill>
                <a:latin typeface="Lexend"/>
                <a:ea typeface="Lexend"/>
                <a:cs typeface="Lexend"/>
                <a:sym typeface="Lexend"/>
              </a:rPr>
              <a:t>© Oak National Academy 2024</a:t>
            </a:r>
            <a:r>
              <a:rPr lang="en-GB" sz="900">
                <a:solidFill>
                  <a:srgbClr val="575756"/>
                </a:solidFill>
                <a:latin typeface="Lexend"/>
                <a:ea typeface="Lexend"/>
                <a:cs typeface="Lexend"/>
                <a:sym typeface="Lexend"/>
              </a:rPr>
              <a:t>. Produced in partnership with</a:t>
            </a:r>
            <a:endParaRPr sz="900">
              <a:solidFill>
                <a:srgbClr val="575756"/>
              </a:solidFill>
              <a:latin typeface="Lexend"/>
              <a:ea typeface="Lexend"/>
              <a:cs typeface="Lexend"/>
              <a:sym typeface="Lexend"/>
            </a:endParaRPr>
          </a:p>
        </p:txBody>
      </p:sp>
    </p:spTree>
  </p:cSld>
  <p:clrMapOvr>
    <a:masterClrMapping/>
  </p:clrMapOvr>
  <p:transition/>
  <p:timing/>
  <p:extLst>
    <p:ext uri="{DCECCB84-F9BA-43D5-87BE-67443E8EF086}">
      <p15:sldGuideLst xmlns:p15="http://schemas.microsoft.com/office/powerpoint/2012/main">
        <p15:guide id="1" orient="horz" pos="454">
          <p15:clr>
            <a:srgbClr val="D9D9D9"/>
          </p15:clr>
        </p15:guide>
        <p15:guide id="2" orient="horz" pos="544">
          <p15:clr>
            <a:srgbClr val="D9D9D9"/>
          </p15:clr>
        </p15:guide>
        <p15:guide id="3" orient="horz" pos="1916">
          <p15:clr>
            <a:srgbClr val="D9D9D9"/>
          </p15:clr>
        </p15:guide>
        <p15:guide id="4" orient="horz" pos="3368">
          <p15:clr>
            <a:srgbClr val="D9D9D9"/>
          </p15:clr>
        </p15:guide>
        <p15:guide id="5" orient="horz" pos="4762">
          <p15:clr>
            <a:srgbClr val="D9D9D9"/>
          </p15:clr>
        </p15:guide>
        <p15:guide id="6" orient="horz" pos="6282">
          <p15:clr>
            <a:srgbClr val="D9D9D9"/>
          </p15:clr>
        </p15:guide>
        <p15:guide id="7" pos="295">
          <p15:clr>
            <a:srgbClr val="FF0000"/>
          </p15:clr>
        </p15:guide>
        <p15:guide id="8" pos="4467">
          <p15:clr>
            <a:srgbClr val="FF0000"/>
          </p15:clr>
        </p15:guide>
        <p15:guide id="9" pos="1519">
          <p15:clr>
            <a:srgbClr val="D9D9D9"/>
          </p15:clr>
        </p15:guide>
        <p15:guide id="10" pos="1764">
          <p15:clr>
            <a:srgbClr val="D9D9D9"/>
          </p15:clr>
        </p15:guide>
        <p15:guide id="11" pos="3243">
          <p15:clr>
            <a:srgbClr val="D9D9D9"/>
          </p15:clr>
        </p15:guide>
        <p15:guide id="12" pos="2998">
          <p15:clr>
            <a:srgbClr val="D9D9D9"/>
          </p15:clr>
        </p15:guide>
        <p15:guide id="13" pos="3120">
          <p15:clr>
            <a:srgbClr val="D9D9D9"/>
          </p15:clr>
        </p15:guide>
        <p15:guide id="14" pos="1642">
          <p15:clr>
            <a:srgbClr val="D9D9D9"/>
          </p15:clr>
        </p15:guide>
        <p15:guide id="15" pos="2381">
          <p15:clr>
            <a:srgbClr val="D9D9D9"/>
          </p15:clr>
        </p15:guide>
        <p15:guide id="16" pos="2154">
          <p15:clr>
            <a:srgbClr val="FF0000"/>
          </p15:clr>
        </p15:guide>
        <p15:guide id="17" pos="2608">
          <p15:clr>
            <a:srgbClr val="FF0000"/>
          </p15:clr>
        </p15:guide>
        <p15:guide id="18" orient="horz" pos="227">
          <p15:clr>
            <a:srgbClr val="FF000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matchingName="3.0 Single page worksheet">
  <p:cSld name="SECTION_HEADER_1_1_1_1_1_1_1_1_1_1_1_2_1_1_1_1_1_2">
    <p:bg>
      <p:bgPr>
        <a:solidFill>
          <a:schemeClr val="lt1"/>
        </a:solidFill>
      </p:bgPr>
    </p:bg>
    <p:spTree>
      <p:nvGrpSpPr>
        <p:cNvPr id="97" name="Shape 97"/>
        <p:cNvGrpSpPr/>
        <p:nvPr/>
      </p:nvGrpSpPr>
      <p:grpSpPr>
        <a:xfrm>
          <a:off x="0" y="0"/>
          <a:ext cx="0" cy="0"/>
        </a:xfrm>
      </p:grpSpPr>
      <p:pic>
        <p:nvPicPr>
          <p:cNvPr id="98" name="Google Shape;98;p14"/>
          <p:cNvPicPr preferRelativeResize="0"/>
          <p:nvPr/>
        </p:nvPicPr>
        <p:blipFill>
          <a:blip r:embed="rId1">
            <a:alphaModFix/>
          </a:blip>
          <a:stretch>
            <a:fillRect/>
          </a:stretch>
        </p:blipFill>
        <p:spPr>
          <a:xfrm>
            <a:off x="6910937" y="9972010"/>
            <a:ext cx="181075" cy="246288"/>
          </a:xfrm>
          <a:prstGeom prst="rect">
            <a:avLst/>
          </a:prstGeom>
          <a:noFill/>
          <a:ln>
            <a:noFill/>
          </a:ln>
        </p:spPr>
      </p:pic>
      <p:sp>
        <p:nvSpPr>
          <p:cNvPr id="99" name="Google Shape;99;p14"/>
          <p:cNvSpPr txBox="1"/>
          <p:nvPr>
            <p:ph type="sldNum" idx="12"/>
          </p:nvPr>
        </p:nvSpPr>
        <p:spPr>
          <a:xfrm>
            <a:off x="6352325" y="9972000"/>
            <a:ext cx="483300" cy="277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 sz="1200">
                <a:latin typeface="Lexend Medium"/>
                <a:ea typeface="Lexend Medium"/>
                <a:cs typeface="Lexend Medium"/>
                <a:sym typeface="Lexend Medium"/>
              </a:defRPr>
            </a:lvl1pPr>
            <a:lvl2pPr lvl="1" rtl="0">
              <a:buNone/>
              <a:defRPr sz="1200">
                <a:latin typeface="Lexend Medium"/>
                <a:ea typeface="Lexend Medium"/>
                <a:cs typeface="Lexend Medium"/>
                <a:sym typeface="Lexend Medium"/>
              </a:defRPr>
            </a:lvl2pPr>
            <a:lvl3pPr lvl="2" rtl="0">
              <a:buNone/>
              <a:defRPr sz="1200">
                <a:latin typeface="Lexend Medium"/>
                <a:ea typeface="Lexend Medium"/>
                <a:cs typeface="Lexend Medium"/>
                <a:sym typeface="Lexend Medium"/>
              </a:defRPr>
            </a:lvl3pPr>
            <a:lvl4pPr lvl="3" rtl="0">
              <a:buNone/>
              <a:defRPr sz="1200">
                <a:latin typeface="Lexend Medium"/>
                <a:ea typeface="Lexend Medium"/>
                <a:cs typeface="Lexend Medium"/>
                <a:sym typeface="Lexend Medium"/>
              </a:defRPr>
            </a:lvl4pPr>
            <a:lvl5pPr lvl="4" rtl="0">
              <a:buNone/>
              <a:defRPr sz="1200">
                <a:latin typeface="Lexend Medium"/>
                <a:ea typeface="Lexend Medium"/>
                <a:cs typeface="Lexend Medium"/>
                <a:sym typeface="Lexend Medium"/>
              </a:defRPr>
            </a:lvl5pPr>
            <a:lvl6pPr lvl="5" rtl="0">
              <a:buNone/>
              <a:defRPr sz="1200">
                <a:latin typeface="Lexend Medium"/>
                <a:ea typeface="Lexend Medium"/>
                <a:cs typeface="Lexend Medium"/>
                <a:sym typeface="Lexend Medium"/>
              </a:defRPr>
            </a:lvl6pPr>
            <a:lvl7pPr lvl="6" rtl="0">
              <a:buNone/>
              <a:defRPr sz="1200">
                <a:latin typeface="Lexend Medium"/>
                <a:ea typeface="Lexend Medium"/>
                <a:cs typeface="Lexend Medium"/>
                <a:sym typeface="Lexend Medium"/>
              </a:defRPr>
            </a:lvl7pPr>
            <a:lvl8pPr lvl="7" rtl="0">
              <a:buNone/>
              <a:defRPr sz="1200">
                <a:latin typeface="Lexend Medium"/>
                <a:ea typeface="Lexend Medium"/>
                <a:cs typeface="Lexend Medium"/>
                <a:sym typeface="Lexend Medium"/>
              </a:defRPr>
            </a:lvl8pPr>
            <a:lvl9pPr lvl="8" rtl="0">
              <a:buNone/>
              <a:defRPr sz="1200">
                <a:latin typeface="Lexend Medium"/>
                <a:ea typeface="Lexend Medium"/>
                <a:cs typeface="Lexend Medium"/>
                <a:sym typeface="Lexend Medium"/>
              </a:defRPr>
            </a:lvl9pPr>
          </a:lstStyle>
          <a:p>
            <a:pPr marL="0" lvl="0" indent="0" algn="r" rtl="0">
              <a:spcBef>
                <a:spcPct val="0"/>
              </a:spcBef>
              <a:spcAft>
                <a:spcPct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100" name="Google Shape;100;p14"/>
          <p:cNvSpPr txBox="1"/>
          <p:nvPr>
            <p:ph type="title"/>
          </p:nvPr>
        </p:nvSpPr>
        <p:spPr>
          <a:xfrm>
            <a:off x="468000" y="864000"/>
            <a:ext cx="6624000" cy="360000"/>
          </a:xfrm>
          <a:prstGeom prst="rect">
            <a:avLst/>
          </a:prstGeom>
        </p:spPr>
        <p:txBody>
          <a:bodyPr spcFirstLastPara="1" wrap="square" lIns="0" tIns="0" rIns="0" bIns="0" anchor="ctr" anchorCtr="0">
            <a:spAutoFit/>
          </a:bodyPr>
          <a:lstStyle>
            <a:lvl1pPr lvl="0" rtl="0">
              <a:spcBef>
                <a:spcPct val="0"/>
              </a:spcBef>
              <a:spcAft>
                <a:spcPct val="0"/>
              </a:spcAft>
              <a:buSzPts val="1800"/>
              <a:buNone/>
              <a:defRPr sz="1800"/>
            </a:lvl1pPr>
            <a:lvl2pPr lvl="1" rtl="0">
              <a:spcBef>
                <a:spcPct val="0"/>
              </a:spcBef>
              <a:spcAft>
                <a:spcPct val="0"/>
              </a:spcAft>
              <a:buSzPts val="1800"/>
              <a:buNone/>
              <a:defRPr sz="1800"/>
            </a:lvl2pPr>
            <a:lvl3pPr lvl="2" rtl="0">
              <a:spcBef>
                <a:spcPct val="0"/>
              </a:spcBef>
              <a:spcAft>
                <a:spcPct val="0"/>
              </a:spcAft>
              <a:buSzPts val="1800"/>
              <a:buNone/>
              <a:defRPr sz="1800"/>
            </a:lvl3pPr>
            <a:lvl4pPr lvl="3" rtl="0">
              <a:spcBef>
                <a:spcPct val="0"/>
              </a:spcBef>
              <a:spcAft>
                <a:spcPct val="0"/>
              </a:spcAft>
              <a:buSzPts val="1800"/>
              <a:buNone/>
              <a:defRPr sz="1800"/>
            </a:lvl4pPr>
            <a:lvl5pPr lvl="4" rtl="0">
              <a:spcBef>
                <a:spcPct val="0"/>
              </a:spcBef>
              <a:spcAft>
                <a:spcPct val="0"/>
              </a:spcAft>
              <a:buSzPts val="1800"/>
              <a:buNone/>
              <a:defRPr sz="1800"/>
            </a:lvl5pPr>
            <a:lvl6pPr lvl="5" rtl="0">
              <a:spcBef>
                <a:spcPct val="0"/>
              </a:spcBef>
              <a:spcAft>
                <a:spcPct val="0"/>
              </a:spcAft>
              <a:buSzPts val="1800"/>
              <a:buNone/>
              <a:defRPr sz="1800"/>
            </a:lvl6pPr>
            <a:lvl7pPr lvl="6" rtl="0">
              <a:spcBef>
                <a:spcPct val="0"/>
              </a:spcBef>
              <a:spcAft>
                <a:spcPct val="0"/>
              </a:spcAft>
              <a:buSzPts val="1800"/>
              <a:buNone/>
              <a:defRPr sz="1800"/>
            </a:lvl7pPr>
            <a:lvl8pPr lvl="7" rtl="0">
              <a:spcBef>
                <a:spcPct val="0"/>
              </a:spcBef>
              <a:spcAft>
                <a:spcPct val="0"/>
              </a:spcAft>
              <a:buSzPts val="1800"/>
              <a:buNone/>
              <a:defRPr sz="1800"/>
            </a:lvl8pPr>
            <a:lvl9pPr lvl="8" rtl="0">
              <a:spcBef>
                <a:spcPct val="0"/>
              </a:spcBef>
              <a:spcAft>
                <a:spcPct val="0"/>
              </a:spcAft>
              <a:buSzPts val="1800"/>
              <a:buNone/>
              <a:defRPr sz="1800"/>
            </a:lvl9pPr>
          </a:lstStyle>
          <a:p/>
        </p:txBody>
      </p:sp>
      <p:pic>
        <p:nvPicPr>
          <p:cNvPr id="101" name="Google Shape;101;p14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468000" y="1242003"/>
            <a:ext cx="6624000" cy="66240"/>
          </a:xfrm>
          <a:prstGeom prst="rect">
            <a:avLst/>
          </a:prstGeom>
          <a:noFill/>
          <a:ln>
            <a:noFill/>
          </a:ln>
        </p:spPr>
      </p:pic>
      <p:sp>
        <p:nvSpPr>
          <p:cNvPr id="102" name="Google Shape;102;p14"/>
          <p:cNvSpPr txBox="1"/>
          <p:nvPr/>
        </p:nvSpPr>
        <p:spPr>
          <a:xfrm>
            <a:off x="466825" y="360000"/>
            <a:ext cx="2334000" cy="21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spAutoFit/>
          </a:bodyPr>
          <a:lstStyle/>
          <a:p>
            <a:pPr marL="0" lvl="0" indent="0" algn="l" rtl="0">
              <a:spcBef>
                <a:spcPct val="0"/>
              </a:spcBef>
              <a:spcAft>
                <a:spcPct val="0"/>
              </a:spcAft>
              <a:buNone/>
            </a:pPr>
            <a:r>
              <a:rPr lang="en-GB" sz="1200" b="1">
                <a:latin typeface="Lexend"/>
                <a:ea typeface="Lexend"/>
                <a:cs typeface="Lexend"/>
                <a:sym typeface="Lexend"/>
              </a:rPr>
              <a:t>Name</a:t>
            </a:r>
            <a:r>
              <a:rPr lang="en-GB" b="1">
                <a:latin typeface="Lexend"/>
                <a:ea typeface="Lexend"/>
                <a:cs typeface="Lexend"/>
                <a:sym typeface="Lexend"/>
              </a:rPr>
              <a:t>:</a:t>
            </a:r>
            <a:endParaRPr b="1">
              <a:latin typeface="Lexend"/>
              <a:ea typeface="Lexend"/>
              <a:cs typeface="Lexend"/>
              <a:sym typeface="Lexend"/>
            </a:endParaRPr>
          </a:p>
        </p:txBody>
      </p:sp>
      <p:cxnSp>
        <p:nvCxnSpPr>
          <p:cNvPr id="103" name="Google Shape;103;p14"/>
          <p:cNvCxnSpPr/>
          <p:nvPr/>
        </p:nvCxnSpPr>
        <p:spPr>
          <a:xfrm>
            <a:off x="987525" y="610425"/>
            <a:ext cx="1813200" cy="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pic>
        <p:nvPicPr>
          <p:cNvPr id="104" name="Google Shape;104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722275" y="215699"/>
            <a:ext cx="504000" cy="504000"/>
          </a:xfrm>
          <a:prstGeom prst="rect">
            <a:avLst/>
          </a:prstGeom>
          <a:noFill/>
          <a:ln>
            <a:noFill/>
          </a:ln>
        </p:spPr>
      </p:pic>
      <p:sp>
        <p:nvSpPr>
          <p:cNvPr id="105" name="Google Shape;105;p14"/>
          <p:cNvSpPr txBox="1"/>
          <p:nvPr/>
        </p:nvSpPr>
        <p:spPr>
          <a:xfrm>
            <a:off x="6189000" y="360000"/>
            <a:ext cx="903000" cy="18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spAutoFit/>
          </a:bodyPr>
          <a:lstStyle/>
          <a:p>
            <a:pPr marL="0" lvl="0" indent="0" algn="r" rtl="0">
              <a:spcBef>
                <a:spcPct val="0"/>
              </a:spcBef>
              <a:spcAft>
                <a:spcPct val="0"/>
              </a:spcAft>
              <a:buNone/>
            </a:pPr>
            <a:r>
              <a:rPr lang="en-GB" sz="1200" b="1">
                <a:latin typeface="Lexend"/>
                <a:ea typeface="Lexend"/>
                <a:cs typeface="Lexend"/>
                <a:sym typeface="Lexend"/>
              </a:rPr>
              <a:t>Worksheet</a:t>
            </a:r>
            <a:endParaRPr b="1"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106" name="Google Shape;106;p14"/>
          <p:cNvSpPr txBox="1"/>
          <p:nvPr>
            <p:ph type="subTitle" idx="1"/>
          </p:nvPr>
        </p:nvSpPr>
        <p:spPr>
          <a:xfrm>
            <a:off x="3875675" y="9972000"/>
            <a:ext cx="2722800" cy="1611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>
            <a:lvl1pPr lvl="0" rtl="0">
              <a:spcBef>
                <a:spcPct val="0"/>
              </a:spcBef>
              <a:spcAft>
                <a:spcPct val="0"/>
              </a:spcAft>
              <a:buClr>
                <a:srgbClr val="575756"/>
              </a:buClr>
              <a:buSzPts val="900"/>
              <a:buNone/>
              <a:defRPr sz="900">
                <a:solidFill>
                  <a:srgbClr val="575756"/>
                </a:solidFill>
              </a:defRPr>
            </a:lvl1pPr>
            <a:lvl2pPr lvl="1" rtl="0">
              <a:spcBef>
                <a:spcPct val="0"/>
              </a:spcBef>
              <a:spcAft>
                <a:spcPct val="0"/>
              </a:spcAft>
              <a:buSzPts val="900"/>
              <a:buFont typeface="Lexend Light"/>
              <a:buNone/>
              <a:defRPr sz="900">
                <a:latin typeface="Lexend Light"/>
                <a:ea typeface="Lexend Light"/>
                <a:cs typeface="Lexend Light"/>
                <a:sym typeface="Lexend Light"/>
              </a:defRPr>
            </a:lvl2pPr>
            <a:lvl3pPr lvl="2" rtl="0">
              <a:spcBef>
                <a:spcPct val="0"/>
              </a:spcBef>
              <a:spcAft>
                <a:spcPct val="0"/>
              </a:spcAft>
              <a:buSzPts val="900"/>
              <a:buFont typeface="Lexend Light"/>
              <a:buNone/>
              <a:defRPr sz="900">
                <a:latin typeface="Lexend Light"/>
                <a:ea typeface="Lexend Light"/>
                <a:cs typeface="Lexend Light"/>
                <a:sym typeface="Lexend Light"/>
              </a:defRPr>
            </a:lvl3pPr>
            <a:lvl4pPr lvl="3" rtl="0">
              <a:spcBef>
                <a:spcPct val="0"/>
              </a:spcBef>
              <a:spcAft>
                <a:spcPct val="0"/>
              </a:spcAft>
              <a:buSzPts val="900"/>
              <a:buFont typeface="Lexend Light"/>
              <a:buNone/>
              <a:defRPr sz="900">
                <a:latin typeface="Lexend Light"/>
                <a:ea typeface="Lexend Light"/>
                <a:cs typeface="Lexend Light"/>
                <a:sym typeface="Lexend Light"/>
              </a:defRPr>
            </a:lvl4pPr>
            <a:lvl5pPr lvl="4" rtl="0">
              <a:spcBef>
                <a:spcPct val="0"/>
              </a:spcBef>
              <a:spcAft>
                <a:spcPct val="0"/>
              </a:spcAft>
              <a:buSzPts val="900"/>
              <a:buFont typeface="Lexend Light"/>
              <a:buNone/>
              <a:defRPr sz="900">
                <a:latin typeface="Lexend Light"/>
                <a:ea typeface="Lexend Light"/>
                <a:cs typeface="Lexend Light"/>
                <a:sym typeface="Lexend Light"/>
              </a:defRPr>
            </a:lvl5pPr>
            <a:lvl6pPr lvl="5" rtl="0">
              <a:spcBef>
                <a:spcPct val="0"/>
              </a:spcBef>
              <a:spcAft>
                <a:spcPct val="0"/>
              </a:spcAft>
              <a:buSzPts val="900"/>
              <a:buFont typeface="Lexend Light"/>
              <a:buNone/>
              <a:defRPr sz="900">
                <a:latin typeface="Lexend Light"/>
                <a:ea typeface="Lexend Light"/>
                <a:cs typeface="Lexend Light"/>
                <a:sym typeface="Lexend Light"/>
              </a:defRPr>
            </a:lvl6pPr>
            <a:lvl7pPr lvl="6" rtl="0">
              <a:spcBef>
                <a:spcPct val="0"/>
              </a:spcBef>
              <a:spcAft>
                <a:spcPct val="0"/>
              </a:spcAft>
              <a:buSzPts val="900"/>
              <a:buFont typeface="Lexend Light"/>
              <a:buNone/>
              <a:defRPr sz="900">
                <a:latin typeface="Lexend Light"/>
                <a:ea typeface="Lexend Light"/>
                <a:cs typeface="Lexend Light"/>
                <a:sym typeface="Lexend Light"/>
              </a:defRPr>
            </a:lvl7pPr>
            <a:lvl8pPr lvl="7" rtl="0">
              <a:spcBef>
                <a:spcPct val="0"/>
              </a:spcBef>
              <a:spcAft>
                <a:spcPct val="0"/>
              </a:spcAft>
              <a:buSzPts val="900"/>
              <a:buFont typeface="Lexend Light"/>
              <a:buNone/>
              <a:defRPr sz="900">
                <a:latin typeface="Lexend Light"/>
                <a:ea typeface="Lexend Light"/>
                <a:cs typeface="Lexend Light"/>
                <a:sym typeface="Lexend Light"/>
              </a:defRPr>
            </a:lvl8pPr>
            <a:lvl9pPr lvl="8" rtl="0">
              <a:spcBef>
                <a:spcPct val="0"/>
              </a:spcBef>
              <a:spcAft>
                <a:spcPct val="0"/>
              </a:spcAft>
              <a:buSzPts val="900"/>
              <a:buFont typeface="Lexend Light"/>
              <a:buNone/>
              <a:defRPr sz="900">
                <a:latin typeface="Lexend Light"/>
                <a:ea typeface="Lexend Light"/>
                <a:cs typeface="Lexend Light"/>
                <a:sym typeface="Lexend Light"/>
              </a:defRPr>
            </a:lvl9pPr>
          </a:lstStyle>
          <a:p/>
        </p:txBody>
      </p:sp>
      <p:sp>
        <p:nvSpPr>
          <p:cNvPr id="107" name="Google Shape;107;p14"/>
          <p:cNvSpPr txBox="1"/>
          <p:nvPr/>
        </p:nvSpPr>
        <p:spPr>
          <a:xfrm>
            <a:off x="391800" y="10152000"/>
            <a:ext cx="6367500" cy="161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ct val="0"/>
              </a:spcBef>
              <a:spcAft>
                <a:spcPct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900">
                <a:solidFill>
                  <a:srgbClr val="575756"/>
                </a:solidFill>
                <a:latin typeface="Lexend"/>
                <a:ea typeface="Lexend"/>
                <a:cs typeface="Lexend"/>
                <a:sym typeface="Lexend"/>
              </a:rPr>
              <a:t>Licensed on the </a:t>
            </a:r>
            <a:r>
              <a:rPr lang="en-GB" sz="900" u="sng">
                <a:solidFill>
                  <a:srgbClr val="575756"/>
                </a:solidFill>
                <a:latin typeface="Lexend"/>
                <a:ea typeface="Lexend"/>
                <a:cs typeface="Lexend"/>
                <a:sym typeface="Lexend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Open Government Licence v3.0</a:t>
            </a:r>
            <a:r>
              <a:rPr lang="en-GB" sz="900">
                <a:solidFill>
                  <a:srgbClr val="575756"/>
                </a:solidFill>
                <a:latin typeface="Lexend"/>
                <a:ea typeface="Lexend"/>
                <a:cs typeface="Lexend"/>
                <a:sym typeface="Lexend"/>
              </a:rPr>
              <a:t>, except where otherwise stated. See </a:t>
            </a:r>
            <a:r>
              <a:rPr lang="en-GB" sz="900" u="sng">
                <a:solidFill>
                  <a:srgbClr val="575756"/>
                </a:solidFill>
                <a:latin typeface="Lexend"/>
                <a:ea typeface="Lexend"/>
                <a:cs typeface="Lexend"/>
                <a:sym typeface="Lexend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Oak terms &amp; conditions</a:t>
            </a:r>
            <a:r>
              <a:rPr lang="en-GB" sz="900">
                <a:solidFill>
                  <a:srgbClr val="575756"/>
                </a:solidFill>
                <a:latin typeface="Lexend"/>
                <a:ea typeface="Lexend"/>
                <a:cs typeface="Lexend"/>
                <a:sym typeface="Lexend"/>
              </a:rPr>
              <a:t>.</a:t>
            </a:r>
            <a:endParaRPr sz="900">
              <a:solidFill>
                <a:srgbClr val="575756"/>
              </a:solidFill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108" name="Google Shape;108;p14"/>
          <p:cNvSpPr txBox="1"/>
          <p:nvPr/>
        </p:nvSpPr>
        <p:spPr>
          <a:xfrm>
            <a:off x="394350" y="9972000"/>
            <a:ext cx="4069800" cy="161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ct val="0"/>
              </a:spcBef>
              <a:spcAft>
                <a:spcPct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900" b="1">
                <a:solidFill>
                  <a:srgbClr val="575756"/>
                </a:solidFill>
                <a:latin typeface="Lexend"/>
                <a:ea typeface="Lexend"/>
                <a:cs typeface="Lexend"/>
                <a:sym typeface="Lexend"/>
              </a:rPr>
              <a:t>© Oak National Academy 2024</a:t>
            </a:r>
            <a:r>
              <a:rPr lang="en-GB" sz="900">
                <a:solidFill>
                  <a:srgbClr val="575756"/>
                </a:solidFill>
                <a:latin typeface="Lexend"/>
                <a:ea typeface="Lexend"/>
                <a:cs typeface="Lexend"/>
                <a:sym typeface="Lexend"/>
              </a:rPr>
              <a:t>. Produced in partnership with</a:t>
            </a:r>
            <a:endParaRPr sz="900">
              <a:solidFill>
                <a:srgbClr val="575756"/>
              </a:solidFill>
              <a:latin typeface="Lexend"/>
              <a:ea typeface="Lexend"/>
              <a:cs typeface="Lexend"/>
              <a:sym typeface="Lexend"/>
            </a:endParaRPr>
          </a:p>
        </p:txBody>
      </p:sp>
    </p:spTree>
  </p:cSld>
  <p:clrMapOvr>
    <a:masterClrMapping/>
  </p:clrMapOvr>
  <p:transition/>
  <p:timing/>
  <p:extLst>
    <p:ext uri="{DCECCB84-F9BA-43D5-87BE-67443E8EF086}">
      <p15:sldGuideLst xmlns:p15="http://schemas.microsoft.com/office/powerpoint/2012/main">
        <p15:guide id="1" orient="horz" pos="454">
          <p15:clr>
            <a:srgbClr val="D9D9D9"/>
          </p15:clr>
        </p15:guide>
        <p15:guide id="2" orient="horz" pos="544">
          <p15:clr>
            <a:srgbClr val="D9D9D9"/>
          </p15:clr>
        </p15:guide>
        <p15:guide id="3" orient="horz" pos="1916">
          <p15:clr>
            <a:srgbClr val="D9D9D9"/>
          </p15:clr>
        </p15:guide>
        <p15:guide id="4" orient="horz" pos="3368">
          <p15:clr>
            <a:srgbClr val="D9D9D9"/>
          </p15:clr>
        </p15:guide>
        <p15:guide id="5" orient="horz" pos="4762">
          <p15:clr>
            <a:srgbClr val="D9D9D9"/>
          </p15:clr>
        </p15:guide>
        <p15:guide id="6" orient="horz" pos="6282">
          <p15:clr>
            <a:srgbClr val="D9D9D9"/>
          </p15:clr>
        </p15:guide>
        <p15:guide id="7" pos="295">
          <p15:clr>
            <a:srgbClr val="FF0000"/>
          </p15:clr>
        </p15:guide>
        <p15:guide id="8" pos="4467">
          <p15:clr>
            <a:srgbClr val="FF0000"/>
          </p15:clr>
        </p15:guide>
        <p15:guide id="9" pos="1519">
          <p15:clr>
            <a:srgbClr val="D9D9D9"/>
          </p15:clr>
        </p15:guide>
        <p15:guide id="10" pos="1764">
          <p15:clr>
            <a:srgbClr val="D9D9D9"/>
          </p15:clr>
        </p15:guide>
        <p15:guide id="11" pos="3243">
          <p15:clr>
            <a:srgbClr val="D9D9D9"/>
          </p15:clr>
        </p15:guide>
        <p15:guide id="12" pos="2998">
          <p15:clr>
            <a:srgbClr val="D9D9D9"/>
          </p15:clr>
        </p15:guide>
        <p15:guide id="13" pos="3120">
          <p15:clr>
            <a:srgbClr val="D9D9D9"/>
          </p15:clr>
        </p15:guide>
        <p15:guide id="14" pos="1642">
          <p15:clr>
            <a:srgbClr val="D9D9D9"/>
          </p15:clr>
        </p15:guide>
        <p15:guide id="15" pos="2381">
          <p15:clr>
            <a:srgbClr val="D9D9D9"/>
          </p15:clr>
        </p15:guide>
        <p15:guide id="16" pos="2154">
          <p15:clr>
            <a:srgbClr val="FF0000"/>
          </p15:clr>
        </p15:guide>
        <p15:guide id="17" pos="2608">
          <p15:clr>
            <a:srgbClr val="FF0000"/>
          </p15:clr>
        </p15:guide>
        <p15:guide id="18" orient="horz" pos="227">
          <p15:clr>
            <a:srgbClr val="FF000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matchingName="3.1 Single page worksheet with long title">
  <p:cSld name="SECTION_HEADER_1_1_1_1_1_1_1_1_1_1_1_2_1_1_1_1_1_1_1">
    <p:bg>
      <p:bgPr>
        <a:solidFill>
          <a:schemeClr val="lt1"/>
        </a:solidFill>
      </p:bgPr>
    </p:bg>
    <p:spTree>
      <p:nvGrpSpPr>
        <p:cNvPr id="109" name="Shape 109"/>
        <p:cNvGrpSpPr/>
        <p:nvPr/>
      </p:nvGrpSpPr>
      <p:grpSpPr>
        <a:xfrm>
          <a:off x="0" y="0"/>
          <a:ext cx="0" cy="0"/>
        </a:xfrm>
      </p:grpSpPr>
      <p:pic>
        <p:nvPicPr>
          <p:cNvPr id="110" name="Google Shape;110;p15"/>
          <p:cNvPicPr preferRelativeResize="0"/>
          <p:nvPr/>
        </p:nvPicPr>
        <p:blipFill>
          <a:blip r:embed="rId1">
            <a:alphaModFix/>
          </a:blip>
          <a:stretch>
            <a:fillRect/>
          </a:stretch>
        </p:blipFill>
        <p:spPr>
          <a:xfrm>
            <a:off x="6910937" y="9972010"/>
            <a:ext cx="181075" cy="246288"/>
          </a:xfrm>
          <a:prstGeom prst="rect">
            <a:avLst/>
          </a:prstGeom>
          <a:noFill/>
          <a:ln>
            <a:noFill/>
          </a:ln>
        </p:spPr>
      </p:pic>
      <p:sp>
        <p:nvSpPr>
          <p:cNvPr id="111" name="Google Shape;111;p15"/>
          <p:cNvSpPr txBox="1"/>
          <p:nvPr>
            <p:ph type="sldNum" idx="12"/>
          </p:nvPr>
        </p:nvSpPr>
        <p:spPr>
          <a:xfrm>
            <a:off x="6352325" y="9972000"/>
            <a:ext cx="483300" cy="277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 sz="1200">
                <a:latin typeface="Lexend Medium"/>
                <a:ea typeface="Lexend Medium"/>
                <a:cs typeface="Lexend Medium"/>
                <a:sym typeface="Lexend Medium"/>
              </a:defRPr>
            </a:lvl1pPr>
            <a:lvl2pPr lvl="1" rtl="0">
              <a:buNone/>
              <a:defRPr sz="1200">
                <a:latin typeface="Lexend Medium"/>
                <a:ea typeface="Lexend Medium"/>
                <a:cs typeface="Lexend Medium"/>
                <a:sym typeface="Lexend Medium"/>
              </a:defRPr>
            </a:lvl2pPr>
            <a:lvl3pPr lvl="2" rtl="0">
              <a:buNone/>
              <a:defRPr sz="1200">
                <a:latin typeface="Lexend Medium"/>
                <a:ea typeface="Lexend Medium"/>
                <a:cs typeface="Lexend Medium"/>
                <a:sym typeface="Lexend Medium"/>
              </a:defRPr>
            </a:lvl3pPr>
            <a:lvl4pPr lvl="3" rtl="0">
              <a:buNone/>
              <a:defRPr sz="1200">
                <a:latin typeface="Lexend Medium"/>
                <a:ea typeface="Lexend Medium"/>
                <a:cs typeface="Lexend Medium"/>
                <a:sym typeface="Lexend Medium"/>
              </a:defRPr>
            </a:lvl4pPr>
            <a:lvl5pPr lvl="4" rtl="0">
              <a:buNone/>
              <a:defRPr sz="1200">
                <a:latin typeface="Lexend Medium"/>
                <a:ea typeface="Lexend Medium"/>
                <a:cs typeface="Lexend Medium"/>
                <a:sym typeface="Lexend Medium"/>
              </a:defRPr>
            </a:lvl5pPr>
            <a:lvl6pPr lvl="5" rtl="0">
              <a:buNone/>
              <a:defRPr sz="1200">
                <a:latin typeface="Lexend Medium"/>
                <a:ea typeface="Lexend Medium"/>
                <a:cs typeface="Lexend Medium"/>
                <a:sym typeface="Lexend Medium"/>
              </a:defRPr>
            </a:lvl6pPr>
            <a:lvl7pPr lvl="6" rtl="0">
              <a:buNone/>
              <a:defRPr sz="1200">
                <a:latin typeface="Lexend Medium"/>
                <a:ea typeface="Lexend Medium"/>
                <a:cs typeface="Lexend Medium"/>
                <a:sym typeface="Lexend Medium"/>
              </a:defRPr>
            </a:lvl7pPr>
            <a:lvl8pPr lvl="7" rtl="0">
              <a:buNone/>
              <a:defRPr sz="1200">
                <a:latin typeface="Lexend Medium"/>
                <a:ea typeface="Lexend Medium"/>
                <a:cs typeface="Lexend Medium"/>
                <a:sym typeface="Lexend Medium"/>
              </a:defRPr>
            </a:lvl8pPr>
            <a:lvl9pPr lvl="8" rtl="0">
              <a:buNone/>
              <a:defRPr sz="1200">
                <a:latin typeface="Lexend Medium"/>
                <a:ea typeface="Lexend Medium"/>
                <a:cs typeface="Lexend Medium"/>
                <a:sym typeface="Lexend Medium"/>
              </a:defRPr>
            </a:lvl9pPr>
          </a:lstStyle>
          <a:p>
            <a:pPr marL="0" lvl="0" indent="0" algn="r" rtl="0">
              <a:spcBef>
                <a:spcPct val="0"/>
              </a:spcBef>
              <a:spcAft>
                <a:spcPct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112" name="Google Shape;112;p15"/>
          <p:cNvSpPr txBox="1"/>
          <p:nvPr>
            <p:ph type="title"/>
          </p:nvPr>
        </p:nvSpPr>
        <p:spPr>
          <a:xfrm>
            <a:off x="468000" y="864000"/>
            <a:ext cx="6624000" cy="360000"/>
          </a:xfrm>
          <a:prstGeom prst="rect">
            <a:avLst/>
          </a:prstGeom>
        </p:spPr>
        <p:txBody>
          <a:bodyPr spcFirstLastPara="1" wrap="square" lIns="0" tIns="0" rIns="0" bIns="0" anchor="ctr" anchorCtr="0">
            <a:spAutoFit/>
          </a:bodyPr>
          <a:lstStyle>
            <a:lvl1pPr lvl="0" rtl="0">
              <a:spcBef>
                <a:spcPct val="0"/>
              </a:spcBef>
              <a:spcAft>
                <a:spcPct val="0"/>
              </a:spcAft>
              <a:buSzPts val="1800"/>
              <a:buNone/>
              <a:defRPr sz="1800"/>
            </a:lvl1pPr>
            <a:lvl2pPr lvl="1" rtl="0">
              <a:spcBef>
                <a:spcPct val="0"/>
              </a:spcBef>
              <a:spcAft>
                <a:spcPct val="0"/>
              </a:spcAft>
              <a:buSzPts val="1800"/>
              <a:buNone/>
              <a:defRPr sz="1800"/>
            </a:lvl2pPr>
            <a:lvl3pPr lvl="2" rtl="0">
              <a:spcBef>
                <a:spcPct val="0"/>
              </a:spcBef>
              <a:spcAft>
                <a:spcPct val="0"/>
              </a:spcAft>
              <a:buSzPts val="1800"/>
              <a:buNone/>
              <a:defRPr sz="1800"/>
            </a:lvl3pPr>
            <a:lvl4pPr lvl="3" rtl="0">
              <a:spcBef>
                <a:spcPct val="0"/>
              </a:spcBef>
              <a:spcAft>
                <a:spcPct val="0"/>
              </a:spcAft>
              <a:buSzPts val="1800"/>
              <a:buNone/>
              <a:defRPr sz="1800"/>
            </a:lvl4pPr>
            <a:lvl5pPr lvl="4" rtl="0">
              <a:spcBef>
                <a:spcPct val="0"/>
              </a:spcBef>
              <a:spcAft>
                <a:spcPct val="0"/>
              </a:spcAft>
              <a:buSzPts val="1800"/>
              <a:buNone/>
              <a:defRPr sz="1800"/>
            </a:lvl5pPr>
            <a:lvl6pPr lvl="5" rtl="0">
              <a:spcBef>
                <a:spcPct val="0"/>
              </a:spcBef>
              <a:spcAft>
                <a:spcPct val="0"/>
              </a:spcAft>
              <a:buSzPts val="1800"/>
              <a:buNone/>
              <a:defRPr sz="1800"/>
            </a:lvl6pPr>
            <a:lvl7pPr lvl="6" rtl="0">
              <a:spcBef>
                <a:spcPct val="0"/>
              </a:spcBef>
              <a:spcAft>
                <a:spcPct val="0"/>
              </a:spcAft>
              <a:buSzPts val="1800"/>
              <a:buNone/>
              <a:defRPr sz="1800"/>
            </a:lvl7pPr>
            <a:lvl8pPr lvl="7" rtl="0">
              <a:spcBef>
                <a:spcPct val="0"/>
              </a:spcBef>
              <a:spcAft>
                <a:spcPct val="0"/>
              </a:spcAft>
              <a:buSzPts val="1800"/>
              <a:buNone/>
              <a:defRPr sz="1800"/>
            </a:lvl8pPr>
            <a:lvl9pPr lvl="8" rtl="0">
              <a:spcBef>
                <a:spcPct val="0"/>
              </a:spcBef>
              <a:spcAft>
                <a:spcPct val="0"/>
              </a:spcAft>
              <a:buSzPts val="1800"/>
              <a:buNone/>
              <a:defRPr sz="1800"/>
            </a:lvl9pPr>
          </a:lstStyle>
          <a:p/>
        </p:txBody>
      </p:sp>
      <p:pic>
        <p:nvPicPr>
          <p:cNvPr id="113" name="Google Shape;113;p15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468000" y="1543153"/>
            <a:ext cx="6624000" cy="66240"/>
          </a:xfrm>
          <a:prstGeom prst="rect">
            <a:avLst/>
          </a:prstGeom>
          <a:noFill/>
          <a:ln>
            <a:noFill/>
          </a:ln>
        </p:spPr>
      </p:pic>
      <p:sp>
        <p:nvSpPr>
          <p:cNvPr id="114" name="Google Shape;114;p15"/>
          <p:cNvSpPr txBox="1"/>
          <p:nvPr/>
        </p:nvSpPr>
        <p:spPr>
          <a:xfrm>
            <a:off x="466825" y="360000"/>
            <a:ext cx="2334000" cy="21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spAutoFit/>
          </a:bodyPr>
          <a:lstStyle/>
          <a:p>
            <a:pPr marL="0" lvl="0" indent="0" algn="l" rtl="0">
              <a:spcBef>
                <a:spcPct val="0"/>
              </a:spcBef>
              <a:spcAft>
                <a:spcPct val="0"/>
              </a:spcAft>
              <a:buNone/>
            </a:pPr>
            <a:r>
              <a:rPr lang="en-GB" sz="1200" b="1">
                <a:latin typeface="Lexend"/>
                <a:ea typeface="Lexend"/>
                <a:cs typeface="Lexend"/>
                <a:sym typeface="Lexend"/>
              </a:rPr>
              <a:t>Name</a:t>
            </a:r>
            <a:r>
              <a:rPr lang="en-GB" b="1">
                <a:latin typeface="Lexend"/>
                <a:ea typeface="Lexend"/>
                <a:cs typeface="Lexend"/>
                <a:sym typeface="Lexend"/>
              </a:rPr>
              <a:t>:</a:t>
            </a:r>
            <a:endParaRPr b="1">
              <a:latin typeface="Lexend"/>
              <a:ea typeface="Lexend"/>
              <a:cs typeface="Lexend"/>
              <a:sym typeface="Lexend"/>
            </a:endParaRPr>
          </a:p>
        </p:txBody>
      </p:sp>
      <p:cxnSp>
        <p:nvCxnSpPr>
          <p:cNvPr id="115" name="Google Shape;115;p15"/>
          <p:cNvCxnSpPr/>
          <p:nvPr/>
        </p:nvCxnSpPr>
        <p:spPr>
          <a:xfrm>
            <a:off x="987525" y="610425"/>
            <a:ext cx="1813200" cy="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pic>
        <p:nvPicPr>
          <p:cNvPr id="116" name="Google Shape;116;p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722275" y="215699"/>
            <a:ext cx="504000" cy="504000"/>
          </a:xfrm>
          <a:prstGeom prst="rect">
            <a:avLst/>
          </a:prstGeom>
          <a:noFill/>
          <a:ln>
            <a:noFill/>
          </a:ln>
        </p:spPr>
      </p:pic>
      <p:sp>
        <p:nvSpPr>
          <p:cNvPr id="117" name="Google Shape;117;p15"/>
          <p:cNvSpPr txBox="1"/>
          <p:nvPr/>
        </p:nvSpPr>
        <p:spPr>
          <a:xfrm>
            <a:off x="6189000" y="360000"/>
            <a:ext cx="903000" cy="18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spAutoFit/>
          </a:bodyPr>
          <a:lstStyle/>
          <a:p>
            <a:pPr marL="0" lvl="0" indent="0" algn="r" rtl="0">
              <a:spcBef>
                <a:spcPct val="0"/>
              </a:spcBef>
              <a:spcAft>
                <a:spcPct val="0"/>
              </a:spcAft>
              <a:buNone/>
            </a:pPr>
            <a:r>
              <a:rPr lang="en-GB" sz="1200" b="1">
                <a:latin typeface="Lexend"/>
                <a:ea typeface="Lexend"/>
                <a:cs typeface="Lexend"/>
                <a:sym typeface="Lexend"/>
              </a:rPr>
              <a:t>Worksheet</a:t>
            </a:r>
            <a:endParaRPr b="1"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118" name="Google Shape;118;p15"/>
          <p:cNvSpPr txBox="1"/>
          <p:nvPr>
            <p:ph type="subTitle" idx="1"/>
          </p:nvPr>
        </p:nvSpPr>
        <p:spPr>
          <a:xfrm>
            <a:off x="3875675" y="9972000"/>
            <a:ext cx="2722800" cy="1611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>
            <a:lvl1pPr lvl="0" rtl="0">
              <a:spcBef>
                <a:spcPct val="0"/>
              </a:spcBef>
              <a:spcAft>
                <a:spcPct val="0"/>
              </a:spcAft>
              <a:buClr>
                <a:srgbClr val="575756"/>
              </a:buClr>
              <a:buSzPts val="900"/>
              <a:buNone/>
              <a:defRPr sz="900">
                <a:solidFill>
                  <a:srgbClr val="575756"/>
                </a:solidFill>
              </a:defRPr>
            </a:lvl1pPr>
            <a:lvl2pPr lvl="1" rtl="0">
              <a:spcBef>
                <a:spcPct val="0"/>
              </a:spcBef>
              <a:spcAft>
                <a:spcPct val="0"/>
              </a:spcAft>
              <a:buSzPts val="900"/>
              <a:buFont typeface="Lexend Light"/>
              <a:buNone/>
              <a:defRPr sz="900">
                <a:latin typeface="Lexend Light"/>
                <a:ea typeface="Lexend Light"/>
                <a:cs typeface="Lexend Light"/>
                <a:sym typeface="Lexend Light"/>
              </a:defRPr>
            </a:lvl2pPr>
            <a:lvl3pPr lvl="2" rtl="0">
              <a:spcBef>
                <a:spcPct val="0"/>
              </a:spcBef>
              <a:spcAft>
                <a:spcPct val="0"/>
              </a:spcAft>
              <a:buSzPts val="900"/>
              <a:buFont typeface="Lexend Light"/>
              <a:buNone/>
              <a:defRPr sz="900">
                <a:latin typeface="Lexend Light"/>
                <a:ea typeface="Lexend Light"/>
                <a:cs typeface="Lexend Light"/>
                <a:sym typeface="Lexend Light"/>
              </a:defRPr>
            </a:lvl3pPr>
            <a:lvl4pPr lvl="3" rtl="0">
              <a:spcBef>
                <a:spcPct val="0"/>
              </a:spcBef>
              <a:spcAft>
                <a:spcPct val="0"/>
              </a:spcAft>
              <a:buSzPts val="900"/>
              <a:buFont typeface="Lexend Light"/>
              <a:buNone/>
              <a:defRPr sz="900">
                <a:latin typeface="Lexend Light"/>
                <a:ea typeface="Lexend Light"/>
                <a:cs typeface="Lexend Light"/>
                <a:sym typeface="Lexend Light"/>
              </a:defRPr>
            </a:lvl4pPr>
            <a:lvl5pPr lvl="4" rtl="0">
              <a:spcBef>
                <a:spcPct val="0"/>
              </a:spcBef>
              <a:spcAft>
                <a:spcPct val="0"/>
              </a:spcAft>
              <a:buSzPts val="900"/>
              <a:buFont typeface="Lexend Light"/>
              <a:buNone/>
              <a:defRPr sz="900">
                <a:latin typeface="Lexend Light"/>
                <a:ea typeface="Lexend Light"/>
                <a:cs typeface="Lexend Light"/>
                <a:sym typeface="Lexend Light"/>
              </a:defRPr>
            </a:lvl5pPr>
            <a:lvl6pPr lvl="5" rtl="0">
              <a:spcBef>
                <a:spcPct val="0"/>
              </a:spcBef>
              <a:spcAft>
                <a:spcPct val="0"/>
              </a:spcAft>
              <a:buSzPts val="900"/>
              <a:buFont typeface="Lexend Light"/>
              <a:buNone/>
              <a:defRPr sz="900">
                <a:latin typeface="Lexend Light"/>
                <a:ea typeface="Lexend Light"/>
                <a:cs typeface="Lexend Light"/>
                <a:sym typeface="Lexend Light"/>
              </a:defRPr>
            </a:lvl6pPr>
            <a:lvl7pPr lvl="6" rtl="0">
              <a:spcBef>
                <a:spcPct val="0"/>
              </a:spcBef>
              <a:spcAft>
                <a:spcPct val="0"/>
              </a:spcAft>
              <a:buSzPts val="900"/>
              <a:buFont typeface="Lexend Light"/>
              <a:buNone/>
              <a:defRPr sz="900">
                <a:latin typeface="Lexend Light"/>
                <a:ea typeface="Lexend Light"/>
                <a:cs typeface="Lexend Light"/>
                <a:sym typeface="Lexend Light"/>
              </a:defRPr>
            </a:lvl7pPr>
            <a:lvl8pPr lvl="7" rtl="0">
              <a:spcBef>
                <a:spcPct val="0"/>
              </a:spcBef>
              <a:spcAft>
                <a:spcPct val="0"/>
              </a:spcAft>
              <a:buSzPts val="900"/>
              <a:buFont typeface="Lexend Light"/>
              <a:buNone/>
              <a:defRPr sz="900">
                <a:latin typeface="Lexend Light"/>
                <a:ea typeface="Lexend Light"/>
                <a:cs typeface="Lexend Light"/>
                <a:sym typeface="Lexend Light"/>
              </a:defRPr>
            </a:lvl8pPr>
            <a:lvl9pPr lvl="8" rtl="0">
              <a:spcBef>
                <a:spcPct val="0"/>
              </a:spcBef>
              <a:spcAft>
                <a:spcPct val="0"/>
              </a:spcAft>
              <a:buSzPts val="900"/>
              <a:buFont typeface="Lexend Light"/>
              <a:buNone/>
              <a:defRPr sz="900">
                <a:latin typeface="Lexend Light"/>
                <a:ea typeface="Lexend Light"/>
                <a:cs typeface="Lexend Light"/>
                <a:sym typeface="Lexend Light"/>
              </a:defRPr>
            </a:lvl9pPr>
          </a:lstStyle>
          <a:p/>
        </p:txBody>
      </p:sp>
      <p:sp>
        <p:nvSpPr>
          <p:cNvPr id="119" name="Google Shape;119;p15"/>
          <p:cNvSpPr txBox="1"/>
          <p:nvPr/>
        </p:nvSpPr>
        <p:spPr>
          <a:xfrm>
            <a:off x="391800" y="10152000"/>
            <a:ext cx="6367500" cy="161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ct val="0"/>
              </a:spcBef>
              <a:spcAft>
                <a:spcPct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900">
                <a:solidFill>
                  <a:srgbClr val="575756"/>
                </a:solidFill>
                <a:latin typeface="Lexend"/>
                <a:ea typeface="Lexend"/>
                <a:cs typeface="Lexend"/>
                <a:sym typeface="Lexend"/>
              </a:rPr>
              <a:t>Licensed on the </a:t>
            </a:r>
            <a:r>
              <a:rPr lang="en-GB" sz="900" u="sng">
                <a:solidFill>
                  <a:srgbClr val="575756"/>
                </a:solidFill>
                <a:latin typeface="Lexend"/>
                <a:ea typeface="Lexend"/>
                <a:cs typeface="Lexend"/>
                <a:sym typeface="Lexend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Open Government Licence v3.0</a:t>
            </a:r>
            <a:r>
              <a:rPr lang="en-GB" sz="900">
                <a:solidFill>
                  <a:srgbClr val="575756"/>
                </a:solidFill>
                <a:latin typeface="Lexend"/>
                <a:ea typeface="Lexend"/>
                <a:cs typeface="Lexend"/>
                <a:sym typeface="Lexend"/>
              </a:rPr>
              <a:t>, except where otherwise stated. See </a:t>
            </a:r>
            <a:r>
              <a:rPr lang="en-GB" sz="900" u="sng">
                <a:solidFill>
                  <a:srgbClr val="575756"/>
                </a:solidFill>
                <a:latin typeface="Lexend"/>
                <a:ea typeface="Lexend"/>
                <a:cs typeface="Lexend"/>
                <a:sym typeface="Lexend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Oak terms &amp; conditions</a:t>
            </a:r>
            <a:r>
              <a:rPr lang="en-GB" sz="900">
                <a:solidFill>
                  <a:srgbClr val="575756"/>
                </a:solidFill>
                <a:latin typeface="Lexend"/>
                <a:ea typeface="Lexend"/>
                <a:cs typeface="Lexend"/>
                <a:sym typeface="Lexend"/>
              </a:rPr>
              <a:t>.</a:t>
            </a:r>
            <a:endParaRPr sz="900">
              <a:solidFill>
                <a:srgbClr val="575756"/>
              </a:solidFill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120" name="Google Shape;120;p15"/>
          <p:cNvSpPr txBox="1"/>
          <p:nvPr/>
        </p:nvSpPr>
        <p:spPr>
          <a:xfrm>
            <a:off x="394350" y="9972000"/>
            <a:ext cx="4069800" cy="161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ct val="0"/>
              </a:spcBef>
              <a:spcAft>
                <a:spcPct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900" b="1">
                <a:solidFill>
                  <a:srgbClr val="575756"/>
                </a:solidFill>
                <a:latin typeface="Lexend"/>
                <a:ea typeface="Lexend"/>
                <a:cs typeface="Lexend"/>
                <a:sym typeface="Lexend"/>
              </a:rPr>
              <a:t>© Oak National Academy 2024</a:t>
            </a:r>
            <a:r>
              <a:rPr lang="en-GB" sz="900">
                <a:solidFill>
                  <a:srgbClr val="575756"/>
                </a:solidFill>
                <a:latin typeface="Lexend"/>
                <a:ea typeface="Lexend"/>
                <a:cs typeface="Lexend"/>
                <a:sym typeface="Lexend"/>
              </a:rPr>
              <a:t>. Produced in partnership with</a:t>
            </a:r>
            <a:endParaRPr sz="900">
              <a:solidFill>
                <a:srgbClr val="575756"/>
              </a:solidFill>
              <a:latin typeface="Lexend"/>
              <a:ea typeface="Lexend"/>
              <a:cs typeface="Lexend"/>
              <a:sym typeface="Lexend"/>
            </a:endParaRPr>
          </a:p>
        </p:txBody>
      </p:sp>
    </p:spTree>
  </p:cSld>
  <p:clrMapOvr>
    <a:masterClrMapping/>
  </p:clrMapOvr>
  <p:transition/>
  <p:timing/>
  <p:extLst>
    <p:ext uri="{DCECCB84-F9BA-43D5-87BE-67443E8EF086}">
      <p15:sldGuideLst xmlns:p15="http://schemas.microsoft.com/office/powerpoint/2012/main">
        <p15:guide id="1" orient="horz" pos="454">
          <p15:clr>
            <a:srgbClr val="D9D9D9"/>
          </p15:clr>
        </p15:guide>
        <p15:guide id="2" orient="horz" pos="544">
          <p15:clr>
            <a:srgbClr val="D9D9D9"/>
          </p15:clr>
        </p15:guide>
        <p15:guide id="3" orient="horz" pos="1916">
          <p15:clr>
            <a:srgbClr val="D9D9D9"/>
          </p15:clr>
        </p15:guide>
        <p15:guide id="4" orient="horz" pos="3368">
          <p15:clr>
            <a:srgbClr val="D9D9D9"/>
          </p15:clr>
        </p15:guide>
        <p15:guide id="5" orient="horz" pos="4762">
          <p15:clr>
            <a:srgbClr val="D9D9D9"/>
          </p15:clr>
        </p15:guide>
        <p15:guide id="6" orient="horz" pos="6282">
          <p15:clr>
            <a:srgbClr val="D9D9D9"/>
          </p15:clr>
        </p15:guide>
        <p15:guide id="7" pos="295">
          <p15:clr>
            <a:srgbClr val="FF0000"/>
          </p15:clr>
        </p15:guide>
        <p15:guide id="8" pos="4467">
          <p15:clr>
            <a:srgbClr val="FF0000"/>
          </p15:clr>
        </p15:guide>
        <p15:guide id="9" pos="1519">
          <p15:clr>
            <a:srgbClr val="D9D9D9"/>
          </p15:clr>
        </p15:guide>
        <p15:guide id="10" pos="1764">
          <p15:clr>
            <a:srgbClr val="D9D9D9"/>
          </p15:clr>
        </p15:guide>
        <p15:guide id="11" pos="3243">
          <p15:clr>
            <a:srgbClr val="D9D9D9"/>
          </p15:clr>
        </p15:guide>
        <p15:guide id="12" pos="2998">
          <p15:clr>
            <a:srgbClr val="D9D9D9"/>
          </p15:clr>
        </p15:guide>
        <p15:guide id="13" pos="3120">
          <p15:clr>
            <a:srgbClr val="D9D9D9"/>
          </p15:clr>
        </p15:guide>
        <p15:guide id="14" pos="1642">
          <p15:clr>
            <a:srgbClr val="D9D9D9"/>
          </p15:clr>
        </p15:guide>
        <p15:guide id="15" pos="2381">
          <p15:clr>
            <a:srgbClr val="D9D9D9"/>
          </p15:clr>
        </p15:guide>
        <p15:guide id="16" pos="2154">
          <p15:clr>
            <a:srgbClr val="FF0000"/>
          </p15:clr>
        </p15:guide>
        <p15:guide id="17" pos="2608">
          <p15:clr>
            <a:srgbClr val="FF0000"/>
          </p15:clr>
        </p15:guide>
        <p15:guide id="18" orient="horz" pos="227">
          <p15:clr>
            <a:srgbClr val="FF000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matchingName="4.0 Landscape title page">
  <p:cSld name="SECTION_HEADER_1_1_1_1_1_1_1_1_1_1_1_2_1_1_1_1_1_1_1_1_1_1">
    <p:bg>
      <p:bgPr>
        <a:solidFill>
          <a:schemeClr val="lt1"/>
        </a:solidFill>
      </p:bgPr>
    </p:bg>
    <p:spTree>
      <p:nvGrpSpPr>
        <p:cNvPr id="121" name="Shape 121"/>
        <p:cNvGrpSpPr/>
        <p:nvPr/>
      </p:nvGrpSpPr>
      <p:grpSpPr>
        <a:xfrm>
          <a:off x="0" y="0"/>
          <a:ext cx="0" cy="0"/>
        </a:xfrm>
      </p:grpSpPr>
      <p:pic>
        <p:nvPicPr>
          <p:cNvPr id="122" name="Google Shape;122;p16"/>
          <p:cNvPicPr preferRelativeResize="0"/>
          <p:nvPr/>
        </p:nvPicPr>
        <p:blipFill>
          <a:blip r:embed="rId1">
            <a:alphaModFix/>
          </a:blip>
          <a:stretch>
            <a:fillRect/>
          </a:stretch>
        </p:blipFill>
        <p:spPr>
          <a:xfrm rot="-5400000">
            <a:off x="6801934" y="327400"/>
            <a:ext cx="181075" cy="246288"/>
          </a:xfrm>
          <a:prstGeom prst="rect">
            <a:avLst/>
          </a:prstGeom>
          <a:noFill/>
          <a:ln>
            <a:noFill/>
          </a:ln>
        </p:spPr>
      </p:pic>
      <p:sp>
        <p:nvSpPr>
          <p:cNvPr id="123" name="Google Shape;123;p16"/>
          <p:cNvSpPr txBox="1"/>
          <p:nvPr>
            <p:ph type="sldNum" idx="12"/>
          </p:nvPr>
        </p:nvSpPr>
        <p:spPr>
          <a:xfrm rot="-5400000">
            <a:off x="6666268" y="719443"/>
            <a:ext cx="483300" cy="277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 sz="1200">
                <a:latin typeface="Lexend Medium"/>
                <a:ea typeface="Lexend Medium"/>
                <a:cs typeface="Lexend Medium"/>
                <a:sym typeface="Lexend Medium"/>
              </a:defRPr>
            </a:lvl1pPr>
            <a:lvl2pPr lvl="1" rtl="0">
              <a:buNone/>
              <a:defRPr sz="1200">
                <a:latin typeface="Lexend Medium"/>
                <a:ea typeface="Lexend Medium"/>
                <a:cs typeface="Lexend Medium"/>
                <a:sym typeface="Lexend Medium"/>
              </a:defRPr>
            </a:lvl2pPr>
            <a:lvl3pPr lvl="2" rtl="0">
              <a:buNone/>
              <a:defRPr sz="1200">
                <a:latin typeface="Lexend Medium"/>
                <a:ea typeface="Lexend Medium"/>
                <a:cs typeface="Lexend Medium"/>
                <a:sym typeface="Lexend Medium"/>
              </a:defRPr>
            </a:lvl3pPr>
            <a:lvl4pPr lvl="3" rtl="0">
              <a:buNone/>
              <a:defRPr sz="1200">
                <a:latin typeface="Lexend Medium"/>
                <a:ea typeface="Lexend Medium"/>
                <a:cs typeface="Lexend Medium"/>
                <a:sym typeface="Lexend Medium"/>
              </a:defRPr>
            </a:lvl4pPr>
            <a:lvl5pPr lvl="4" rtl="0">
              <a:buNone/>
              <a:defRPr sz="1200">
                <a:latin typeface="Lexend Medium"/>
                <a:ea typeface="Lexend Medium"/>
                <a:cs typeface="Lexend Medium"/>
                <a:sym typeface="Lexend Medium"/>
              </a:defRPr>
            </a:lvl5pPr>
            <a:lvl6pPr lvl="5" rtl="0">
              <a:buNone/>
              <a:defRPr sz="1200">
                <a:latin typeface="Lexend Medium"/>
                <a:ea typeface="Lexend Medium"/>
                <a:cs typeface="Lexend Medium"/>
                <a:sym typeface="Lexend Medium"/>
              </a:defRPr>
            </a:lvl6pPr>
            <a:lvl7pPr lvl="6" rtl="0">
              <a:buNone/>
              <a:defRPr sz="1200">
                <a:latin typeface="Lexend Medium"/>
                <a:ea typeface="Lexend Medium"/>
                <a:cs typeface="Lexend Medium"/>
                <a:sym typeface="Lexend Medium"/>
              </a:defRPr>
            </a:lvl7pPr>
            <a:lvl8pPr lvl="7" rtl="0">
              <a:buNone/>
              <a:defRPr sz="1200">
                <a:latin typeface="Lexend Medium"/>
                <a:ea typeface="Lexend Medium"/>
                <a:cs typeface="Lexend Medium"/>
                <a:sym typeface="Lexend Medium"/>
              </a:defRPr>
            </a:lvl8pPr>
            <a:lvl9pPr lvl="8" rtl="0">
              <a:buNone/>
              <a:defRPr sz="1200">
                <a:latin typeface="Lexend Medium"/>
                <a:ea typeface="Lexend Medium"/>
                <a:cs typeface="Lexend Medium"/>
                <a:sym typeface="Lexend Medium"/>
              </a:defRPr>
            </a:lvl9pPr>
          </a:lstStyle>
          <a:p>
            <a:pPr marL="0" lvl="0" indent="0" algn="r" rtl="0">
              <a:spcBef>
                <a:spcPct val="0"/>
              </a:spcBef>
              <a:spcAft>
                <a:spcPct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124" name="Google Shape;124;p16"/>
          <p:cNvSpPr txBox="1"/>
          <p:nvPr>
            <p:ph type="title"/>
          </p:nvPr>
        </p:nvSpPr>
        <p:spPr>
          <a:xfrm rot="-5400000">
            <a:off x="-3842125" y="5162095"/>
            <a:ext cx="9983700" cy="360000"/>
          </a:xfrm>
          <a:prstGeom prst="rect">
            <a:avLst/>
          </a:prstGeom>
        </p:spPr>
        <p:txBody>
          <a:bodyPr spcFirstLastPara="1" wrap="square" lIns="0" tIns="0" rIns="0" bIns="0" anchor="ctr" anchorCtr="0">
            <a:spAutoFit/>
          </a:bodyPr>
          <a:lstStyle>
            <a:lvl1pPr lvl="0" rtl="0">
              <a:spcBef>
                <a:spcPct val="0"/>
              </a:spcBef>
              <a:spcAft>
                <a:spcPct val="0"/>
              </a:spcAft>
              <a:buSzPts val="1800"/>
              <a:buNone/>
              <a:defRPr sz="1800"/>
            </a:lvl1pPr>
            <a:lvl2pPr lvl="1" rtl="0">
              <a:spcBef>
                <a:spcPct val="0"/>
              </a:spcBef>
              <a:spcAft>
                <a:spcPct val="0"/>
              </a:spcAft>
              <a:buSzPts val="1800"/>
              <a:buNone/>
              <a:defRPr sz="1800"/>
            </a:lvl2pPr>
            <a:lvl3pPr lvl="2" rtl="0">
              <a:spcBef>
                <a:spcPct val="0"/>
              </a:spcBef>
              <a:spcAft>
                <a:spcPct val="0"/>
              </a:spcAft>
              <a:buSzPts val="1800"/>
              <a:buNone/>
              <a:defRPr sz="1800"/>
            </a:lvl3pPr>
            <a:lvl4pPr lvl="3" rtl="0">
              <a:spcBef>
                <a:spcPct val="0"/>
              </a:spcBef>
              <a:spcAft>
                <a:spcPct val="0"/>
              </a:spcAft>
              <a:buSzPts val="1800"/>
              <a:buNone/>
              <a:defRPr sz="1800"/>
            </a:lvl4pPr>
            <a:lvl5pPr lvl="4" rtl="0">
              <a:spcBef>
                <a:spcPct val="0"/>
              </a:spcBef>
              <a:spcAft>
                <a:spcPct val="0"/>
              </a:spcAft>
              <a:buSzPts val="1800"/>
              <a:buNone/>
              <a:defRPr sz="1800"/>
            </a:lvl5pPr>
            <a:lvl6pPr lvl="5" rtl="0">
              <a:spcBef>
                <a:spcPct val="0"/>
              </a:spcBef>
              <a:spcAft>
                <a:spcPct val="0"/>
              </a:spcAft>
              <a:buSzPts val="1800"/>
              <a:buNone/>
              <a:defRPr sz="1800"/>
            </a:lvl6pPr>
            <a:lvl7pPr lvl="6" rtl="0">
              <a:spcBef>
                <a:spcPct val="0"/>
              </a:spcBef>
              <a:spcAft>
                <a:spcPct val="0"/>
              </a:spcAft>
              <a:buSzPts val="1800"/>
              <a:buNone/>
              <a:defRPr sz="1800"/>
            </a:lvl7pPr>
            <a:lvl8pPr lvl="7" rtl="0">
              <a:spcBef>
                <a:spcPct val="0"/>
              </a:spcBef>
              <a:spcAft>
                <a:spcPct val="0"/>
              </a:spcAft>
              <a:buSzPts val="1800"/>
              <a:buNone/>
              <a:defRPr sz="1800"/>
            </a:lvl8pPr>
            <a:lvl9pPr lvl="8" rtl="0">
              <a:spcBef>
                <a:spcPct val="0"/>
              </a:spcBef>
              <a:spcAft>
                <a:spcPct val="0"/>
              </a:spcAft>
              <a:buSzPts val="1800"/>
              <a:buNone/>
              <a:defRPr sz="1800"/>
            </a:lvl9pPr>
          </a:lstStyle>
          <a:p/>
        </p:txBody>
      </p:sp>
      <p:pic>
        <p:nvPicPr>
          <p:cNvPr id="125" name="Google Shape;125;p16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 rot="-5400000">
            <a:off x="-3612750" y="5310727"/>
            <a:ext cx="9987174" cy="66225"/>
          </a:xfrm>
          <a:prstGeom prst="rect">
            <a:avLst/>
          </a:prstGeom>
          <a:noFill/>
          <a:ln>
            <a:noFill/>
          </a:ln>
        </p:spPr>
      </p:pic>
      <p:sp>
        <p:nvSpPr>
          <p:cNvPr id="126" name="Google Shape;126;p16"/>
          <p:cNvSpPr txBox="1"/>
          <p:nvPr/>
        </p:nvSpPr>
        <p:spPr>
          <a:xfrm rot="-5400000">
            <a:off x="-595236" y="9057311"/>
            <a:ext cx="2334000" cy="21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spAutoFit/>
          </a:bodyPr>
          <a:lstStyle/>
          <a:p>
            <a:pPr marL="0" lvl="0" indent="0" algn="l" rtl="0">
              <a:spcBef>
                <a:spcPct val="0"/>
              </a:spcBef>
              <a:spcAft>
                <a:spcPct val="0"/>
              </a:spcAft>
              <a:buNone/>
            </a:pPr>
            <a:r>
              <a:rPr lang="en-GB" sz="1200" b="1">
                <a:latin typeface="Lexend"/>
                <a:ea typeface="Lexend"/>
                <a:cs typeface="Lexend"/>
                <a:sym typeface="Lexend"/>
              </a:rPr>
              <a:t>Name</a:t>
            </a:r>
            <a:r>
              <a:rPr lang="en-GB" b="1">
                <a:latin typeface="Lexend"/>
                <a:ea typeface="Lexend"/>
                <a:cs typeface="Lexend"/>
                <a:sym typeface="Lexend"/>
              </a:rPr>
              <a:t>:</a:t>
            </a:r>
            <a:endParaRPr b="1">
              <a:latin typeface="Lexend"/>
              <a:ea typeface="Lexend"/>
              <a:cs typeface="Lexend"/>
              <a:sym typeface="Lexend"/>
            </a:endParaRPr>
          </a:p>
        </p:txBody>
      </p:sp>
      <p:cxnSp>
        <p:nvCxnSpPr>
          <p:cNvPr id="127" name="Google Shape;127;p16"/>
          <p:cNvCxnSpPr/>
          <p:nvPr/>
        </p:nvCxnSpPr>
        <p:spPr>
          <a:xfrm rot="-5400000">
            <a:off x="-192111" y="8904711"/>
            <a:ext cx="1813200" cy="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pic>
        <p:nvPicPr>
          <p:cNvPr id="128" name="Google Shape;128;p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rot="-5400000">
            <a:off x="319763" y="1225736"/>
            <a:ext cx="504000" cy="504000"/>
          </a:xfrm>
          <a:prstGeom prst="rect">
            <a:avLst/>
          </a:prstGeom>
          <a:noFill/>
          <a:ln>
            <a:noFill/>
          </a:ln>
        </p:spPr>
      </p:pic>
      <p:sp>
        <p:nvSpPr>
          <p:cNvPr id="129" name="Google Shape;129;p16"/>
          <p:cNvSpPr txBox="1"/>
          <p:nvPr/>
        </p:nvSpPr>
        <p:spPr>
          <a:xfrm rot="-5400000">
            <a:off x="104964" y="719111"/>
            <a:ext cx="903000" cy="18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spAutoFit/>
          </a:bodyPr>
          <a:lstStyle/>
          <a:p>
            <a:pPr marL="0" lvl="0" indent="0" algn="r" rtl="0">
              <a:spcBef>
                <a:spcPct val="0"/>
              </a:spcBef>
              <a:spcAft>
                <a:spcPct val="0"/>
              </a:spcAft>
              <a:buNone/>
            </a:pPr>
            <a:r>
              <a:rPr lang="en-GB" sz="1200" b="1">
                <a:latin typeface="Lexend"/>
                <a:ea typeface="Lexend"/>
                <a:cs typeface="Lexend"/>
                <a:sym typeface="Lexend"/>
              </a:rPr>
              <a:t>Worksheet</a:t>
            </a:r>
            <a:endParaRPr b="1">
              <a:latin typeface="Lexend"/>
              <a:ea typeface="Lexend"/>
              <a:cs typeface="Lexend"/>
              <a:sym typeface="Lexend"/>
            </a:endParaRPr>
          </a:p>
        </p:txBody>
      </p:sp>
    </p:spTree>
  </p:cSld>
  <p:clrMapOvr>
    <a:masterClrMapping/>
  </p:clrMapOvr>
  <p:transition/>
  <p:timing/>
  <p:extLst>
    <p:ext uri="{DCECCB84-F9BA-43D5-87BE-67443E8EF086}">
      <p15:sldGuideLst xmlns:p15="http://schemas.microsoft.com/office/powerpoint/2012/main">
        <p15:guide id="1" orient="horz" pos="454">
          <p15:clr>
            <a:srgbClr val="D9D9D9"/>
          </p15:clr>
        </p15:guide>
        <p15:guide id="2" orient="horz" pos="544">
          <p15:clr>
            <a:srgbClr val="D9D9D9"/>
          </p15:clr>
        </p15:guide>
        <p15:guide id="3" orient="horz" pos="1916">
          <p15:clr>
            <a:srgbClr val="D9D9D9"/>
          </p15:clr>
        </p15:guide>
        <p15:guide id="4" orient="horz" pos="3368">
          <p15:clr>
            <a:srgbClr val="D9D9D9"/>
          </p15:clr>
        </p15:guide>
        <p15:guide id="5" orient="horz" pos="4762">
          <p15:clr>
            <a:srgbClr val="D9D9D9"/>
          </p15:clr>
        </p15:guide>
        <p15:guide id="6" orient="horz" pos="6282">
          <p15:clr>
            <a:srgbClr val="D9D9D9"/>
          </p15:clr>
        </p15:guide>
        <p15:guide id="7" pos="295">
          <p15:clr>
            <a:srgbClr val="FF0000"/>
          </p15:clr>
        </p15:guide>
        <p15:guide id="8" pos="4467">
          <p15:clr>
            <a:srgbClr val="FF0000"/>
          </p15:clr>
        </p15:guide>
        <p15:guide id="9" pos="1519">
          <p15:clr>
            <a:srgbClr val="D9D9D9"/>
          </p15:clr>
        </p15:guide>
        <p15:guide id="10" pos="1764">
          <p15:clr>
            <a:srgbClr val="D9D9D9"/>
          </p15:clr>
        </p15:guide>
        <p15:guide id="11" pos="3243">
          <p15:clr>
            <a:srgbClr val="D9D9D9"/>
          </p15:clr>
        </p15:guide>
        <p15:guide id="12" pos="2998">
          <p15:clr>
            <a:srgbClr val="D9D9D9"/>
          </p15:clr>
        </p15:guide>
        <p15:guide id="13" pos="3120">
          <p15:clr>
            <a:srgbClr val="D9D9D9"/>
          </p15:clr>
        </p15:guide>
        <p15:guide id="14" pos="1642">
          <p15:clr>
            <a:srgbClr val="D9D9D9"/>
          </p15:clr>
        </p15:guide>
        <p15:guide id="15" pos="2381">
          <p15:clr>
            <a:srgbClr val="D9D9D9"/>
          </p15:clr>
        </p15:guide>
        <p15:guide id="16" pos="2154">
          <p15:clr>
            <a:srgbClr val="FF0000"/>
          </p15:clr>
        </p15:guide>
        <p15:guide id="17" pos="2608">
          <p15:clr>
            <a:srgbClr val="FF0000"/>
          </p15:clr>
        </p15:guide>
        <p15:guide id="18" orient="horz" pos="227">
          <p15:clr>
            <a:srgbClr val="FF0000"/>
          </p15:clr>
        </p15:guide>
        <p15:guide id="19" orient="horz" pos="6508">
          <p15:clr>
            <a:srgbClr val="E46962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matchingName="4.1 Landscape middle page">
  <p:cSld name="SECTION_HEADER_1_1_1_1_1_1_1_1_1_1_1_2_1_1_1_1_1_1_1_1_1_1_1">
    <p:bg>
      <p:bgPr>
        <a:solidFill>
          <a:schemeClr val="lt1"/>
        </a:solidFill>
      </p:bgPr>
    </p:bg>
    <p:spTree>
      <p:nvGrpSpPr>
        <p:cNvPr id="130" name="Shape 130"/>
        <p:cNvGrpSpPr/>
        <p:nvPr/>
      </p:nvGrpSpPr>
      <p:grpSpPr>
        <a:xfrm>
          <a:off x="0" y="0"/>
          <a:ext cx="0" cy="0"/>
        </a:xfrm>
      </p:grpSpPr>
      <p:pic>
        <p:nvPicPr>
          <p:cNvPr id="131" name="Google Shape;131;p17"/>
          <p:cNvPicPr preferRelativeResize="0"/>
          <p:nvPr/>
        </p:nvPicPr>
        <p:blipFill>
          <a:blip r:embed="rId1">
            <a:alphaModFix/>
          </a:blip>
          <a:stretch>
            <a:fillRect/>
          </a:stretch>
        </p:blipFill>
        <p:spPr>
          <a:xfrm rot="-5400000">
            <a:off x="6801934" y="327400"/>
            <a:ext cx="181075" cy="246288"/>
          </a:xfrm>
          <a:prstGeom prst="rect">
            <a:avLst/>
          </a:prstGeom>
          <a:noFill/>
          <a:ln>
            <a:noFill/>
          </a:ln>
        </p:spPr>
      </p:pic>
      <p:sp>
        <p:nvSpPr>
          <p:cNvPr id="132" name="Google Shape;132;p17"/>
          <p:cNvSpPr txBox="1"/>
          <p:nvPr>
            <p:ph type="sldNum" idx="12"/>
          </p:nvPr>
        </p:nvSpPr>
        <p:spPr>
          <a:xfrm rot="-5400000">
            <a:off x="6666268" y="719443"/>
            <a:ext cx="483300" cy="277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 sz="1200">
                <a:latin typeface="Lexend Medium"/>
                <a:ea typeface="Lexend Medium"/>
                <a:cs typeface="Lexend Medium"/>
                <a:sym typeface="Lexend Medium"/>
              </a:defRPr>
            </a:lvl1pPr>
            <a:lvl2pPr lvl="1" rtl="0">
              <a:buNone/>
              <a:defRPr sz="1200">
                <a:latin typeface="Lexend Medium"/>
                <a:ea typeface="Lexend Medium"/>
                <a:cs typeface="Lexend Medium"/>
                <a:sym typeface="Lexend Medium"/>
              </a:defRPr>
            </a:lvl2pPr>
            <a:lvl3pPr lvl="2" rtl="0">
              <a:buNone/>
              <a:defRPr sz="1200">
                <a:latin typeface="Lexend Medium"/>
                <a:ea typeface="Lexend Medium"/>
                <a:cs typeface="Lexend Medium"/>
                <a:sym typeface="Lexend Medium"/>
              </a:defRPr>
            </a:lvl3pPr>
            <a:lvl4pPr lvl="3" rtl="0">
              <a:buNone/>
              <a:defRPr sz="1200">
                <a:latin typeface="Lexend Medium"/>
                <a:ea typeface="Lexend Medium"/>
                <a:cs typeface="Lexend Medium"/>
                <a:sym typeface="Lexend Medium"/>
              </a:defRPr>
            </a:lvl4pPr>
            <a:lvl5pPr lvl="4" rtl="0">
              <a:buNone/>
              <a:defRPr sz="1200">
                <a:latin typeface="Lexend Medium"/>
                <a:ea typeface="Lexend Medium"/>
                <a:cs typeface="Lexend Medium"/>
                <a:sym typeface="Lexend Medium"/>
              </a:defRPr>
            </a:lvl5pPr>
            <a:lvl6pPr lvl="5" rtl="0">
              <a:buNone/>
              <a:defRPr sz="1200">
                <a:latin typeface="Lexend Medium"/>
                <a:ea typeface="Lexend Medium"/>
                <a:cs typeface="Lexend Medium"/>
                <a:sym typeface="Lexend Medium"/>
              </a:defRPr>
            </a:lvl6pPr>
            <a:lvl7pPr lvl="6" rtl="0">
              <a:buNone/>
              <a:defRPr sz="1200">
                <a:latin typeface="Lexend Medium"/>
                <a:ea typeface="Lexend Medium"/>
                <a:cs typeface="Lexend Medium"/>
                <a:sym typeface="Lexend Medium"/>
              </a:defRPr>
            </a:lvl7pPr>
            <a:lvl8pPr lvl="7" rtl="0">
              <a:buNone/>
              <a:defRPr sz="1200">
                <a:latin typeface="Lexend Medium"/>
                <a:ea typeface="Lexend Medium"/>
                <a:cs typeface="Lexend Medium"/>
                <a:sym typeface="Lexend Medium"/>
              </a:defRPr>
            </a:lvl8pPr>
            <a:lvl9pPr lvl="8" rtl="0">
              <a:buNone/>
              <a:defRPr sz="1200">
                <a:latin typeface="Lexend Medium"/>
                <a:ea typeface="Lexend Medium"/>
                <a:cs typeface="Lexend Medium"/>
                <a:sym typeface="Lexend Medium"/>
              </a:defRPr>
            </a:lvl9pPr>
          </a:lstStyle>
          <a:p>
            <a:pPr marL="0" lvl="0" indent="0" algn="r" rtl="0">
              <a:spcBef>
                <a:spcPct val="0"/>
              </a:spcBef>
              <a:spcAft>
                <a:spcPct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133" name="Google Shape;133;p17"/>
          <p:cNvSpPr txBox="1"/>
          <p:nvPr/>
        </p:nvSpPr>
        <p:spPr>
          <a:xfrm rot="-5400000">
            <a:off x="174000" y="654000"/>
            <a:ext cx="726600" cy="13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spAutoFit/>
          </a:bodyPr>
          <a:lstStyle/>
          <a:p>
            <a:pPr marL="0" lvl="0" indent="0" algn="r" rtl="0">
              <a:spcBef>
                <a:spcPct val="0"/>
              </a:spcBef>
              <a:spcAft>
                <a:spcPct val="0"/>
              </a:spcAft>
              <a:buNone/>
            </a:pPr>
            <a:r>
              <a:rPr lang="en-GB" sz="900" b="1">
                <a:latin typeface="Lexend"/>
                <a:ea typeface="Lexend"/>
                <a:cs typeface="Lexend"/>
                <a:sym typeface="Lexend"/>
              </a:rPr>
              <a:t>Worksheet</a:t>
            </a:r>
            <a:endParaRPr sz="900" b="1"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134" name="Google Shape;134;p17"/>
          <p:cNvSpPr txBox="1"/>
          <p:nvPr>
            <p:ph type="subTitle" idx="1"/>
          </p:nvPr>
        </p:nvSpPr>
        <p:spPr>
          <a:xfrm rot="-5400000">
            <a:off x="-3976225" y="5682150"/>
            <a:ext cx="9096900" cy="202800"/>
          </a:xfrm>
          <a:prstGeom prst="rect">
            <a:avLst/>
          </a:prstGeom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 rtl="0">
              <a:spcBef>
                <a:spcPct val="0"/>
              </a:spcBef>
              <a:spcAft>
                <a:spcPct val="0"/>
              </a:spcAft>
              <a:buSzPts val="900"/>
              <a:buFont typeface="Lexend"/>
              <a:buNone/>
              <a:defRPr sz="900">
                <a:latin typeface="Lexend"/>
                <a:ea typeface="Lexend"/>
                <a:cs typeface="Lexend"/>
                <a:sym typeface="Lexend"/>
              </a:defRPr>
            </a:lvl1pPr>
            <a:lvl2pPr lvl="1" rtl="0">
              <a:spcBef>
                <a:spcPct val="0"/>
              </a:spcBef>
              <a:spcAft>
                <a:spcPct val="0"/>
              </a:spcAft>
              <a:buSzPts val="1200"/>
              <a:buNone/>
              <a:defRPr sz="1200"/>
            </a:lvl2pPr>
            <a:lvl3pPr lvl="2" rtl="0">
              <a:spcBef>
                <a:spcPct val="0"/>
              </a:spcBef>
              <a:spcAft>
                <a:spcPct val="0"/>
              </a:spcAft>
              <a:buSzPts val="1200"/>
              <a:buNone/>
              <a:defRPr sz="1200"/>
            </a:lvl3pPr>
            <a:lvl4pPr lvl="3" rtl="0">
              <a:spcBef>
                <a:spcPct val="0"/>
              </a:spcBef>
              <a:spcAft>
                <a:spcPct val="0"/>
              </a:spcAft>
              <a:buSzPts val="1200"/>
              <a:buNone/>
              <a:defRPr sz="1200"/>
            </a:lvl4pPr>
            <a:lvl5pPr lvl="4" rtl="0">
              <a:spcBef>
                <a:spcPct val="0"/>
              </a:spcBef>
              <a:spcAft>
                <a:spcPct val="0"/>
              </a:spcAft>
              <a:buSzPts val="1200"/>
              <a:buNone/>
              <a:defRPr sz="1200"/>
            </a:lvl5pPr>
            <a:lvl6pPr lvl="5" rtl="0">
              <a:spcBef>
                <a:spcPct val="0"/>
              </a:spcBef>
              <a:spcAft>
                <a:spcPct val="0"/>
              </a:spcAft>
              <a:buSzPts val="1200"/>
              <a:buNone/>
              <a:defRPr sz="1200"/>
            </a:lvl6pPr>
            <a:lvl7pPr lvl="6" rtl="0">
              <a:spcBef>
                <a:spcPct val="0"/>
              </a:spcBef>
              <a:spcAft>
                <a:spcPct val="0"/>
              </a:spcAft>
              <a:buSzPts val="1200"/>
              <a:buNone/>
              <a:defRPr sz="1200"/>
            </a:lvl7pPr>
            <a:lvl8pPr lvl="7" rtl="0">
              <a:spcBef>
                <a:spcPct val="0"/>
              </a:spcBef>
              <a:spcAft>
                <a:spcPct val="0"/>
              </a:spcAft>
              <a:buSzPts val="1200"/>
              <a:buNone/>
              <a:defRPr sz="1200"/>
            </a:lvl8pPr>
            <a:lvl9pPr lvl="8" rtl="0">
              <a:spcBef>
                <a:spcPct val="0"/>
              </a:spcBef>
              <a:spcAft>
                <a:spcPct val="0"/>
              </a:spcAft>
              <a:buSzPts val="1200"/>
              <a:buNone/>
              <a:defRPr sz="1200"/>
            </a:lvl9pPr>
          </a:lstStyle>
          <a:p/>
        </p:txBody>
      </p:sp>
    </p:spTree>
  </p:cSld>
  <p:clrMapOvr>
    <a:masterClrMapping/>
  </p:clrMapOvr>
  <p:transition/>
  <p:timing/>
  <p:extLst>
    <p:ext uri="{DCECCB84-F9BA-43D5-87BE-67443E8EF086}">
      <p15:sldGuideLst xmlns:p15="http://schemas.microsoft.com/office/powerpoint/2012/main">
        <p15:guide id="1" orient="horz" pos="454">
          <p15:clr>
            <a:srgbClr val="D9D9D9"/>
          </p15:clr>
        </p15:guide>
        <p15:guide id="2" orient="horz" pos="544">
          <p15:clr>
            <a:srgbClr val="D9D9D9"/>
          </p15:clr>
        </p15:guide>
        <p15:guide id="3" orient="horz" pos="1916">
          <p15:clr>
            <a:srgbClr val="D9D9D9"/>
          </p15:clr>
        </p15:guide>
        <p15:guide id="4" orient="horz" pos="3368">
          <p15:clr>
            <a:srgbClr val="D9D9D9"/>
          </p15:clr>
        </p15:guide>
        <p15:guide id="5" orient="horz" pos="4762">
          <p15:clr>
            <a:srgbClr val="D9D9D9"/>
          </p15:clr>
        </p15:guide>
        <p15:guide id="6" orient="horz" pos="6282">
          <p15:clr>
            <a:srgbClr val="D9D9D9"/>
          </p15:clr>
        </p15:guide>
        <p15:guide id="7" pos="295">
          <p15:clr>
            <a:srgbClr val="FF0000"/>
          </p15:clr>
        </p15:guide>
        <p15:guide id="8" pos="4467">
          <p15:clr>
            <a:srgbClr val="FF0000"/>
          </p15:clr>
        </p15:guide>
        <p15:guide id="9" pos="1519">
          <p15:clr>
            <a:srgbClr val="D9D9D9"/>
          </p15:clr>
        </p15:guide>
        <p15:guide id="10" pos="1764">
          <p15:clr>
            <a:srgbClr val="D9D9D9"/>
          </p15:clr>
        </p15:guide>
        <p15:guide id="11" pos="3243">
          <p15:clr>
            <a:srgbClr val="D9D9D9"/>
          </p15:clr>
        </p15:guide>
        <p15:guide id="12" pos="2998">
          <p15:clr>
            <a:srgbClr val="D9D9D9"/>
          </p15:clr>
        </p15:guide>
        <p15:guide id="13" pos="3120">
          <p15:clr>
            <a:srgbClr val="D9D9D9"/>
          </p15:clr>
        </p15:guide>
        <p15:guide id="14" pos="1642">
          <p15:clr>
            <a:srgbClr val="D9D9D9"/>
          </p15:clr>
        </p15:guide>
        <p15:guide id="15" pos="2381">
          <p15:clr>
            <a:srgbClr val="D9D9D9"/>
          </p15:clr>
        </p15:guide>
        <p15:guide id="16" pos="2154">
          <p15:clr>
            <a:srgbClr val="FF0000"/>
          </p15:clr>
        </p15:guide>
        <p15:guide id="17" pos="2608">
          <p15:clr>
            <a:srgbClr val="FF0000"/>
          </p15:clr>
        </p15:guide>
        <p15:guide id="18" orient="horz" pos="227">
          <p15:clr>
            <a:srgbClr val="FF0000"/>
          </p15:clr>
        </p15:guide>
        <p15:guide id="19" orient="horz" pos="6508">
          <p15:clr>
            <a:srgbClr val="E46962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matchingName="4.2 Landscape last page">
  <p:cSld name="SECTION_HEADER_1_1_1_1_1_1_1_1_1_1_1_2_1_1_1_1_1_1_1_1_1_1_1_1">
    <p:bg>
      <p:bgPr>
        <a:solidFill>
          <a:schemeClr val="lt1"/>
        </a:solidFill>
      </p:bgPr>
    </p:bg>
    <p:spTree>
      <p:nvGrpSpPr>
        <p:cNvPr id="135" name="Shape 135"/>
        <p:cNvGrpSpPr/>
        <p:nvPr/>
      </p:nvGrpSpPr>
      <p:grpSpPr>
        <a:xfrm>
          <a:off x="0" y="0"/>
          <a:ext cx="0" cy="0"/>
        </a:xfrm>
      </p:grpSpPr>
      <p:pic>
        <p:nvPicPr>
          <p:cNvPr id="136" name="Google Shape;136;p18"/>
          <p:cNvPicPr preferRelativeResize="0"/>
          <p:nvPr/>
        </p:nvPicPr>
        <p:blipFill>
          <a:blip r:embed="rId1">
            <a:alphaModFix/>
          </a:blip>
          <a:stretch>
            <a:fillRect/>
          </a:stretch>
        </p:blipFill>
        <p:spPr>
          <a:xfrm rot="-5400000">
            <a:off x="6801934" y="327400"/>
            <a:ext cx="181075" cy="246288"/>
          </a:xfrm>
          <a:prstGeom prst="rect">
            <a:avLst/>
          </a:prstGeom>
          <a:noFill/>
          <a:ln>
            <a:noFill/>
          </a:ln>
        </p:spPr>
      </p:pic>
      <p:sp>
        <p:nvSpPr>
          <p:cNvPr id="137" name="Google Shape;137;p18"/>
          <p:cNvSpPr txBox="1"/>
          <p:nvPr>
            <p:ph type="sldNum" idx="12"/>
          </p:nvPr>
        </p:nvSpPr>
        <p:spPr>
          <a:xfrm rot="-5400000">
            <a:off x="6666268" y="719443"/>
            <a:ext cx="483300" cy="277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 sz="1200">
                <a:latin typeface="Lexend Medium"/>
                <a:ea typeface="Lexend Medium"/>
                <a:cs typeface="Lexend Medium"/>
                <a:sym typeface="Lexend Medium"/>
              </a:defRPr>
            </a:lvl1pPr>
            <a:lvl2pPr lvl="1" rtl="0">
              <a:buNone/>
              <a:defRPr sz="1200">
                <a:latin typeface="Lexend Medium"/>
                <a:ea typeface="Lexend Medium"/>
                <a:cs typeface="Lexend Medium"/>
                <a:sym typeface="Lexend Medium"/>
              </a:defRPr>
            </a:lvl2pPr>
            <a:lvl3pPr lvl="2" rtl="0">
              <a:buNone/>
              <a:defRPr sz="1200">
                <a:latin typeface="Lexend Medium"/>
                <a:ea typeface="Lexend Medium"/>
                <a:cs typeface="Lexend Medium"/>
                <a:sym typeface="Lexend Medium"/>
              </a:defRPr>
            </a:lvl3pPr>
            <a:lvl4pPr lvl="3" rtl="0">
              <a:buNone/>
              <a:defRPr sz="1200">
                <a:latin typeface="Lexend Medium"/>
                <a:ea typeface="Lexend Medium"/>
                <a:cs typeface="Lexend Medium"/>
                <a:sym typeface="Lexend Medium"/>
              </a:defRPr>
            </a:lvl4pPr>
            <a:lvl5pPr lvl="4" rtl="0">
              <a:buNone/>
              <a:defRPr sz="1200">
                <a:latin typeface="Lexend Medium"/>
                <a:ea typeface="Lexend Medium"/>
                <a:cs typeface="Lexend Medium"/>
                <a:sym typeface="Lexend Medium"/>
              </a:defRPr>
            </a:lvl5pPr>
            <a:lvl6pPr lvl="5" rtl="0">
              <a:buNone/>
              <a:defRPr sz="1200">
                <a:latin typeface="Lexend Medium"/>
                <a:ea typeface="Lexend Medium"/>
                <a:cs typeface="Lexend Medium"/>
                <a:sym typeface="Lexend Medium"/>
              </a:defRPr>
            </a:lvl6pPr>
            <a:lvl7pPr lvl="6" rtl="0">
              <a:buNone/>
              <a:defRPr sz="1200">
                <a:latin typeface="Lexend Medium"/>
                <a:ea typeface="Lexend Medium"/>
                <a:cs typeface="Lexend Medium"/>
                <a:sym typeface="Lexend Medium"/>
              </a:defRPr>
            </a:lvl7pPr>
            <a:lvl8pPr lvl="7" rtl="0">
              <a:buNone/>
              <a:defRPr sz="1200">
                <a:latin typeface="Lexend Medium"/>
                <a:ea typeface="Lexend Medium"/>
                <a:cs typeface="Lexend Medium"/>
                <a:sym typeface="Lexend Medium"/>
              </a:defRPr>
            </a:lvl8pPr>
            <a:lvl9pPr lvl="8" rtl="0">
              <a:buNone/>
              <a:defRPr sz="1200">
                <a:latin typeface="Lexend Medium"/>
                <a:ea typeface="Lexend Medium"/>
                <a:cs typeface="Lexend Medium"/>
                <a:sym typeface="Lexend Medium"/>
              </a:defRPr>
            </a:lvl9pPr>
          </a:lstStyle>
          <a:p>
            <a:pPr marL="0" lvl="0" indent="0" algn="r" rtl="0">
              <a:spcBef>
                <a:spcPct val="0"/>
              </a:spcBef>
              <a:spcAft>
                <a:spcPct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138" name="Google Shape;138;p18"/>
          <p:cNvSpPr txBox="1"/>
          <p:nvPr/>
        </p:nvSpPr>
        <p:spPr>
          <a:xfrm rot="-5400000">
            <a:off x="174000" y="654000"/>
            <a:ext cx="726600" cy="13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spAutoFit/>
          </a:bodyPr>
          <a:lstStyle/>
          <a:p>
            <a:pPr marL="0" lvl="0" indent="0" algn="r" rtl="0">
              <a:spcBef>
                <a:spcPct val="0"/>
              </a:spcBef>
              <a:spcAft>
                <a:spcPct val="0"/>
              </a:spcAft>
              <a:buNone/>
            </a:pPr>
            <a:r>
              <a:rPr lang="en-GB" sz="900" b="1">
                <a:latin typeface="Lexend"/>
                <a:ea typeface="Lexend"/>
                <a:cs typeface="Lexend"/>
                <a:sym typeface="Lexend"/>
              </a:rPr>
              <a:t>Worksheet</a:t>
            </a:r>
            <a:endParaRPr sz="900" b="1"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139" name="Google Shape;139;p18"/>
          <p:cNvSpPr txBox="1"/>
          <p:nvPr>
            <p:ph type="subTitle" idx="1"/>
          </p:nvPr>
        </p:nvSpPr>
        <p:spPr>
          <a:xfrm rot="-5400000">
            <a:off x="-3976225" y="5682150"/>
            <a:ext cx="9096900" cy="202800"/>
          </a:xfrm>
          <a:prstGeom prst="rect">
            <a:avLst/>
          </a:prstGeom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 rtl="0">
              <a:spcBef>
                <a:spcPct val="0"/>
              </a:spcBef>
              <a:spcAft>
                <a:spcPct val="0"/>
              </a:spcAft>
              <a:buSzPts val="900"/>
              <a:buFont typeface="Lexend"/>
              <a:buNone/>
              <a:defRPr sz="900">
                <a:latin typeface="Lexend"/>
                <a:ea typeface="Lexend"/>
                <a:cs typeface="Lexend"/>
                <a:sym typeface="Lexend"/>
              </a:defRPr>
            </a:lvl1pPr>
            <a:lvl2pPr lvl="1" rtl="0">
              <a:spcBef>
                <a:spcPct val="0"/>
              </a:spcBef>
              <a:spcAft>
                <a:spcPct val="0"/>
              </a:spcAft>
              <a:buSzPts val="1200"/>
              <a:buNone/>
              <a:defRPr sz="1200"/>
            </a:lvl2pPr>
            <a:lvl3pPr lvl="2" rtl="0">
              <a:spcBef>
                <a:spcPct val="0"/>
              </a:spcBef>
              <a:spcAft>
                <a:spcPct val="0"/>
              </a:spcAft>
              <a:buSzPts val="1200"/>
              <a:buNone/>
              <a:defRPr sz="1200"/>
            </a:lvl3pPr>
            <a:lvl4pPr lvl="3" rtl="0">
              <a:spcBef>
                <a:spcPct val="0"/>
              </a:spcBef>
              <a:spcAft>
                <a:spcPct val="0"/>
              </a:spcAft>
              <a:buSzPts val="1200"/>
              <a:buNone/>
              <a:defRPr sz="1200"/>
            </a:lvl4pPr>
            <a:lvl5pPr lvl="4" rtl="0">
              <a:spcBef>
                <a:spcPct val="0"/>
              </a:spcBef>
              <a:spcAft>
                <a:spcPct val="0"/>
              </a:spcAft>
              <a:buSzPts val="1200"/>
              <a:buNone/>
              <a:defRPr sz="1200"/>
            </a:lvl5pPr>
            <a:lvl6pPr lvl="5" rtl="0">
              <a:spcBef>
                <a:spcPct val="0"/>
              </a:spcBef>
              <a:spcAft>
                <a:spcPct val="0"/>
              </a:spcAft>
              <a:buSzPts val="1200"/>
              <a:buNone/>
              <a:defRPr sz="1200"/>
            </a:lvl6pPr>
            <a:lvl7pPr lvl="6" rtl="0">
              <a:spcBef>
                <a:spcPct val="0"/>
              </a:spcBef>
              <a:spcAft>
                <a:spcPct val="0"/>
              </a:spcAft>
              <a:buSzPts val="1200"/>
              <a:buNone/>
              <a:defRPr sz="1200"/>
            </a:lvl7pPr>
            <a:lvl8pPr lvl="7" rtl="0">
              <a:spcBef>
                <a:spcPct val="0"/>
              </a:spcBef>
              <a:spcAft>
                <a:spcPct val="0"/>
              </a:spcAft>
              <a:buSzPts val="1200"/>
              <a:buNone/>
              <a:defRPr sz="1200"/>
            </a:lvl8pPr>
            <a:lvl9pPr lvl="8" rtl="0">
              <a:spcBef>
                <a:spcPct val="0"/>
              </a:spcBef>
              <a:spcAft>
                <a:spcPct val="0"/>
              </a:spcAft>
              <a:buSzPts val="1200"/>
              <a:buNone/>
              <a:defRPr sz="1200"/>
            </a:lvl9pPr>
          </a:lstStyle>
          <a:p/>
        </p:txBody>
      </p:sp>
      <p:sp>
        <p:nvSpPr>
          <p:cNvPr id="140" name="Google Shape;140;p18"/>
          <p:cNvSpPr txBox="1"/>
          <p:nvPr>
            <p:ph type="subTitle" idx="2"/>
          </p:nvPr>
        </p:nvSpPr>
        <p:spPr>
          <a:xfrm rot="-5400000">
            <a:off x="5488475" y="5406175"/>
            <a:ext cx="2722800" cy="1611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>
            <a:lvl1pPr lvl="0" rtl="0">
              <a:spcBef>
                <a:spcPct val="0"/>
              </a:spcBef>
              <a:spcAft>
                <a:spcPct val="0"/>
              </a:spcAft>
              <a:buClr>
                <a:srgbClr val="575756"/>
              </a:buClr>
              <a:buSzPts val="900"/>
              <a:buNone/>
              <a:defRPr sz="900">
                <a:solidFill>
                  <a:srgbClr val="575756"/>
                </a:solidFill>
              </a:defRPr>
            </a:lvl1pPr>
            <a:lvl2pPr lvl="1" rtl="0">
              <a:spcBef>
                <a:spcPct val="0"/>
              </a:spcBef>
              <a:spcAft>
                <a:spcPct val="0"/>
              </a:spcAft>
              <a:buSzPts val="900"/>
              <a:buFont typeface="Lexend Light"/>
              <a:buNone/>
              <a:defRPr sz="900">
                <a:latin typeface="Lexend Light"/>
                <a:ea typeface="Lexend Light"/>
                <a:cs typeface="Lexend Light"/>
                <a:sym typeface="Lexend Light"/>
              </a:defRPr>
            </a:lvl2pPr>
            <a:lvl3pPr lvl="2" rtl="0">
              <a:spcBef>
                <a:spcPct val="0"/>
              </a:spcBef>
              <a:spcAft>
                <a:spcPct val="0"/>
              </a:spcAft>
              <a:buSzPts val="900"/>
              <a:buFont typeface="Lexend Light"/>
              <a:buNone/>
              <a:defRPr sz="900">
                <a:latin typeface="Lexend Light"/>
                <a:ea typeface="Lexend Light"/>
                <a:cs typeface="Lexend Light"/>
                <a:sym typeface="Lexend Light"/>
              </a:defRPr>
            </a:lvl3pPr>
            <a:lvl4pPr lvl="3" rtl="0">
              <a:spcBef>
                <a:spcPct val="0"/>
              </a:spcBef>
              <a:spcAft>
                <a:spcPct val="0"/>
              </a:spcAft>
              <a:buSzPts val="900"/>
              <a:buFont typeface="Lexend Light"/>
              <a:buNone/>
              <a:defRPr sz="900">
                <a:latin typeface="Lexend Light"/>
                <a:ea typeface="Lexend Light"/>
                <a:cs typeface="Lexend Light"/>
                <a:sym typeface="Lexend Light"/>
              </a:defRPr>
            </a:lvl4pPr>
            <a:lvl5pPr lvl="4" rtl="0">
              <a:spcBef>
                <a:spcPct val="0"/>
              </a:spcBef>
              <a:spcAft>
                <a:spcPct val="0"/>
              </a:spcAft>
              <a:buSzPts val="900"/>
              <a:buFont typeface="Lexend Light"/>
              <a:buNone/>
              <a:defRPr sz="900">
                <a:latin typeface="Lexend Light"/>
                <a:ea typeface="Lexend Light"/>
                <a:cs typeface="Lexend Light"/>
                <a:sym typeface="Lexend Light"/>
              </a:defRPr>
            </a:lvl5pPr>
            <a:lvl6pPr lvl="5" rtl="0">
              <a:spcBef>
                <a:spcPct val="0"/>
              </a:spcBef>
              <a:spcAft>
                <a:spcPct val="0"/>
              </a:spcAft>
              <a:buSzPts val="900"/>
              <a:buFont typeface="Lexend Light"/>
              <a:buNone/>
              <a:defRPr sz="900">
                <a:latin typeface="Lexend Light"/>
                <a:ea typeface="Lexend Light"/>
                <a:cs typeface="Lexend Light"/>
                <a:sym typeface="Lexend Light"/>
              </a:defRPr>
            </a:lvl6pPr>
            <a:lvl7pPr lvl="6" rtl="0">
              <a:spcBef>
                <a:spcPct val="0"/>
              </a:spcBef>
              <a:spcAft>
                <a:spcPct val="0"/>
              </a:spcAft>
              <a:buSzPts val="900"/>
              <a:buFont typeface="Lexend Light"/>
              <a:buNone/>
              <a:defRPr sz="900">
                <a:latin typeface="Lexend Light"/>
                <a:ea typeface="Lexend Light"/>
                <a:cs typeface="Lexend Light"/>
                <a:sym typeface="Lexend Light"/>
              </a:defRPr>
            </a:lvl7pPr>
            <a:lvl8pPr lvl="7" rtl="0">
              <a:spcBef>
                <a:spcPct val="0"/>
              </a:spcBef>
              <a:spcAft>
                <a:spcPct val="0"/>
              </a:spcAft>
              <a:buSzPts val="900"/>
              <a:buFont typeface="Lexend Light"/>
              <a:buNone/>
              <a:defRPr sz="900">
                <a:latin typeface="Lexend Light"/>
                <a:ea typeface="Lexend Light"/>
                <a:cs typeface="Lexend Light"/>
                <a:sym typeface="Lexend Light"/>
              </a:defRPr>
            </a:lvl8pPr>
            <a:lvl9pPr lvl="8" rtl="0">
              <a:spcBef>
                <a:spcPct val="0"/>
              </a:spcBef>
              <a:spcAft>
                <a:spcPct val="0"/>
              </a:spcAft>
              <a:buSzPts val="900"/>
              <a:buFont typeface="Lexend Light"/>
              <a:buNone/>
              <a:defRPr sz="900">
                <a:latin typeface="Lexend Light"/>
                <a:ea typeface="Lexend Light"/>
                <a:cs typeface="Lexend Light"/>
                <a:sym typeface="Lexend Light"/>
              </a:defRPr>
            </a:lvl9pPr>
          </a:lstStyle>
          <a:p/>
        </p:txBody>
      </p:sp>
      <p:sp>
        <p:nvSpPr>
          <p:cNvPr id="141" name="Google Shape;141;p18"/>
          <p:cNvSpPr txBox="1"/>
          <p:nvPr/>
        </p:nvSpPr>
        <p:spPr>
          <a:xfrm rot="-5400000">
            <a:off x="3494675" y="6716250"/>
            <a:ext cx="7070400" cy="161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ct val="0"/>
              </a:spcBef>
              <a:spcAft>
                <a:spcPct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900">
                <a:solidFill>
                  <a:srgbClr val="575756"/>
                </a:solidFill>
                <a:latin typeface="Lexend"/>
                <a:ea typeface="Lexend"/>
                <a:cs typeface="Lexend"/>
                <a:sym typeface="Lexend"/>
              </a:rPr>
              <a:t>Licensed on the </a:t>
            </a:r>
            <a:r>
              <a:rPr lang="en-GB" sz="900" u="sng">
                <a:solidFill>
                  <a:srgbClr val="575756"/>
                </a:solidFill>
                <a:latin typeface="Lexend"/>
                <a:ea typeface="Lexend"/>
                <a:cs typeface="Lexend"/>
                <a:sym typeface="Lexend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Open Government Licence v3.0</a:t>
            </a:r>
            <a:r>
              <a:rPr lang="en-GB" sz="900">
                <a:solidFill>
                  <a:srgbClr val="575756"/>
                </a:solidFill>
                <a:latin typeface="Lexend"/>
                <a:ea typeface="Lexend"/>
                <a:cs typeface="Lexend"/>
                <a:sym typeface="Lexend"/>
              </a:rPr>
              <a:t>, except where otherwise stated. See </a:t>
            </a:r>
            <a:r>
              <a:rPr lang="en-GB" sz="900" u="sng">
                <a:solidFill>
                  <a:srgbClr val="575756"/>
                </a:solidFill>
                <a:latin typeface="Lexend"/>
                <a:ea typeface="Lexend"/>
                <a:cs typeface="Lexend"/>
                <a:sym typeface="Lexend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Oak terms &amp; conditions</a:t>
            </a:r>
            <a:r>
              <a:rPr lang="en-GB" sz="900">
                <a:solidFill>
                  <a:srgbClr val="575756"/>
                </a:solidFill>
                <a:latin typeface="Lexend"/>
                <a:ea typeface="Lexend"/>
                <a:cs typeface="Lexend"/>
                <a:sym typeface="Lexend"/>
              </a:rPr>
              <a:t>.</a:t>
            </a:r>
            <a:endParaRPr sz="900">
              <a:solidFill>
                <a:srgbClr val="575756"/>
              </a:solidFill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142" name="Google Shape;142;p18"/>
          <p:cNvSpPr txBox="1"/>
          <p:nvPr/>
        </p:nvSpPr>
        <p:spPr>
          <a:xfrm rot="-5400000">
            <a:off x="4814975" y="8214000"/>
            <a:ext cx="4069800" cy="161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ct val="0"/>
              </a:spcBef>
              <a:spcAft>
                <a:spcPct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900" b="1">
                <a:solidFill>
                  <a:srgbClr val="575756"/>
                </a:solidFill>
                <a:latin typeface="Lexend"/>
                <a:ea typeface="Lexend"/>
                <a:cs typeface="Lexend"/>
                <a:sym typeface="Lexend"/>
              </a:rPr>
              <a:t>© Oak National Academy 2024</a:t>
            </a:r>
            <a:r>
              <a:rPr lang="en-GB" sz="900">
                <a:solidFill>
                  <a:srgbClr val="575756"/>
                </a:solidFill>
                <a:latin typeface="Lexend"/>
                <a:ea typeface="Lexend"/>
                <a:cs typeface="Lexend"/>
                <a:sym typeface="Lexend"/>
              </a:rPr>
              <a:t>. Produced in partnership with</a:t>
            </a:r>
            <a:endParaRPr sz="900">
              <a:solidFill>
                <a:srgbClr val="575756"/>
              </a:solidFill>
              <a:latin typeface="Lexend"/>
              <a:ea typeface="Lexend"/>
              <a:cs typeface="Lexend"/>
              <a:sym typeface="Lexend"/>
            </a:endParaRPr>
          </a:p>
        </p:txBody>
      </p:sp>
    </p:spTree>
  </p:cSld>
  <p:clrMapOvr>
    <a:masterClrMapping/>
  </p:clrMapOvr>
  <p:transition/>
  <p:timing/>
  <p:extLst>
    <p:ext uri="{DCECCB84-F9BA-43D5-87BE-67443E8EF086}">
      <p15:sldGuideLst xmlns:p15="http://schemas.microsoft.com/office/powerpoint/2012/main">
        <p15:guide id="1" orient="horz" pos="454">
          <p15:clr>
            <a:srgbClr val="D9D9D9"/>
          </p15:clr>
        </p15:guide>
        <p15:guide id="2" orient="horz" pos="544">
          <p15:clr>
            <a:srgbClr val="D9D9D9"/>
          </p15:clr>
        </p15:guide>
        <p15:guide id="3" orient="horz" pos="1916">
          <p15:clr>
            <a:srgbClr val="D9D9D9"/>
          </p15:clr>
        </p15:guide>
        <p15:guide id="4" orient="horz" pos="3368">
          <p15:clr>
            <a:srgbClr val="D9D9D9"/>
          </p15:clr>
        </p15:guide>
        <p15:guide id="5" orient="horz" pos="4762">
          <p15:clr>
            <a:srgbClr val="D9D9D9"/>
          </p15:clr>
        </p15:guide>
        <p15:guide id="6" orient="horz" pos="6282">
          <p15:clr>
            <a:srgbClr val="D9D9D9"/>
          </p15:clr>
        </p15:guide>
        <p15:guide id="7" pos="295">
          <p15:clr>
            <a:srgbClr val="FF0000"/>
          </p15:clr>
        </p15:guide>
        <p15:guide id="8" pos="4467">
          <p15:clr>
            <a:srgbClr val="FF0000"/>
          </p15:clr>
        </p15:guide>
        <p15:guide id="9" pos="1519">
          <p15:clr>
            <a:srgbClr val="D9D9D9"/>
          </p15:clr>
        </p15:guide>
        <p15:guide id="10" pos="1764">
          <p15:clr>
            <a:srgbClr val="D9D9D9"/>
          </p15:clr>
        </p15:guide>
        <p15:guide id="11" pos="3243">
          <p15:clr>
            <a:srgbClr val="D9D9D9"/>
          </p15:clr>
        </p15:guide>
        <p15:guide id="12" pos="2998">
          <p15:clr>
            <a:srgbClr val="D9D9D9"/>
          </p15:clr>
        </p15:guide>
        <p15:guide id="13" pos="3120">
          <p15:clr>
            <a:srgbClr val="D9D9D9"/>
          </p15:clr>
        </p15:guide>
        <p15:guide id="14" pos="1642">
          <p15:clr>
            <a:srgbClr val="D9D9D9"/>
          </p15:clr>
        </p15:guide>
        <p15:guide id="15" pos="2381">
          <p15:clr>
            <a:srgbClr val="D9D9D9"/>
          </p15:clr>
        </p15:guide>
        <p15:guide id="16" pos="2154">
          <p15:clr>
            <a:srgbClr val="FF0000"/>
          </p15:clr>
        </p15:guide>
        <p15:guide id="17" pos="2608">
          <p15:clr>
            <a:srgbClr val="FF0000"/>
          </p15:clr>
        </p15:guide>
        <p15:guide id="18" orient="horz" pos="227">
          <p15:clr>
            <a:srgbClr val="FF0000"/>
          </p15:clr>
        </p15:guide>
        <p15:guide id="19" orient="horz" pos="6508">
          <p15:clr>
            <a:srgbClr val="E46962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matchingName="5.0 Landscape single page worksheet">
  <p:cSld name="SECTION_HEADER_1_1_1_1_1_1_1_1_1_1_1_2_1_1_1_1_1_1_1_1_1_1_2">
    <p:bg>
      <p:bgPr>
        <a:solidFill>
          <a:schemeClr val="lt1"/>
        </a:solidFill>
      </p:bgPr>
    </p:bg>
    <p:spTree>
      <p:nvGrpSpPr>
        <p:cNvPr id="143" name="Shape 143"/>
        <p:cNvGrpSpPr/>
        <p:nvPr/>
      </p:nvGrpSpPr>
      <p:grpSpPr>
        <a:xfrm>
          <a:off x="0" y="0"/>
          <a:ext cx="0" cy="0"/>
        </a:xfrm>
      </p:grpSpPr>
      <p:pic>
        <p:nvPicPr>
          <p:cNvPr id="144" name="Google Shape;144;p19"/>
          <p:cNvPicPr preferRelativeResize="0"/>
          <p:nvPr/>
        </p:nvPicPr>
        <p:blipFill>
          <a:blip r:embed="rId1">
            <a:alphaModFix/>
          </a:blip>
          <a:stretch>
            <a:fillRect/>
          </a:stretch>
        </p:blipFill>
        <p:spPr>
          <a:xfrm rot="-5400000">
            <a:off x="6801934" y="327400"/>
            <a:ext cx="181075" cy="246288"/>
          </a:xfrm>
          <a:prstGeom prst="rect">
            <a:avLst/>
          </a:prstGeom>
          <a:noFill/>
          <a:ln>
            <a:noFill/>
          </a:ln>
        </p:spPr>
      </p:pic>
      <p:sp>
        <p:nvSpPr>
          <p:cNvPr id="145" name="Google Shape;145;p19"/>
          <p:cNvSpPr txBox="1"/>
          <p:nvPr>
            <p:ph type="sldNum" idx="12"/>
          </p:nvPr>
        </p:nvSpPr>
        <p:spPr>
          <a:xfrm rot="-5400000">
            <a:off x="6666268" y="719443"/>
            <a:ext cx="483300" cy="277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 sz="1200">
                <a:latin typeface="Lexend Medium"/>
                <a:ea typeface="Lexend Medium"/>
                <a:cs typeface="Lexend Medium"/>
                <a:sym typeface="Lexend Medium"/>
              </a:defRPr>
            </a:lvl1pPr>
            <a:lvl2pPr lvl="1" rtl="0">
              <a:buNone/>
              <a:defRPr sz="1200">
                <a:latin typeface="Lexend Medium"/>
                <a:ea typeface="Lexend Medium"/>
                <a:cs typeface="Lexend Medium"/>
                <a:sym typeface="Lexend Medium"/>
              </a:defRPr>
            </a:lvl2pPr>
            <a:lvl3pPr lvl="2" rtl="0">
              <a:buNone/>
              <a:defRPr sz="1200">
                <a:latin typeface="Lexend Medium"/>
                <a:ea typeface="Lexend Medium"/>
                <a:cs typeface="Lexend Medium"/>
                <a:sym typeface="Lexend Medium"/>
              </a:defRPr>
            </a:lvl3pPr>
            <a:lvl4pPr lvl="3" rtl="0">
              <a:buNone/>
              <a:defRPr sz="1200">
                <a:latin typeface="Lexend Medium"/>
                <a:ea typeface="Lexend Medium"/>
                <a:cs typeface="Lexend Medium"/>
                <a:sym typeface="Lexend Medium"/>
              </a:defRPr>
            </a:lvl4pPr>
            <a:lvl5pPr lvl="4" rtl="0">
              <a:buNone/>
              <a:defRPr sz="1200">
                <a:latin typeface="Lexend Medium"/>
                <a:ea typeface="Lexend Medium"/>
                <a:cs typeface="Lexend Medium"/>
                <a:sym typeface="Lexend Medium"/>
              </a:defRPr>
            </a:lvl5pPr>
            <a:lvl6pPr lvl="5" rtl="0">
              <a:buNone/>
              <a:defRPr sz="1200">
                <a:latin typeface="Lexend Medium"/>
                <a:ea typeface="Lexend Medium"/>
                <a:cs typeface="Lexend Medium"/>
                <a:sym typeface="Lexend Medium"/>
              </a:defRPr>
            </a:lvl6pPr>
            <a:lvl7pPr lvl="6" rtl="0">
              <a:buNone/>
              <a:defRPr sz="1200">
                <a:latin typeface="Lexend Medium"/>
                <a:ea typeface="Lexend Medium"/>
                <a:cs typeface="Lexend Medium"/>
                <a:sym typeface="Lexend Medium"/>
              </a:defRPr>
            </a:lvl7pPr>
            <a:lvl8pPr lvl="7" rtl="0">
              <a:buNone/>
              <a:defRPr sz="1200">
                <a:latin typeface="Lexend Medium"/>
                <a:ea typeface="Lexend Medium"/>
                <a:cs typeface="Lexend Medium"/>
                <a:sym typeface="Lexend Medium"/>
              </a:defRPr>
            </a:lvl8pPr>
            <a:lvl9pPr lvl="8" rtl="0">
              <a:buNone/>
              <a:defRPr sz="1200">
                <a:latin typeface="Lexend Medium"/>
                <a:ea typeface="Lexend Medium"/>
                <a:cs typeface="Lexend Medium"/>
                <a:sym typeface="Lexend Medium"/>
              </a:defRPr>
            </a:lvl9pPr>
          </a:lstStyle>
          <a:p>
            <a:pPr marL="0" lvl="0" indent="0" algn="r" rtl="0">
              <a:spcBef>
                <a:spcPct val="0"/>
              </a:spcBef>
              <a:spcAft>
                <a:spcPct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146" name="Google Shape;146;p19"/>
          <p:cNvSpPr txBox="1"/>
          <p:nvPr>
            <p:ph type="title"/>
          </p:nvPr>
        </p:nvSpPr>
        <p:spPr>
          <a:xfrm rot="-5400000">
            <a:off x="-3842125" y="5162095"/>
            <a:ext cx="9983700" cy="360000"/>
          </a:xfrm>
          <a:prstGeom prst="rect">
            <a:avLst/>
          </a:prstGeom>
        </p:spPr>
        <p:txBody>
          <a:bodyPr spcFirstLastPara="1" wrap="square" lIns="0" tIns="0" rIns="0" bIns="0" anchor="ctr" anchorCtr="0">
            <a:spAutoFit/>
          </a:bodyPr>
          <a:lstStyle>
            <a:lvl1pPr lvl="0" rtl="0">
              <a:spcBef>
                <a:spcPct val="0"/>
              </a:spcBef>
              <a:spcAft>
                <a:spcPct val="0"/>
              </a:spcAft>
              <a:buSzPts val="1800"/>
              <a:buNone/>
              <a:defRPr sz="1800"/>
            </a:lvl1pPr>
            <a:lvl2pPr lvl="1" rtl="0">
              <a:spcBef>
                <a:spcPct val="0"/>
              </a:spcBef>
              <a:spcAft>
                <a:spcPct val="0"/>
              </a:spcAft>
              <a:buSzPts val="1800"/>
              <a:buNone/>
              <a:defRPr sz="1800"/>
            </a:lvl2pPr>
            <a:lvl3pPr lvl="2" rtl="0">
              <a:spcBef>
                <a:spcPct val="0"/>
              </a:spcBef>
              <a:spcAft>
                <a:spcPct val="0"/>
              </a:spcAft>
              <a:buSzPts val="1800"/>
              <a:buNone/>
              <a:defRPr sz="1800"/>
            </a:lvl3pPr>
            <a:lvl4pPr lvl="3" rtl="0">
              <a:spcBef>
                <a:spcPct val="0"/>
              </a:spcBef>
              <a:spcAft>
                <a:spcPct val="0"/>
              </a:spcAft>
              <a:buSzPts val="1800"/>
              <a:buNone/>
              <a:defRPr sz="1800"/>
            </a:lvl4pPr>
            <a:lvl5pPr lvl="4" rtl="0">
              <a:spcBef>
                <a:spcPct val="0"/>
              </a:spcBef>
              <a:spcAft>
                <a:spcPct val="0"/>
              </a:spcAft>
              <a:buSzPts val="1800"/>
              <a:buNone/>
              <a:defRPr sz="1800"/>
            </a:lvl5pPr>
            <a:lvl6pPr lvl="5" rtl="0">
              <a:spcBef>
                <a:spcPct val="0"/>
              </a:spcBef>
              <a:spcAft>
                <a:spcPct val="0"/>
              </a:spcAft>
              <a:buSzPts val="1800"/>
              <a:buNone/>
              <a:defRPr sz="1800"/>
            </a:lvl6pPr>
            <a:lvl7pPr lvl="6" rtl="0">
              <a:spcBef>
                <a:spcPct val="0"/>
              </a:spcBef>
              <a:spcAft>
                <a:spcPct val="0"/>
              </a:spcAft>
              <a:buSzPts val="1800"/>
              <a:buNone/>
              <a:defRPr sz="1800"/>
            </a:lvl7pPr>
            <a:lvl8pPr lvl="7" rtl="0">
              <a:spcBef>
                <a:spcPct val="0"/>
              </a:spcBef>
              <a:spcAft>
                <a:spcPct val="0"/>
              </a:spcAft>
              <a:buSzPts val="1800"/>
              <a:buNone/>
              <a:defRPr sz="1800"/>
            </a:lvl8pPr>
            <a:lvl9pPr lvl="8" rtl="0">
              <a:spcBef>
                <a:spcPct val="0"/>
              </a:spcBef>
              <a:spcAft>
                <a:spcPct val="0"/>
              </a:spcAft>
              <a:buSzPts val="1800"/>
              <a:buNone/>
              <a:defRPr sz="1800"/>
            </a:lvl9pPr>
          </a:lstStyle>
          <a:p/>
        </p:txBody>
      </p:sp>
      <p:pic>
        <p:nvPicPr>
          <p:cNvPr id="147" name="Google Shape;147;p19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 rot="-5400000">
            <a:off x="-3612750" y="5310727"/>
            <a:ext cx="9987174" cy="66225"/>
          </a:xfrm>
          <a:prstGeom prst="rect">
            <a:avLst/>
          </a:prstGeom>
          <a:noFill/>
          <a:ln>
            <a:noFill/>
          </a:ln>
        </p:spPr>
      </p:pic>
      <p:sp>
        <p:nvSpPr>
          <p:cNvPr id="148" name="Google Shape;148;p19"/>
          <p:cNvSpPr txBox="1"/>
          <p:nvPr/>
        </p:nvSpPr>
        <p:spPr>
          <a:xfrm rot="-5400000">
            <a:off x="-595236" y="9057311"/>
            <a:ext cx="2334000" cy="21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spAutoFit/>
          </a:bodyPr>
          <a:lstStyle/>
          <a:p>
            <a:pPr marL="0" lvl="0" indent="0" algn="l" rtl="0">
              <a:spcBef>
                <a:spcPct val="0"/>
              </a:spcBef>
              <a:spcAft>
                <a:spcPct val="0"/>
              </a:spcAft>
              <a:buNone/>
            </a:pPr>
            <a:r>
              <a:rPr lang="en-GB" sz="1200" b="1">
                <a:latin typeface="Lexend"/>
                <a:ea typeface="Lexend"/>
                <a:cs typeface="Lexend"/>
                <a:sym typeface="Lexend"/>
              </a:rPr>
              <a:t>Name</a:t>
            </a:r>
            <a:r>
              <a:rPr lang="en-GB" b="1">
                <a:latin typeface="Lexend"/>
                <a:ea typeface="Lexend"/>
                <a:cs typeface="Lexend"/>
                <a:sym typeface="Lexend"/>
              </a:rPr>
              <a:t>:</a:t>
            </a:r>
            <a:endParaRPr b="1">
              <a:latin typeface="Lexend"/>
              <a:ea typeface="Lexend"/>
              <a:cs typeface="Lexend"/>
              <a:sym typeface="Lexend"/>
            </a:endParaRPr>
          </a:p>
        </p:txBody>
      </p:sp>
      <p:cxnSp>
        <p:nvCxnSpPr>
          <p:cNvPr id="149" name="Google Shape;149;p19"/>
          <p:cNvCxnSpPr/>
          <p:nvPr/>
        </p:nvCxnSpPr>
        <p:spPr>
          <a:xfrm rot="-5400000">
            <a:off x="-192111" y="8904711"/>
            <a:ext cx="1813200" cy="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pic>
        <p:nvPicPr>
          <p:cNvPr id="150" name="Google Shape;150;p1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rot="-5400000">
            <a:off x="319763" y="1225736"/>
            <a:ext cx="504000" cy="504000"/>
          </a:xfrm>
          <a:prstGeom prst="rect">
            <a:avLst/>
          </a:prstGeom>
          <a:noFill/>
          <a:ln>
            <a:noFill/>
          </a:ln>
        </p:spPr>
      </p:pic>
      <p:sp>
        <p:nvSpPr>
          <p:cNvPr id="151" name="Google Shape;151;p19"/>
          <p:cNvSpPr txBox="1"/>
          <p:nvPr/>
        </p:nvSpPr>
        <p:spPr>
          <a:xfrm rot="-5400000">
            <a:off x="104964" y="719111"/>
            <a:ext cx="903000" cy="18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spAutoFit/>
          </a:bodyPr>
          <a:lstStyle/>
          <a:p>
            <a:pPr marL="0" lvl="0" indent="0" algn="r" rtl="0">
              <a:spcBef>
                <a:spcPct val="0"/>
              </a:spcBef>
              <a:spcAft>
                <a:spcPct val="0"/>
              </a:spcAft>
              <a:buNone/>
            </a:pPr>
            <a:r>
              <a:rPr lang="en-GB" sz="1200" b="1">
                <a:latin typeface="Lexend"/>
                <a:ea typeface="Lexend"/>
                <a:cs typeface="Lexend"/>
                <a:sym typeface="Lexend"/>
              </a:rPr>
              <a:t>Worksheet</a:t>
            </a:r>
            <a:endParaRPr b="1"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152" name="Google Shape;152;p19"/>
          <p:cNvSpPr txBox="1"/>
          <p:nvPr>
            <p:ph type="subTitle" idx="1"/>
          </p:nvPr>
        </p:nvSpPr>
        <p:spPr>
          <a:xfrm rot="-5400000">
            <a:off x="5488475" y="5406175"/>
            <a:ext cx="2722800" cy="1611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>
            <a:lvl1pPr lvl="0" rtl="0">
              <a:spcBef>
                <a:spcPct val="0"/>
              </a:spcBef>
              <a:spcAft>
                <a:spcPct val="0"/>
              </a:spcAft>
              <a:buClr>
                <a:srgbClr val="575756"/>
              </a:buClr>
              <a:buSzPts val="900"/>
              <a:buNone/>
              <a:defRPr sz="900">
                <a:solidFill>
                  <a:srgbClr val="575756"/>
                </a:solidFill>
              </a:defRPr>
            </a:lvl1pPr>
            <a:lvl2pPr lvl="1" rtl="0">
              <a:spcBef>
                <a:spcPct val="0"/>
              </a:spcBef>
              <a:spcAft>
                <a:spcPct val="0"/>
              </a:spcAft>
              <a:buSzPts val="900"/>
              <a:buFont typeface="Lexend Light"/>
              <a:buNone/>
              <a:defRPr sz="900">
                <a:latin typeface="Lexend Light"/>
                <a:ea typeface="Lexend Light"/>
                <a:cs typeface="Lexend Light"/>
                <a:sym typeface="Lexend Light"/>
              </a:defRPr>
            </a:lvl2pPr>
            <a:lvl3pPr lvl="2" rtl="0">
              <a:spcBef>
                <a:spcPct val="0"/>
              </a:spcBef>
              <a:spcAft>
                <a:spcPct val="0"/>
              </a:spcAft>
              <a:buSzPts val="900"/>
              <a:buFont typeface="Lexend Light"/>
              <a:buNone/>
              <a:defRPr sz="900">
                <a:latin typeface="Lexend Light"/>
                <a:ea typeface="Lexend Light"/>
                <a:cs typeface="Lexend Light"/>
                <a:sym typeface="Lexend Light"/>
              </a:defRPr>
            </a:lvl3pPr>
            <a:lvl4pPr lvl="3" rtl="0">
              <a:spcBef>
                <a:spcPct val="0"/>
              </a:spcBef>
              <a:spcAft>
                <a:spcPct val="0"/>
              </a:spcAft>
              <a:buSzPts val="900"/>
              <a:buFont typeface="Lexend Light"/>
              <a:buNone/>
              <a:defRPr sz="900">
                <a:latin typeface="Lexend Light"/>
                <a:ea typeface="Lexend Light"/>
                <a:cs typeface="Lexend Light"/>
                <a:sym typeface="Lexend Light"/>
              </a:defRPr>
            </a:lvl4pPr>
            <a:lvl5pPr lvl="4" rtl="0">
              <a:spcBef>
                <a:spcPct val="0"/>
              </a:spcBef>
              <a:spcAft>
                <a:spcPct val="0"/>
              </a:spcAft>
              <a:buSzPts val="900"/>
              <a:buFont typeface="Lexend Light"/>
              <a:buNone/>
              <a:defRPr sz="900">
                <a:latin typeface="Lexend Light"/>
                <a:ea typeface="Lexend Light"/>
                <a:cs typeface="Lexend Light"/>
                <a:sym typeface="Lexend Light"/>
              </a:defRPr>
            </a:lvl5pPr>
            <a:lvl6pPr lvl="5" rtl="0">
              <a:spcBef>
                <a:spcPct val="0"/>
              </a:spcBef>
              <a:spcAft>
                <a:spcPct val="0"/>
              </a:spcAft>
              <a:buSzPts val="900"/>
              <a:buFont typeface="Lexend Light"/>
              <a:buNone/>
              <a:defRPr sz="900">
                <a:latin typeface="Lexend Light"/>
                <a:ea typeface="Lexend Light"/>
                <a:cs typeface="Lexend Light"/>
                <a:sym typeface="Lexend Light"/>
              </a:defRPr>
            </a:lvl6pPr>
            <a:lvl7pPr lvl="6" rtl="0">
              <a:spcBef>
                <a:spcPct val="0"/>
              </a:spcBef>
              <a:spcAft>
                <a:spcPct val="0"/>
              </a:spcAft>
              <a:buSzPts val="900"/>
              <a:buFont typeface="Lexend Light"/>
              <a:buNone/>
              <a:defRPr sz="900">
                <a:latin typeface="Lexend Light"/>
                <a:ea typeface="Lexend Light"/>
                <a:cs typeface="Lexend Light"/>
                <a:sym typeface="Lexend Light"/>
              </a:defRPr>
            </a:lvl7pPr>
            <a:lvl8pPr lvl="7" rtl="0">
              <a:spcBef>
                <a:spcPct val="0"/>
              </a:spcBef>
              <a:spcAft>
                <a:spcPct val="0"/>
              </a:spcAft>
              <a:buSzPts val="900"/>
              <a:buFont typeface="Lexend Light"/>
              <a:buNone/>
              <a:defRPr sz="900">
                <a:latin typeface="Lexend Light"/>
                <a:ea typeface="Lexend Light"/>
                <a:cs typeface="Lexend Light"/>
                <a:sym typeface="Lexend Light"/>
              </a:defRPr>
            </a:lvl8pPr>
            <a:lvl9pPr lvl="8" rtl="0">
              <a:spcBef>
                <a:spcPct val="0"/>
              </a:spcBef>
              <a:spcAft>
                <a:spcPct val="0"/>
              </a:spcAft>
              <a:buSzPts val="900"/>
              <a:buFont typeface="Lexend Light"/>
              <a:buNone/>
              <a:defRPr sz="900">
                <a:latin typeface="Lexend Light"/>
                <a:ea typeface="Lexend Light"/>
                <a:cs typeface="Lexend Light"/>
                <a:sym typeface="Lexend Light"/>
              </a:defRPr>
            </a:lvl9pPr>
          </a:lstStyle>
          <a:p/>
        </p:txBody>
      </p:sp>
      <p:sp>
        <p:nvSpPr>
          <p:cNvPr id="153" name="Google Shape;153;p19"/>
          <p:cNvSpPr txBox="1"/>
          <p:nvPr/>
        </p:nvSpPr>
        <p:spPr>
          <a:xfrm rot="-5400000">
            <a:off x="3494675" y="6716250"/>
            <a:ext cx="7070400" cy="161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ct val="0"/>
              </a:spcBef>
              <a:spcAft>
                <a:spcPct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900">
                <a:solidFill>
                  <a:srgbClr val="575756"/>
                </a:solidFill>
                <a:latin typeface="Lexend"/>
                <a:ea typeface="Lexend"/>
                <a:cs typeface="Lexend"/>
                <a:sym typeface="Lexend"/>
              </a:rPr>
              <a:t>Licensed on the </a:t>
            </a:r>
            <a:r>
              <a:rPr lang="en-GB" sz="900" u="sng">
                <a:solidFill>
                  <a:srgbClr val="575756"/>
                </a:solidFill>
                <a:latin typeface="Lexend"/>
                <a:ea typeface="Lexend"/>
                <a:cs typeface="Lexend"/>
                <a:sym typeface="Lexend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Open Government Licence v3.0</a:t>
            </a:r>
            <a:r>
              <a:rPr lang="en-GB" sz="900">
                <a:solidFill>
                  <a:srgbClr val="575756"/>
                </a:solidFill>
                <a:latin typeface="Lexend"/>
                <a:ea typeface="Lexend"/>
                <a:cs typeface="Lexend"/>
                <a:sym typeface="Lexend"/>
              </a:rPr>
              <a:t>, except where otherwise stated. See </a:t>
            </a:r>
            <a:r>
              <a:rPr lang="en-GB" sz="900" u="sng">
                <a:solidFill>
                  <a:srgbClr val="575756"/>
                </a:solidFill>
                <a:latin typeface="Lexend"/>
                <a:ea typeface="Lexend"/>
                <a:cs typeface="Lexend"/>
                <a:sym typeface="Lexend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Oak terms &amp; conditions</a:t>
            </a:r>
            <a:r>
              <a:rPr lang="en-GB" sz="900">
                <a:solidFill>
                  <a:srgbClr val="575756"/>
                </a:solidFill>
                <a:latin typeface="Lexend"/>
                <a:ea typeface="Lexend"/>
                <a:cs typeface="Lexend"/>
                <a:sym typeface="Lexend"/>
              </a:rPr>
              <a:t>.</a:t>
            </a:r>
            <a:endParaRPr sz="900">
              <a:solidFill>
                <a:srgbClr val="575756"/>
              </a:solidFill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154" name="Google Shape;154;p19"/>
          <p:cNvSpPr txBox="1"/>
          <p:nvPr/>
        </p:nvSpPr>
        <p:spPr>
          <a:xfrm rot="-5400000">
            <a:off x="4814975" y="8214000"/>
            <a:ext cx="4069800" cy="161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ct val="0"/>
              </a:spcBef>
              <a:spcAft>
                <a:spcPct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900" b="1">
                <a:solidFill>
                  <a:srgbClr val="575756"/>
                </a:solidFill>
                <a:latin typeface="Lexend"/>
                <a:ea typeface="Lexend"/>
                <a:cs typeface="Lexend"/>
                <a:sym typeface="Lexend"/>
              </a:rPr>
              <a:t>© Oak National Academy 2024</a:t>
            </a:r>
            <a:r>
              <a:rPr lang="en-GB" sz="900">
                <a:solidFill>
                  <a:srgbClr val="575756"/>
                </a:solidFill>
                <a:latin typeface="Lexend"/>
                <a:ea typeface="Lexend"/>
                <a:cs typeface="Lexend"/>
                <a:sym typeface="Lexend"/>
              </a:rPr>
              <a:t>. Produced in partnership with</a:t>
            </a:r>
            <a:endParaRPr sz="900">
              <a:solidFill>
                <a:srgbClr val="575756"/>
              </a:solidFill>
              <a:latin typeface="Lexend"/>
              <a:ea typeface="Lexend"/>
              <a:cs typeface="Lexend"/>
              <a:sym typeface="Lexend"/>
            </a:endParaRPr>
          </a:p>
        </p:txBody>
      </p:sp>
    </p:spTree>
  </p:cSld>
  <p:clrMapOvr>
    <a:masterClrMapping/>
  </p:clrMapOvr>
  <p:transition/>
  <p:timing/>
  <p:extLst>
    <p:ext uri="{DCECCB84-F9BA-43D5-87BE-67443E8EF086}">
      <p15:sldGuideLst xmlns:p15="http://schemas.microsoft.com/office/powerpoint/2012/main">
        <p15:guide id="1" orient="horz" pos="454">
          <p15:clr>
            <a:srgbClr val="D9D9D9"/>
          </p15:clr>
        </p15:guide>
        <p15:guide id="2" orient="horz" pos="544">
          <p15:clr>
            <a:srgbClr val="D9D9D9"/>
          </p15:clr>
        </p15:guide>
        <p15:guide id="3" orient="horz" pos="1916">
          <p15:clr>
            <a:srgbClr val="D9D9D9"/>
          </p15:clr>
        </p15:guide>
        <p15:guide id="4" orient="horz" pos="3368">
          <p15:clr>
            <a:srgbClr val="D9D9D9"/>
          </p15:clr>
        </p15:guide>
        <p15:guide id="5" orient="horz" pos="4762">
          <p15:clr>
            <a:srgbClr val="D9D9D9"/>
          </p15:clr>
        </p15:guide>
        <p15:guide id="6" orient="horz" pos="6282">
          <p15:clr>
            <a:srgbClr val="D9D9D9"/>
          </p15:clr>
        </p15:guide>
        <p15:guide id="7" pos="295">
          <p15:clr>
            <a:srgbClr val="FF0000"/>
          </p15:clr>
        </p15:guide>
        <p15:guide id="8" pos="4467">
          <p15:clr>
            <a:srgbClr val="FF0000"/>
          </p15:clr>
        </p15:guide>
        <p15:guide id="9" pos="1519">
          <p15:clr>
            <a:srgbClr val="D9D9D9"/>
          </p15:clr>
        </p15:guide>
        <p15:guide id="10" pos="1764">
          <p15:clr>
            <a:srgbClr val="D9D9D9"/>
          </p15:clr>
        </p15:guide>
        <p15:guide id="11" pos="3243">
          <p15:clr>
            <a:srgbClr val="D9D9D9"/>
          </p15:clr>
        </p15:guide>
        <p15:guide id="12" pos="2998">
          <p15:clr>
            <a:srgbClr val="D9D9D9"/>
          </p15:clr>
        </p15:guide>
        <p15:guide id="13" pos="3120">
          <p15:clr>
            <a:srgbClr val="D9D9D9"/>
          </p15:clr>
        </p15:guide>
        <p15:guide id="14" pos="1642">
          <p15:clr>
            <a:srgbClr val="D9D9D9"/>
          </p15:clr>
        </p15:guide>
        <p15:guide id="15" pos="2381">
          <p15:clr>
            <a:srgbClr val="D9D9D9"/>
          </p15:clr>
        </p15:guide>
        <p15:guide id="16" pos="2154">
          <p15:clr>
            <a:srgbClr val="FF0000"/>
          </p15:clr>
        </p15:guide>
        <p15:guide id="17" pos="2608">
          <p15:clr>
            <a:srgbClr val="FF0000"/>
          </p15:clr>
        </p15:guide>
        <p15:guide id="18" orient="horz" pos="227">
          <p15:clr>
            <a:srgbClr val="FF0000"/>
          </p15:clr>
        </p15:guide>
        <p15:guide id="19" orient="horz" pos="6508">
          <p15:clr>
            <a:srgbClr val="E46962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matchingName="SEC FRONT COL 1 1">
  <p:cSld name="SECTION_HEADER_1_1_1_1_1_1_1_1_1_3">
    <p:spTree>
      <p:nvGrpSpPr>
        <p:cNvPr id="17" name="Shape 17"/>
        <p:cNvGrpSpPr/>
        <p:nvPr/>
      </p:nvGrpSpPr>
      <p:grpSpPr>
        <a:xfrm>
          <a:off x="0" y="0"/>
          <a:ext cx="0" cy="0"/>
        </a:xfrm>
      </p:grpSpPr>
      <p:sp>
        <p:nvSpPr>
          <p:cNvPr id="18" name="Google Shape;18;p3"/>
          <p:cNvSpPr txBox="1"/>
          <p:nvPr>
            <p:ph type="title"/>
          </p:nvPr>
        </p:nvSpPr>
        <p:spPr>
          <a:xfrm>
            <a:off x="468000" y="266700"/>
            <a:ext cx="6624000" cy="432000"/>
          </a:xfrm>
          <a:prstGeom prst="rect">
            <a:avLst/>
          </a:prstGeom>
        </p:spPr>
        <p:txBody>
          <a:bodyPr spcFirstLastPara="1" wrap="square" lIns="0" tIns="91425" rIns="91425" bIns="91425" anchor="t" anchorCtr="0">
            <a:normAutofit/>
          </a:bodyPr>
          <a:lstStyle>
            <a:lvl1pPr lvl="0" rtl="0">
              <a:spcBef>
                <a:spcPct val="0"/>
              </a:spcBef>
              <a:spcAft>
                <a:spcPct val="0"/>
              </a:spcAft>
              <a:buSzPts val="1800"/>
              <a:buFont typeface="Lexend"/>
              <a:buNone/>
              <a:defRPr sz="1800" b="1">
                <a:latin typeface="Lexend"/>
                <a:ea typeface="Lexend"/>
                <a:cs typeface="Lexend"/>
                <a:sym typeface="Lexend"/>
              </a:defRPr>
            </a:lvl1pPr>
            <a:lvl2pPr lvl="1" rtl="0">
              <a:spcBef>
                <a:spcPct val="0"/>
              </a:spcBef>
              <a:spcAft>
                <a:spcPct val="0"/>
              </a:spcAft>
              <a:buSzPts val="2800"/>
              <a:buNone/>
              <a:defRPr/>
            </a:lvl2pPr>
            <a:lvl3pPr lvl="2" rtl="0">
              <a:spcBef>
                <a:spcPct val="0"/>
              </a:spcBef>
              <a:spcAft>
                <a:spcPct val="0"/>
              </a:spcAft>
              <a:buSzPts val="2800"/>
              <a:buNone/>
              <a:defRPr/>
            </a:lvl3pPr>
            <a:lvl4pPr lvl="3" rtl="0">
              <a:spcBef>
                <a:spcPct val="0"/>
              </a:spcBef>
              <a:spcAft>
                <a:spcPct val="0"/>
              </a:spcAft>
              <a:buSzPts val="2800"/>
              <a:buNone/>
              <a:defRPr/>
            </a:lvl4pPr>
            <a:lvl5pPr lvl="4" rtl="0">
              <a:spcBef>
                <a:spcPct val="0"/>
              </a:spcBef>
              <a:spcAft>
                <a:spcPct val="0"/>
              </a:spcAft>
              <a:buSzPts val="2800"/>
              <a:buNone/>
              <a:defRPr/>
            </a:lvl5pPr>
            <a:lvl6pPr lvl="5" rtl="0">
              <a:spcBef>
                <a:spcPct val="0"/>
              </a:spcBef>
              <a:spcAft>
                <a:spcPct val="0"/>
              </a:spcAft>
              <a:buSzPts val="2800"/>
              <a:buNone/>
              <a:defRPr/>
            </a:lvl6pPr>
            <a:lvl7pPr lvl="6" rtl="0">
              <a:spcBef>
                <a:spcPct val="0"/>
              </a:spcBef>
              <a:spcAft>
                <a:spcPct val="0"/>
              </a:spcAft>
              <a:buSzPts val="2800"/>
              <a:buNone/>
              <a:defRPr/>
            </a:lvl7pPr>
            <a:lvl8pPr lvl="7" rtl="0">
              <a:spcBef>
                <a:spcPct val="0"/>
              </a:spcBef>
              <a:spcAft>
                <a:spcPct val="0"/>
              </a:spcAft>
              <a:buSzPts val="2800"/>
              <a:buNone/>
              <a:defRPr/>
            </a:lvl8pPr>
            <a:lvl9pPr lvl="8" rtl="0">
              <a:spcBef>
                <a:spcPct val="0"/>
              </a:spcBef>
              <a:spcAft>
                <a:spcPct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9" name="Google Shape;19;p3"/>
          <p:cNvSpPr txBox="1"/>
          <p:nvPr>
            <p:ph type="subTitle" idx="1"/>
          </p:nvPr>
        </p:nvSpPr>
        <p:spPr>
          <a:xfrm>
            <a:off x="466825" y="1780150"/>
            <a:ext cx="6624000" cy="360000"/>
          </a:xfrm>
          <a:prstGeom prst="rect">
            <a:avLst/>
          </a:prstGeom>
          <a:ln w="9525" cap="flat" cmpd="sng">
            <a:solidFill>
              <a:srgbClr val="B7B7B7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t" anchorCtr="0">
            <a:normAutofit/>
          </a:bodyPr>
          <a:lstStyle>
            <a:lvl1pPr lvl="0" rtl="0">
              <a:spcBef>
                <a:spcPct val="0"/>
              </a:spcBef>
              <a:spcAft>
                <a:spcPct val="0"/>
              </a:spcAft>
              <a:buSzPts val="1200"/>
              <a:buFont typeface="Lexend"/>
              <a:buNone/>
              <a:defRPr sz="1200">
                <a:latin typeface="Lexend"/>
                <a:ea typeface="Lexend"/>
                <a:cs typeface="Lexend"/>
                <a:sym typeface="Lexend"/>
              </a:defRPr>
            </a:lvl1pPr>
            <a:lvl2pPr lvl="1" rtl="0"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2pPr>
            <a:lvl3pPr lvl="2" rtl="0"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3pPr>
            <a:lvl4pPr lvl="3" rtl="0"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4pPr>
            <a:lvl5pPr lvl="4" rtl="0"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5pPr>
            <a:lvl6pPr lvl="5" rtl="0"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6pPr>
            <a:lvl7pPr lvl="6" rtl="0"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7pPr>
            <a:lvl8pPr lvl="7" rtl="0"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8pPr>
            <a:lvl9pPr lvl="8" rtl="0"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0" name="Google Shape;20;p3"/>
          <p:cNvSpPr txBox="1"/>
          <p:nvPr>
            <p:ph type="subTitle" idx="2"/>
          </p:nvPr>
        </p:nvSpPr>
        <p:spPr>
          <a:xfrm>
            <a:off x="2807400" y="4759500"/>
            <a:ext cx="1945200" cy="360000"/>
          </a:xfrm>
          <a:prstGeom prst="rect">
            <a:avLst/>
          </a:prstGeom>
          <a:ln w="9525" cap="flat" cmpd="sng">
            <a:solidFill>
              <a:srgbClr val="B7B7B7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t" anchorCtr="0">
            <a:normAutofit/>
          </a:bodyPr>
          <a:lstStyle>
            <a:lvl1pPr lvl="0" rtl="0">
              <a:spcBef>
                <a:spcPct val="0"/>
              </a:spcBef>
              <a:spcAft>
                <a:spcPct val="0"/>
              </a:spcAft>
              <a:buSzPts val="1200"/>
              <a:buFont typeface="Lexend"/>
              <a:buNone/>
              <a:defRPr sz="1200">
                <a:latin typeface="Lexend"/>
                <a:ea typeface="Lexend"/>
                <a:cs typeface="Lexend"/>
                <a:sym typeface="Lexend"/>
              </a:defRPr>
            </a:lvl1pPr>
            <a:lvl2pPr lvl="1" rtl="0"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2pPr>
            <a:lvl3pPr lvl="2" rtl="0"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3pPr>
            <a:lvl4pPr lvl="3" rtl="0"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4pPr>
            <a:lvl5pPr lvl="4" rtl="0"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5pPr>
            <a:lvl6pPr lvl="5" rtl="0"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6pPr>
            <a:lvl7pPr lvl="6" rtl="0"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7pPr>
            <a:lvl8pPr lvl="7" rtl="0"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8pPr>
            <a:lvl9pPr lvl="8" rtl="0"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1" name="Google Shape;21;p3"/>
          <p:cNvSpPr txBox="1"/>
          <p:nvPr>
            <p:ph type="subTitle" idx="3"/>
          </p:nvPr>
        </p:nvSpPr>
        <p:spPr>
          <a:xfrm>
            <a:off x="468000" y="9981175"/>
            <a:ext cx="5898900" cy="3600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rmAutofit/>
          </a:bodyPr>
          <a:lstStyle>
            <a:lvl1pPr lvl="0" rtl="0">
              <a:spcBef>
                <a:spcPct val="0"/>
              </a:spcBef>
              <a:spcAft>
                <a:spcPct val="0"/>
              </a:spcAft>
              <a:buSzPts val="900"/>
              <a:buFont typeface="Lexend"/>
              <a:buNone/>
              <a:defRPr sz="900">
                <a:latin typeface="Lexend"/>
                <a:ea typeface="Lexend"/>
                <a:cs typeface="Lexend"/>
                <a:sym typeface="Lexend"/>
              </a:defRPr>
            </a:lvl1pPr>
            <a:lvl2pPr lvl="1" rtl="0"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2pPr>
            <a:lvl3pPr lvl="2" rtl="0"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3pPr>
            <a:lvl4pPr lvl="3" rtl="0"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4pPr>
            <a:lvl5pPr lvl="4" rtl="0"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5pPr>
            <a:lvl6pPr lvl="5" rtl="0"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6pPr>
            <a:lvl7pPr lvl="6" rtl="0"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7pPr>
            <a:lvl8pPr lvl="7" rtl="0"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8pPr>
            <a:lvl9pPr lvl="8" rtl="0"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2" name="Google Shape;22;p3"/>
          <p:cNvSpPr txBox="1"/>
          <p:nvPr>
            <p:ph type="subTitle" idx="4"/>
          </p:nvPr>
        </p:nvSpPr>
        <p:spPr>
          <a:xfrm>
            <a:off x="4127250" y="3042000"/>
            <a:ext cx="2953200" cy="360000"/>
          </a:xfrm>
          <a:prstGeom prst="rect">
            <a:avLst/>
          </a:prstGeom>
          <a:ln w="9525" cap="flat" cmpd="sng">
            <a:solidFill>
              <a:srgbClr val="B7B7B7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t" anchorCtr="0">
            <a:normAutofit/>
          </a:bodyPr>
          <a:lstStyle>
            <a:lvl1pPr lvl="0" rtl="0">
              <a:spcBef>
                <a:spcPct val="0"/>
              </a:spcBef>
              <a:spcAft>
                <a:spcPct val="0"/>
              </a:spcAft>
              <a:buSzPts val="1200"/>
              <a:buFont typeface="Lexend"/>
              <a:buNone/>
              <a:defRPr sz="1200">
                <a:latin typeface="Lexend"/>
                <a:ea typeface="Lexend"/>
                <a:cs typeface="Lexend"/>
                <a:sym typeface="Lexend"/>
              </a:defRPr>
            </a:lvl1pPr>
            <a:lvl2pPr lvl="1" rtl="0"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2pPr>
            <a:lvl3pPr lvl="2" rtl="0"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3pPr>
            <a:lvl4pPr lvl="3" rtl="0"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4pPr>
            <a:lvl5pPr lvl="4" rtl="0"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5pPr>
            <a:lvl6pPr lvl="5" rtl="0"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6pPr>
            <a:lvl7pPr lvl="6" rtl="0"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7pPr>
            <a:lvl8pPr lvl="7" rtl="0"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8pPr>
            <a:lvl9pPr lvl="8" rtl="0"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3" name="Google Shape;23;p3"/>
          <p:cNvSpPr txBox="1"/>
          <p:nvPr>
            <p:ph type="subTitle" idx="5"/>
          </p:nvPr>
        </p:nvSpPr>
        <p:spPr>
          <a:xfrm>
            <a:off x="468000" y="5866375"/>
            <a:ext cx="6581700" cy="4105800"/>
          </a:xfrm>
          <a:prstGeom prst="rect">
            <a:avLst/>
          </a:prstGeom>
          <a:ln w="9525" cap="flat" cmpd="sng">
            <a:solidFill>
              <a:srgbClr val="B7B7B7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t" anchorCtr="0">
            <a:normAutofit/>
          </a:bodyPr>
          <a:lstStyle>
            <a:lvl1pPr lvl="0" rtl="0">
              <a:spcBef>
                <a:spcPct val="0"/>
              </a:spcBef>
              <a:spcAft>
                <a:spcPct val="0"/>
              </a:spcAft>
              <a:buSzPts val="1200"/>
              <a:buFont typeface="Lexend"/>
              <a:buNone/>
              <a:defRPr sz="1200">
                <a:latin typeface="Lexend"/>
                <a:ea typeface="Lexend"/>
                <a:cs typeface="Lexend"/>
                <a:sym typeface="Lexend"/>
              </a:defRPr>
            </a:lvl1pPr>
            <a:lvl2pPr lvl="1" rtl="0"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2pPr>
            <a:lvl3pPr lvl="2" rtl="0"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3pPr>
            <a:lvl4pPr lvl="3" rtl="0"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4pPr>
            <a:lvl5pPr lvl="4" rtl="0"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5pPr>
            <a:lvl6pPr lvl="5" rtl="0"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6pPr>
            <a:lvl7pPr lvl="6" rtl="0"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7pPr>
            <a:lvl8pPr lvl="7" rtl="0"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8pPr>
            <a:lvl9pPr lvl="8" rtl="0"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4" name="Google Shape;24;p3"/>
          <p:cNvSpPr txBox="1"/>
          <p:nvPr>
            <p:ph type="subTitle" idx="6"/>
          </p:nvPr>
        </p:nvSpPr>
        <p:spPr>
          <a:xfrm>
            <a:off x="466825" y="3042000"/>
            <a:ext cx="2953200" cy="360000"/>
          </a:xfrm>
          <a:prstGeom prst="rect">
            <a:avLst/>
          </a:prstGeom>
          <a:ln w="9525" cap="flat" cmpd="sng">
            <a:solidFill>
              <a:srgbClr val="B7B7B7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t" anchorCtr="0">
            <a:normAutofit/>
          </a:bodyPr>
          <a:lstStyle>
            <a:lvl1pPr lvl="0" rtl="0">
              <a:spcBef>
                <a:spcPct val="0"/>
              </a:spcBef>
              <a:spcAft>
                <a:spcPct val="0"/>
              </a:spcAft>
              <a:buSzPts val="1200"/>
              <a:buFont typeface="Lexend"/>
              <a:buNone/>
              <a:defRPr sz="1200">
                <a:latin typeface="Lexend"/>
                <a:ea typeface="Lexend"/>
                <a:cs typeface="Lexend"/>
                <a:sym typeface="Lexend"/>
              </a:defRPr>
            </a:lvl1pPr>
            <a:lvl2pPr lvl="1" rtl="0"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2pPr>
            <a:lvl3pPr lvl="2" rtl="0"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3pPr>
            <a:lvl4pPr lvl="3" rtl="0"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4pPr>
            <a:lvl5pPr lvl="4" rtl="0"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5pPr>
            <a:lvl6pPr lvl="5" rtl="0"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6pPr>
            <a:lvl7pPr lvl="6" rtl="0"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7pPr>
            <a:lvl8pPr lvl="7" rtl="0"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8pPr>
            <a:lvl9pPr lvl="8" rtl="0"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5" name="Google Shape;25;p3"/>
          <p:cNvSpPr txBox="1"/>
          <p:nvPr>
            <p:ph type="subTitle" idx="7"/>
          </p:nvPr>
        </p:nvSpPr>
        <p:spPr>
          <a:xfrm>
            <a:off x="466825" y="4759500"/>
            <a:ext cx="1945200" cy="360000"/>
          </a:xfrm>
          <a:prstGeom prst="rect">
            <a:avLst/>
          </a:prstGeom>
          <a:ln w="9525" cap="flat" cmpd="sng">
            <a:solidFill>
              <a:srgbClr val="B7B7B7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t" anchorCtr="0">
            <a:normAutofit/>
          </a:bodyPr>
          <a:lstStyle>
            <a:lvl1pPr lvl="0" rtl="0">
              <a:spcBef>
                <a:spcPct val="0"/>
              </a:spcBef>
              <a:spcAft>
                <a:spcPct val="0"/>
              </a:spcAft>
              <a:buSzPts val="1200"/>
              <a:buFont typeface="Lexend"/>
              <a:buNone/>
              <a:defRPr sz="1200">
                <a:latin typeface="Lexend"/>
                <a:ea typeface="Lexend"/>
                <a:cs typeface="Lexend"/>
                <a:sym typeface="Lexend"/>
              </a:defRPr>
            </a:lvl1pPr>
            <a:lvl2pPr lvl="1" rtl="0"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2pPr>
            <a:lvl3pPr lvl="2" rtl="0"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3pPr>
            <a:lvl4pPr lvl="3" rtl="0"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4pPr>
            <a:lvl5pPr lvl="4" rtl="0"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5pPr>
            <a:lvl6pPr lvl="5" rtl="0"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6pPr>
            <a:lvl7pPr lvl="6" rtl="0"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7pPr>
            <a:lvl8pPr lvl="7" rtl="0"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8pPr>
            <a:lvl9pPr lvl="8" rtl="0"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6" name="Google Shape;26;p3"/>
          <p:cNvSpPr txBox="1"/>
          <p:nvPr>
            <p:ph type="subTitle" idx="8"/>
          </p:nvPr>
        </p:nvSpPr>
        <p:spPr>
          <a:xfrm>
            <a:off x="5147975" y="4759500"/>
            <a:ext cx="1945200" cy="360000"/>
          </a:xfrm>
          <a:prstGeom prst="rect">
            <a:avLst/>
          </a:prstGeom>
          <a:ln w="9525" cap="flat" cmpd="sng">
            <a:solidFill>
              <a:srgbClr val="B7B7B7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t" anchorCtr="0">
            <a:normAutofit/>
          </a:bodyPr>
          <a:lstStyle>
            <a:lvl1pPr lvl="0" rtl="0">
              <a:spcBef>
                <a:spcPct val="0"/>
              </a:spcBef>
              <a:spcAft>
                <a:spcPct val="0"/>
              </a:spcAft>
              <a:buSzPts val="1200"/>
              <a:buFont typeface="Lexend"/>
              <a:buNone/>
              <a:defRPr sz="1200">
                <a:latin typeface="Lexend"/>
                <a:ea typeface="Lexend"/>
                <a:cs typeface="Lexend"/>
                <a:sym typeface="Lexend"/>
              </a:defRPr>
            </a:lvl1pPr>
            <a:lvl2pPr lvl="1" rtl="0"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2pPr>
            <a:lvl3pPr lvl="2" rtl="0"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3pPr>
            <a:lvl4pPr lvl="3" rtl="0"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4pPr>
            <a:lvl5pPr lvl="4" rtl="0"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5pPr>
            <a:lvl6pPr lvl="5" rtl="0"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6pPr>
            <a:lvl7pPr lvl="6" rtl="0"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7pPr>
            <a:lvl8pPr lvl="7" rtl="0"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8pPr>
            <a:lvl9pPr lvl="8" rtl="0"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9pPr>
          </a:lstStyle>
          <a:p/>
        </p:txBody>
      </p:sp>
      <p:pic>
        <p:nvPicPr>
          <p:cNvPr id="27" name="Google Shape;27;p3"/>
          <p:cNvPicPr preferRelativeResize="0"/>
          <p:nvPr/>
        </p:nvPicPr>
        <p:blipFill>
          <a:blip r:embed="rId1">
            <a:alphaModFix/>
          </a:blip>
          <a:stretch>
            <a:fillRect/>
          </a:stretch>
        </p:blipFill>
        <p:spPr>
          <a:xfrm>
            <a:off x="6886512" y="10041210"/>
            <a:ext cx="181075" cy="246288"/>
          </a:xfrm>
          <a:prstGeom prst="rect">
            <a:avLst/>
          </a:prstGeom>
          <a:noFill/>
          <a:ln>
            <a:noFill/>
          </a:ln>
        </p:spPr>
      </p:pic>
      <p:pic>
        <p:nvPicPr>
          <p:cNvPr id="28" name="Google Shape;28;p3"/>
          <p:cNvPicPr preferRelativeResize="0"/>
          <p:nvPr/>
        </p:nvPicPr>
        <p:blipFill>
          <a:blip r:embed="rId2">
            <a:alphaModFix/>
          </a:blip>
          <a:srcRect l="4603" r="4603"/>
          <a:stretch>
            <a:fillRect/>
          </a:stretch>
        </p:blipFill>
        <p:spPr>
          <a:xfrm>
            <a:off x="466825" y="698750"/>
            <a:ext cx="6623999" cy="756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9" name="Google Shape;29;p3"/>
          <p:cNvGrpSpPr/>
          <p:nvPr/>
        </p:nvGrpSpPr>
        <p:grpSpPr>
          <a:xfrm>
            <a:off x="466900" y="962525"/>
            <a:ext cx="2953200" cy="162000"/>
            <a:chOff x="466900" y="962525"/>
            <a:chExt cx="2953200" cy="162000"/>
          </a:xfrm>
        </p:grpSpPr>
        <p:sp>
          <p:nvSpPr>
            <p:cNvPr id="30" name="Google Shape;30;p3"/>
            <p:cNvSpPr txBox="1"/>
            <p:nvPr/>
          </p:nvSpPr>
          <p:spPr>
            <a:xfrm>
              <a:off x="466900" y="962525"/>
              <a:ext cx="2953200" cy="1539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0" lvl="0" indent="0" algn="l" rtl="0">
                <a:spcBef>
                  <a:spcPct val="0"/>
                </a:spcBef>
                <a:spcAft>
                  <a:spcPct val="0"/>
                </a:spcAft>
                <a:buNone/>
              </a:pPr>
              <a:r>
                <a:rPr lang="en-GB" sz="1000" b="1">
                  <a:solidFill>
                    <a:schemeClr val="dk2"/>
                  </a:solidFill>
                  <a:latin typeface="Lexend"/>
                  <a:ea typeface="Lexend"/>
                  <a:cs typeface="Lexend"/>
                  <a:sym typeface="Lexend"/>
                </a:rPr>
                <a:t>Name: </a:t>
              </a:r>
              <a:endParaRPr sz="1000" b="1">
                <a:solidFill>
                  <a:schemeClr val="dk2"/>
                </a:solidFill>
                <a:latin typeface="Lexend"/>
                <a:ea typeface="Lexend"/>
                <a:cs typeface="Lexend"/>
                <a:sym typeface="Lexend"/>
              </a:endParaRPr>
            </a:p>
          </p:txBody>
        </p:sp>
        <p:cxnSp>
          <p:nvCxnSpPr>
            <p:cNvPr id="31" name="Google Shape;31;p3"/>
            <p:cNvCxnSpPr/>
            <p:nvPr/>
          </p:nvCxnSpPr>
          <p:spPr>
            <a:xfrm rot="10800000" flipH="1">
              <a:off x="943904" y="1116425"/>
              <a:ext cx="1998900" cy="81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sp>
        <p:nvSpPr>
          <p:cNvPr id="32" name="Google Shape;32;p3"/>
          <p:cNvSpPr txBox="1"/>
          <p:nvPr>
            <p:ph type="subTitle" idx="9"/>
          </p:nvPr>
        </p:nvSpPr>
        <p:spPr>
          <a:xfrm>
            <a:off x="466825" y="1369800"/>
            <a:ext cx="6624000" cy="3600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lvl="0" rtl="0">
              <a:spcBef>
                <a:spcPct val="0"/>
              </a:spcBef>
              <a:spcAft>
                <a:spcPct val="0"/>
              </a:spcAft>
              <a:buSzPts val="1400"/>
              <a:buNone/>
              <a:defRPr sz="1400" b="1"/>
            </a:lvl1pPr>
            <a:lvl2pPr lvl="1" rtl="0"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2pPr>
            <a:lvl3pPr lvl="2" rtl="0"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3pPr>
            <a:lvl4pPr lvl="3" rtl="0"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4pPr>
            <a:lvl5pPr lvl="4" rtl="0"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5pPr>
            <a:lvl6pPr lvl="5" rtl="0"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6pPr>
            <a:lvl7pPr lvl="6" rtl="0"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7pPr>
            <a:lvl8pPr lvl="7" rtl="0"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8pPr>
            <a:lvl9pPr lvl="8" rtl="0"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  <p:transition/>
  <p:timing/>
  <p:extLst>
    <p:ext uri="{DCECCB84-F9BA-43D5-87BE-67443E8EF086}">
      <p15:sldGuideLst xmlns:p15="http://schemas.microsoft.com/office/powerpoint/2012/main">
        <p15:guide id="1" orient="horz" pos="488">
          <p15:clr>
            <a:srgbClr val="D9D9D9"/>
          </p15:clr>
        </p15:guide>
        <p15:guide id="2" orient="horz" pos="544">
          <p15:clr>
            <a:srgbClr val="D9D9D9"/>
          </p15:clr>
        </p15:guide>
        <p15:guide id="3" orient="horz" pos="1916">
          <p15:clr>
            <a:srgbClr val="D9D9D9"/>
          </p15:clr>
        </p15:guide>
        <p15:guide id="4" orient="horz" pos="3368">
          <p15:clr>
            <a:srgbClr val="D9D9D9"/>
          </p15:clr>
        </p15:guide>
        <p15:guide id="5" orient="horz" pos="4762">
          <p15:clr>
            <a:srgbClr val="D9D9D9"/>
          </p15:clr>
        </p15:guide>
        <p15:guide id="6" pos="295">
          <p15:clr>
            <a:srgbClr val="FF0000"/>
          </p15:clr>
        </p15:guide>
        <p15:guide id="7" pos="4467">
          <p15:clr>
            <a:srgbClr val="FF0000"/>
          </p15:clr>
        </p15:guide>
        <p15:guide id="8" pos="1519">
          <p15:clr>
            <a:srgbClr val="D9D9D9"/>
          </p15:clr>
        </p15:guide>
        <p15:guide id="9" pos="1764">
          <p15:clr>
            <a:srgbClr val="D9D9D9"/>
          </p15:clr>
        </p15:guide>
        <p15:guide id="10" pos="3243">
          <p15:clr>
            <a:srgbClr val="D9D9D9"/>
          </p15:clr>
        </p15:guide>
        <p15:guide id="11" pos="2998">
          <p15:clr>
            <a:srgbClr val="D9D9D9"/>
          </p15:clr>
        </p15:guide>
        <p15:guide id="12" pos="3120">
          <p15:clr>
            <a:srgbClr val="D9D9D9"/>
          </p15:clr>
        </p15:guide>
        <p15:guide id="13" pos="1642">
          <p15:clr>
            <a:srgbClr val="D9D9D9"/>
          </p15:clr>
        </p15:guide>
        <p15:guide id="14" pos="2381">
          <p15:clr>
            <a:srgbClr val="D9D9D9"/>
          </p15:clr>
        </p15:guide>
        <p15:guide id="15" pos="2154">
          <p15:clr>
            <a:srgbClr val="FF0000"/>
          </p15:clr>
        </p15:guide>
        <p15:guide id="16" pos="2608">
          <p15:clr>
            <a:srgbClr val="FF0000"/>
          </p15:clr>
        </p15:guide>
        <p15:guide id="17" orient="horz" pos="227">
          <p15:clr>
            <a:srgbClr val="FF000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matchingName="Task 1">
  <p:cSld name="SECTION_HEADER_1_1_1_1_1_1_1_1_1_1">
    <p:spTree>
      <p:nvGrpSpPr>
        <p:cNvPr id="33" name="Shape 33"/>
        <p:cNvGrpSpPr/>
        <p:nvPr/>
      </p:nvGrpSpPr>
      <p:grpSpPr>
        <a:xfrm>
          <a:off x="0" y="0"/>
          <a:ext cx="0" cy="0"/>
        </a:xfrm>
      </p:grpSpPr>
      <p:sp>
        <p:nvSpPr>
          <p:cNvPr id="34" name="Google Shape;34;p4"/>
          <p:cNvSpPr txBox="1"/>
          <p:nvPr>
            <p:ph type="subTitle" idx="1"/>
          </p:nvPr>
        </p:nvSpPr>
        <p:spPr>
          <a:xfrm>
            <a:off x="466825" y="1627750"/>
            <a:ext cx="6624000" cy="360000"/>
          </a:xfrm>
          <a:prstGeom prst="rect">
            <a:avLst/>
          </a:prstGeom>
          <a:ln w="9525" cap="flat" cmpd="sng">
            <a:solidFill>
              <a:srgbClr val="B7B7B7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t" anchorCtr="0">
            <a:normAutofit/>
          </a:bodyPr>
          <a:lstStyle>
            <a:lvl1pPr lvl="0" rtl="0">
              <a:spcBef>
                <a:spcPct val="0"/>
              </a:spcBef>
              <a:spcAft>
                <a:spcPct val="0"/>
              </a:spcAft>
              <a:buSzPts val="1200"/>
              <a:buFont typeface="Lexend"/>
              <a:buNone/>
              <a:defRPr sz="1200">
                <a:latin typeface="Lexend"/>
                <a:ea typeface="Lexend"/>
                <a:cs typeface="Lexend"/>
                <a:sym typeface="Lexend"/>
              </a:defRPr>
            </a:lvl1pPr>
            <a:lvl2pPr lvl="1" rtl="0"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2pPr>
            <a:lvl3pPr lvl="2" rtl="0"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3pPr>
            <a:lvl4pPr lvl="3" rtl="0"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4pPr>
            <a:lvl5pPr lvl="4" rtl="0"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5pPr>
            <a:lvl6pPr lvl="5" rtl="0"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6pPr>
            <a:lvl7pPr lvl="6" rtl="0"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7pPr>
            <a:lvl8pPr lvl="7" rtl="0"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8pPr>
            <a:lvl9pPr lvl="8" rtl="0"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5" name="Google Shape;35;p4"/>
          <p:cNvSpPr txBox="1"/>
          <p:nvPr>
            <p:ph type="subTitle" idx="2"/>
          </p:nvPr>
        </p:nvSpPr>
        <p:spPr>
          <a:xfrm>
            <a:off x="4127250" y="2889600"/>
            <a:ext cx="2953200" cy="360000"/>
          </a:xfrm>
          <a:prstGeom prst="rect">
            <a:avLst/>
          </a:prstGeom>
          <a:ln w="9525" cap="flat" cmpd="sng">
            <a:solidFill>
              <a:srgbClr val="B7B7B7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t" anchorCtr="0">
            <a:normAutofit/>
          </a:bodyPr>
          <a:lstStyle>
            <a:lvl1pPr lvl="0" rtl="0">
              <a:spcBef>
                <a:spcPct val="0"/>
              </a:spcBef>
              <a:spcAft>
                <a:spcPct val="0"/>
              </a:spcAft>
              <a:buSzPts val="1200"/>
              <a:buFont typeface="Lexend"/>
              <a:buNone/>
              <a:defRPr sz="1200">
                <a:latin typeface="Lexend"/>
                <a:ea typeface="Lexend"/>
                <a:cs typeface="Lexend"/>
                <a:sym typeface="Lexend"/>
              </a:defRPr>
            </a:lvl1pPr>
            <a:lvl2pPr lvl="1" rtl="0"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2pPr>
            <a:lvl3pPr lvl="2" rtl="0"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3pPr>
            <a:lvl4pPr lvl="3" rtl="0"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4pPr>
            <a:lvl5pPr lvl="4" rtl="0"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5pPr>
            <a:lvl6pPr lvl="5" rtl="0"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6pPr>
            <a:lvl7pPr lvl="6" rtl="0"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7pPr>
            <a:lvl8pPr lvl="7" rtl="0"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8pPr>
            <a:lvl9pPr lvl="8" rtl="0"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6" name="Google Shape;36;p4"/>
          <p:cNvSpPr txBox="1"/>
          <p:nvPr>
            <p:ph type="subTitle" idx="3"/>
          </p:nvPr>
        </p:nvSpPr>
        <p:spPr>
          <a:xfrm>
            <a:off x="466825" y="2889600"/>
            <a:ext cx="2953200" cy="360000"/>
          </a:xfrm>
          <a:prstGeom prst="rect">
            <a:avLst/>
          </a:prstGeom>
          <a:ln w="9525" cap="flat" cmpd="sng">
            <a:solidFill>
              <a:srgbClr val="B7B7B7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t" anchorCtr="0">
            <a:normAutofit/>
          </a:bodyPr>
          <a:lstStyle>
            <a:lvl1pPr lvl="0" rtl="0">
              <a:spcBef>
                <a:spcPct val="0"/>
              </a:spcBef>
              <a:spcAft>
                <a:spcPct val="0"/>
              </a:spcAft>
              <a:buSzPts val="1200"/>
              <a:buFont typeface="Lexend"/>
              <a:buNone/>
              <a:defRPr sz="1200">
                <a:latin typeface="Lexend"/>
                <a:ea typeface="Lexend"/>
                <a:cs typeface="Lexend"/>
                <a:sym typeface="Lexend"/>
              </a:defRPr>
            </a:lvl1pPr>
            <a:lvl2pPr lvl="1" rtl="0"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2pPr>
            <a:lvl3pPr lvl="2" rtl="0"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3pPr>
            <a:lvl4pPr lvl="3" rtl="0"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4pPr>
            <a:lvl5pPr lvl="4" rtl="0"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5pPr>
            <a:lvl6pPr lvl="5" rtl="0"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6pPr>
            <a:lvl7pPr lvl="6" rtl="0"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7pPr>
            <a:lvl8pPr lvl="7" rtl="0"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8pPr>
            <a:lvl9pPr lvl="8" rtl="0"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9pPr>
          </a:lstStyle>
          <a:p/>
        </p:txBody>
      </p:sp>
      <p:pic>
        <p:nvPicPr>
          <p:cNvPr id="37" name="Google Shape;37;p4"/>
          <p:cNvPicPr preferRelativeResize="0"/>
          <p:nvPr/>
        </p:nvPicPr>
        <p:blipFill>
          <a:blip r:embed="rId1">
            <a:alphaModFix/>
          </a:blip>
          <a:stretch>
            <a:fillRect/>
          </a:stretch>
        </p:blipFill>
        <p:spPr>
          <a:xfrm>
            <a:off x="6886512" y="10041210"/>
            <a:ext cx="181075" cy="246288"/>
          </a:xfrm>
          <a:prstGeom prst="rect">
            <a:avLst/>
          </a:prstGeom>
          <a:noFill/>
          <a:ln>
            <a:noFill/>
          </a:ln>
        </p:spPr>
      </p:pic>
      <p:sp>
        <p:nvSpPr>
          <p:cNvPr id="38" name="Google Shape;38;p4"/>
          <p:cNvSpPr txBox="1"/>
          <p:nvPr>
            <p:ph type="subTitle" idx="4"/>
          </p:nvPr>
        </p:nvSpPr>
        <p:spPr>
          <a:xfrm>
            <a:off x="466825" y="531600"/>
            <a:ext cx="6624000" cy="3600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lvl="0" rtl="0">
              <a:spcBef>
                <a:spcPct val="0"/>
              </a:spcBef>
              <a:spcAft>
                <a:spcPct val="0"/>
              </a:spcAft>
              <a:buSzPts val="1400"/>
              <a:buNone/>
              <a:defRPr sz="1400" b="1"/>
            </a:lvl1pPr>
            <a:lvl2pPr lvl="1" rtl="0"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2pPr>
            <a:lvl3pPr lvl="2" rtl="0"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3pPr>
            <a:lvl4pPr lvl="3" rtl="0"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4pPr>
            <a:lvl5pPr lvl="4" rtl="0"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5pPr>
            <a:lvl6pPr lvl="5" rtl="0"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6pPr>
            <a:lvl7pPr lvl="6" rtl="0"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7pPr>
            <a:lvl8pPr lvl="7" rtl="0"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8pPr>
            <a:lvl9pPr lvl="8" rtl="0"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  <p:transition/>
  <p:timing/>
  <p:extLst>
    <p:ext uri="{DCECCB84-F9BA-43D5-87BE-67443E8EF086}">
      <p15:sldGuideLst xmlns:p15="http://schemas.microsoft.com/office/powerpoint/2012/main">
        <p15:guide id="1" orient="horz" pos="454">
          <p15:clr>
            <a:srgbClr val="D9D9D9"/>
          </p15:clr>
        </p15:guide>
        <p15:guide id="2" orient="horz" pos="544">
          <p15:clr>
            <a:srgbClr val="D9D9D9"/>
          </p15:clr>
        </p15:guide>
        <p15:guide id="3" orient="horz" pos="1916">
          <p15:clr>
            <a:srgbClr val="D9D9D9"/>
          </p15:clr>
        </p15:guide>
        <p15:guide id="4" orient="horz" pos="3368">
          <p15:clr>
            <a:srgbClr val="D9D9D9"/>
          </p15:clr>
        </p15:guide>
        <p15:guide id="5" orient="horz" pos="4762">
          <p15:clr>
            <a:srgbClr val="D9D9D9"/>
          </p15:clr>
        </p15:guide>
        <p15:guide id="6" orient="horz" pos="6282">
          <p15:clr>
            <a:srgbClr val="D9D9D9"/>
          </p15:clr>
        </p15:guide>
        <p15:guide id="7" pos="295">
          <p15:clr>
            <a:srgbClr val="FF0000"/>
          </p15:clr>
        </p15:guide>
        <p15:guide id="8" pos="4467">
          <p15:clr>
            <a:srgbClr val="FF0000"/>
          </p15:clr>
        </p15:guide>
        <p15:guide id="9" pos="1519">
          <p15:clr>
            <a:srgbClr val="D9D9D9"/>
          </p15:clr>
        </p15:guide>
        <p15:guide id="10" pos="1764">
          <p15:clr>
            <a:srgbClr val="D9D9D9"/>
          </p15:clr>
        </p15:guide>
        <p15:guide id="11" pos="3243">
          <p15:clr>
            <a:srgbClr val="D9D9D9"/>
          </p15:clr>
        </p15:guide>
        <p15:guide id="12" pos="2998">
          <p15:clr>
            <a:srgbClr val="D9D9D9"/>
          </p15:clr>
        </p15:guide>
        <p15:guide id="13" pos="3120">
          <p15:clr>
            <a:srgbClr val="D9D9D9"/>
          </p15:clr>
        </p15:guide>
        <p15:guide id="14" pos="1642">
          <p15:clr>
            <a:srgbClr val="D9D9D9"/>
          </p15:clr>
        </p15:guide>
        <p15:guide id="15" pos="2381">
          <p15:clr>
            <a:srgbClr val="D9D9D9"/>
          </p15:clr>
        </p15:guide>
        <p15:guide id="16" pos="2154">
          <p15:clr>
            <a:srgbClr val="FF0000"/>
          </p15:clr>
        </p15:guide>
        <p15:guide id="17" pos="2608">
          <p15:clr>
            <a:srgbClr val="FF0000"/>
          </p15:clr>
        </p15:guide>
        <p15:guide id="18" orient="horz" pos="227">
          <p15:clr>
            <a:srgbClr val="FF000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matchingName="Task 2">
  <p:cSld name="SECTION_HEADER_1_1_1_1_1_1_1_1_1_1_1">
    <p:spTree>
      <p:nvGrpSpPr>
        <p:cNvPr id="39" name="Shape 39"/>
        <p:cNvGrpSpPr/>
        <p:nvPr/>
      </p:nvGrpSpPr>
      <p:grpSpPr>
        <a:xfrm>
          <a:off x="0" y="0"/>
          <a:ext cx="0" cy="0"/>
        </a:xfrm>
      </p:grpSpPr>
      <p:sp>
        <p:nvSpPr>
          <p:cNvPr id="40" name="Google Shape;40;p5"/>
          <p:cNvSpPr txBox="1"/>
          <p:nvPr>
            <p:ph type="subTitle" idx="1"/>
          </p:nvPr>
        </p:nvSpPr>
        <p:spPr>
          <a:xfrm>
            <a:off x="2807400" y="1386138"/>
            <a:ext cx="1945200" cy="360000"/>
          </a:xfrm>
          <a:prstGeom prst="rect">
            <a:avLst/>
          </a:prstGeom>
          <a:ln w="9525" cap="flat" cmpd="sng">
            <a:solidFill>
              <a:srgbClr val="B7B7B7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t" anchorCtr="0">
            <a:normAutofit/>
          </a:bodyPr>
          <a:lstStyle>
            <a:lvl1pPr lvl="0" rtl="0">
              <a:spcBef>
                <a:spcPct val="0"/>
              </a:spcBef>
              <a:spcAft>
                <a:spcPct val="0"/>
              </a:spcAft>
              <a:buSzPts val="1200"/>
              <a:buFont typeface="Lexend"/>
              <a:buNone/>
              <a:defRPr sz="1200">
                <a:latin typeface="Lexend"/>
                <a:ea typeface="Lexend"/>
                <a:cs typeface="Lexend"/>
                <a:sym typeface="Lexend"/>
              </a:defRPr>
            </a:lvl1pPr>
            <a:lvl2pPr lvl="1" rtl="0"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2pPr>
            <a:lvl3pPr lvl="2" rtl="0"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3pPr>
            <a:lvl4pPr lvl="3" rtl="0"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4pPr>
            <a:lvl5pPr lvl="4" rtl="0"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5pPr>
            <a:lvl6pPr lvl="5" rtl="0"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6pPr>
            <a:lvl7pPr lvl="6" rtl="0"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7pPr>
            <a:lvl8pPr lvl="7" rtl="0"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8pPr>
            <a:lvl9pPr lvl="8" rtl="0"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1" name="Google Shape;41;p5"/>
          <p:cNvSpPr txBox="1"/>
          <p:nvPr>
            <p:ph type="subTitle" idx="2"/>
          </p:nvPr>
        </p:nvSpPr>
        <p:spPr>
          <a:xfrm>
            <a:off x="467950" y="2493013"/>
            <a:ext cx="6624000" cy="4105800"/>
          </a:xfrm>
          <a:prstGeom prst="rect">
            <a:avLst/>
          </a:prstGeom>
          <a:ln w="9525" cap="flat" cmpd="sng">
            <a:solidFill>
              <a:srgbClr val="B7B7B7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t" anchorCtr="0">
            <a:normAutofit/>
          </a:bodyPr>
          <a:lstStyle>
            <a:lvl1pPr lvl="0" rtl="0">
              <a:spcBef>
                <a:spcPct val="0"/>
              </a:spcBef>
              <a:spcAft>
                <a:spcPct val="0"/>
              </a:spcAft>
              <a:buSzPts val="1200"/>
              <a:buFont typeface="Lexend"/>
              <a:buNone/>
              <a:defRPr sz="1200">
                <a:latin typeface="Lexend"/>
                <a:ea typeface="Lexend"/>
                <a:cs typeface="Lexend"/>
                <a:sym typeface="Lexend"/>
              </a:defRPr>
            </a:lvl1pPr>
            <a:lvl2pPr lvl="1" rtl="0"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2pPr>
            <a:lvl3pPr lvl="2" rtl="0"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3pPr>
            <a:lvl4pPr lvl="3" rtl="0"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4pPr>
            <a:lvl5pPr lvl="4" rtl="0"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5pPr>
            <a:lvl6pPr lvl="5" rtl="0"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6pPr>
            <a:lvl7pPr lvl="6" rtl="0"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7pPr>
            <a:lvl8pPr lvl="7" rtl="0"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8pPr>
            <a:lvl9pPr lvl="8" rtl="0"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2" name="Google Shape;42;p5"/>
          <p:cNvSpPr txBox="1"/>
          <p:nvPr>
            <p:ph type="subTitle" idx="3"/>
          </p:nvPr>
        </p:nvSpPr>
        <p:spPr>
          <a:xfrm>
            <a:off x="466825" y="1386138"/>
            <a:ext cx="1945200" cy="360000"/>
          </a:xfrm>
          <a:prstGeom prst="rect">
            <a:avLst/>
          </a:prstGeom>
          <a:ln w="9525" cap="flat" cmpd="sng">
            <a:solidFill>
              <a:srgbClr val="B7B7B7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t" anchorCtr="0">
            <a:normAutofit/>
          </a:bodyPr>
          <a:lstStyle>
            <a:lvl1pPr lvl="0" rtl="0">
              <a:spcBef>
                <a:spcPct val="0"/>
              </a:spcBef>
              <a:spcAft>
                <a:spcPct val="0"/>
              </a:spcAft>
              <a:buSzPts val="1200"/>
              <a:buFont typeface="Lexend"/>
              <a:buNone/>
              <a:defRPr sz="1200">
                <a:latin typeface="Lexend"/>
                <a:ea typeface="Lexend"/>
                <a:cs typeface="Lexend"/>
                <a:sym typeface="Lexend"/>
              </a:defRPr>
            </a:lvl1pPr>
            <a:lvl2pPr lvl="1" rtl="0"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2pPr>
            <a:lvl3pPr lvl="2" rtl="0"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3pPr>
            <a:lvl4pPr lvl="3" rtl="0"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4pPr>
            <a:lvl5pPr lvl="4" rtl="0"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5pPr>
            <a:lvl6pPr lvl="5" rtl="0"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6pPr>
            <a:lvl7pPr lvl="6" rtl="0"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7pPr>
            <a:lvl8pPr lvl="7" rtl="0"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8pPr>
            <a:lvl9pPr lvl="8" rtl="0"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3" name="Google Shape;43;p5"/>
          <p:cNvSpPr txBox="1"/>
          <p:nvPr>
            <p:ph type="subTitle" idx="4"/>
          </p:nvPr>
        </p:nvSpPr>
        <p:spPr>
          <a:xfrm>
            <a:off x="5147975" y="1386138"/>
            <a:ext cx="1945200" cy="360000"/>
          </a:xfrm>
          <a:prstGeom prst="rect">
            <a:avLst/>
          </a:prstGeom>
          <a:ln w="9525" cap="flat" cmpd="sng">
            <a:solidFill>
              <a:srgbClr val="B7B7B7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t" anchorCtr="0">
            <a:normAutofit/>
          </a:bodyPr>
          <a:lstStyle>
            <a:lvl1pPr lvl="0" rtl="0">
              <a:spcBef>
                <a:spcPct val="0"/>
              </a:spcBef>
              <a:spcAft>
                <a:spcPct val="0"/>
              </a:spcAft>
              <a:buSzPts val="1200"/>
              <a:buFont typeface="Lexend"/>
              <a:buNone/>
              <a:defRPr sz="1200">
                <a:latin typeface="Lexend"/>
                <a:ea typeface="Lexend"/>
                <a:cs typeface="Lexend"/>
                <a:sym typeface="Lexend"/>
              </a:defRPr>
            </a:lvl1pPr>
            <a:lvl2pPr lvl="1" rtl="0"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2pPr>
            <a:lvl3pPr lvl="2" rtl="0"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3pPr>
            <a:lvl4pPr lvl="3" rtl="0"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4pPr>
            <a:lvl5pPr lvl="4" rtl="0"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5pPr>
            <a:lvl6pPr lvl="5" rtl="0"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6pPr>
            <a:lvl7pPr lvl="6" rtl="0"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7pPr>
            <a:lvl8pPr lvl="7" rtl="0"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8pPr>
            <a:lvl9pPr lvl="8" rtl="0"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9pPr>
          </a:lstStyle>
          <a:p/>
        </p:txBody>
      </p:sp>
      <p:pic>
        <p:nvPicPr>
          <p:cNvPr id="44" name="Google Shape;44;p5"/>
          <p:cNvPicPr preferRelativeResize="0"/>
          <p:nvPr/>
        </p:nvPicPr>
        <p:blipFill>
          <a:blip r:embed="rId1">
            <a:alphaModFix/>
          </a:blip>
          <a:stretch>
            <a:fillRect/>
          </a:stretch>
        </p:blipFill>
        <p:spPr>
          <a:xfrm>
            <a:off x="6886512" y="10041210"/>
            <a:ext cx="181075" cy="246288"/>
          </a:xfrm>
          <a:prstGeom prst="rect">
            <a:avLst/>
          </a:prstGeom>
          <a:noFill/>
          <a:ln>
            <a:noFill/>
          </a:ln>
        </p:spPr>
      </p:pic>
      <p:sp>
        <p:nvSpPr>
          <p:cNvPr id="45" name="Google Shape;45;p5"/>
          <p:cNvSpPr txBox="1"/>
          <p:nvPr>
            <p:ph type="subTitle" idx="5"/>
          </p:nvPr>
        </p:nvSpPr>
        <p:spPr>
          <a:xfrm>
            <a:off x="466825" y="531600"/>
            <a:ext cx="6624000" cy="3600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lvl="0" rtl="0">
              <a:spcBef>
                <a:spcPct val="0"/>
              </a:spcBef>
              <a:spcAft>
                <a:spcPct val="0"/>
              </a:spcAft>
              <a:buSzPts val="1400"/>
              <a:buNone/>
              <a:defRPr sz="1400" b="1"/>
            </a:lvl1pPr>
            <a:lvl2pPr lvl="1" rtl="0"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2pPr>
            <a:lvl3pPr lvl="2" rtl="0"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3pPr>
            <a:lvl4pPr lvl="3" rtl="0"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4pPr>
            <a:lvl5pPr lvl="4" rtl="0"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5pPr>
            <a:lvl6pPr lvl="5" rtl="0"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6pPr>
            <a:lvl7pPr lvl="6" rtl="0"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7pPr>
            <a:lvl8pPr lvl="7" rtl="0"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8pPr>
            <a:lvl9pPr lvl="8" rtl="0"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  <p:transition/>
  <p:timing/>
  <p:extLst>
    <p:ext uri="{DCECCB84-F9BA-43D5-87BE-67443E8EF086}">
      <p15:sldGuideLst xmlns:p15="http://schemas.microsoft.com/office/powerpoint/2012/main">
        <p15:guide id="1" orient="horz" pos="454">
          <p15:clr>
            <a:srgbClr val="D9D9D9"/>
          </p15:clr>
        </p15:guide>
        <p15:guide id="2" orient="horz" pos="544">
          <p15:clr>
            <a:srgbClr val="D9D9D9"/>
          </p15:clr>
        </p15:guide>
        <p15:guide id="3" orient="horz" pos="1916">
          <p15:clr>
            <a:srgbClr val="D9D9D9"/>
          </p15:clr>
        </p15:guide>
        <p15:guide id="4" orient="horz" pos="3368">
          <p15:clr>
            <a:srgbClr val="D9D9D9"/>
          </p15:clr>
        </p15:guide>
        <p15:guide id="5" orient="horz" pos="4762">
          <p15:clr>
            <a:srgbClr val="D9D9D9"/>
          </p15:clr>
        </p15:guide>
        <p15:guide id="6" orient="horz" pos="6282">
          <p15:clr>
            <a:srgbClr val="D9D9D9"/>
          </p15:clr>
        </p15:guide>
        <p15:guide id="7" pos="295">
          <p15:clr>
            <a:srgbClr val="FF0000"/>
          </p15:clr>
        </p15:guide>
        <p15:guide id="8" pos="4467">
          <p15:clr>
            <a:srgbClr val="FF0000"/>
          </p15:clr>
        </p15:guide>
        <p15:guide id="9" pos="1519">
          <p15:clr>
            <a:srgbClr val="D9D9D9"/>
          </p15:clr>
        </p15:guide>
        <p15:guide id="10" pos="1764">
          <p15:clr>
            <a:srgbClr val="D9D9D9"/>
          </p15:clr>
        </p15:guide>
        <p15:guide id="11" pos="3243">
          <p15:clr>
            <a:srgbClr val="D9D9D9"/>
          </p15:clr>
        </p15:guide>
        <p15:guide id="12" pos="2998">
          <p15:clr>
            <a:srgbClr val="D9D9D9"/>
          </p15:clr>
        </p15:guide>
        <p15:guide id="13" pos="3120">
          <p15:clr>
            <a:srgbClr val="D9D9D9"/>
          </p15:clr>
        </p15:guide>
        <p15:guide id="14" pos="1642">
          <p15:clr>
            <a:srgbClr val="D9D9D9"/>
          </p15:clr>
        </p15:guide>
        <p15:guide id="15" pos="2381">
          <p15:clr>
            <a:srgbClr val="D9D9D9"/>
          </p15:clr>
        </p15:guide>
        <p15:guide id="16" pos="2154">
          <p15:clr>
            <a:srgbClr val="FF0000"/>
          </p15:clr>
        </p15:guide>
        <p15:guide id="17" pos="2608">
          <p15:clr>
            <a:srgbClr val="FF0000"/>
          </p15:clr>
        </p15:guide>
        <p15:guide id="18" orient="horz" pos="227">
          <p15:clr>
            <a:srgbClr val="FF000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matchingName="Task 3">
  <p:cSld name="SECTION_HEADER_1_1_1_1_1_1_1_1_1_1_1_2">
    <p:spTree>
      <p:nvGrpSpPr>
        <p:cNvPr id="46" name="Shape 46"/>
        <p:cNvGrpSpPr/>
        <p:nvPr/>
      </p:nvGrpSpPr>
      <p:grpSpPr>
        <a:xfrm>
          <a:off x="0" y="0"/>
          <a:ext cx="0" cy="0"/>
        </a:xfrm>
      </p:grpSpPr>
      <p:sp>
        <p:nvSpPr>
          <p:cNvPr id="47" name="Google Shape;47;p6"/>
          <p:cNvSpPr txBox="1"/>
          <p:nvPr>
            <p:ph type="subTitle" idx="1"/>
          </p:nvPr>
        </p:nvSpPr>
        <p:spPr>
          <a:xfrm>
            <a:off x="466825" y="3880200"/>
            <a:ext cx="1945200" cy="360000"/>
          </a:xfrm>
          <a:prstGeom prst="rect">
            <a:avLst/>
          </a:prstGeom>
          <a:ln w="9525" cap="flat" cmpd="sng">
            <a:solidFill>
              <a:srgbClr val="B7B7B7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t" anchorCtr="0">
            <a:normAutofit/>
          </a:bodyPr>
          <a:lstStyle>
            <a:lvl1pPr lvl="0" rtl="0">
              <a:spcBef>
                <a:spcPct val="0"/>
              </a:spcBef>
              <a:spcAft>
                <a:spcPct val="0"/>
              </a:spcAft>
              <a:buSzPts val="1200"/>
              <a:buFont typeface="Lexend"/>
              <a:buNone/>
              <a:defRPr sz="1200">
                <a:latin typeface="Lexend"/>
                <a:ea typeface="Lexend"/>
                <a:cs typeface="Lexend"/>
                <a:sym typeface="Lexend"/>
              </a:defRPr>
            </a:lvl1pPr>
            <a:lvl2pPr lvl="1" rtl="0"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2pPr>
            <a:lvl3pPr lvl="2" rtl="0"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3pPr>
            <a:lvl4pPr lvl="3" rtl="0"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4pPr>
            <a:lvl5pPr lvl="4" rtl="0"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5pPr>
            <a:lvl6pPr lvl="5" rtl="0"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6pPr>
            <a:lvl7pPr lvl="6" rtl="0"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7pPr>
            <a:lvl8pPr lvl="7" rtl="0"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8pPr>
            <a:lvl9pPr lvl="8" rtl="0"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8" name="Google Shape;48;p6"/>
          <p:cNvSpPr txBox="1"/>
          <p:nvPr>
            <p:ph type="subTitle" idx="2"/>
          </p:nvPr>
        </p:nvSpPr>
        <p:spPr>
          <a:xfrm>
            <a:off x="2807400" y="3880200"/>
            <a:ext cx="1945200" cy="360000"/>
          </a:xfrm>
          <a:prstGeom prst="rect">
            <a:avLst/>
          </a:prstGeom>
          <a:ln w="9525" cap="flat" cmpd="sng">
            <a:solidFill>
              <a:srgbClr val="B7B7B7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t" anchorCtr="0">
            <a:normAutofit/>
          </a:bodyPr>
          <a:lstStyle>
            <a:lvl1pPr lvl="0" rtl="0">
              <a:spcBef>
                <a:spcPct val="0"/>
              </a:spcBef>
              <a:spcAft>
                <a:spcPct val="0"/>
              </a:spcAft>
              <a:buSzPts val="1200"/>
              <a:buFont typeface="Lexend"/>
              <a:buNone/>
              <a:defRPr sz="1200">
                <a:latin typeface="Lexend"/>
                <a:ea typeface="Lexend"/>
                <a:cs typeface="Lexend"/>
                <a:sym typeface="Lexend"/>
              </a:defRPr>
            </a:lvl1pPr>
            <a:lvl2pPr lvl="1" rtl="0"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2pPr>
            <a:lvl3pPr lvl="2" rtl="0"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3pPr>
            <a:lvl4pPr lvl="3" rtl="0"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4pPr>
            <a:lvl5pPr lvl="4" rtl="0"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5pPr>
            <a:lvl6pPr lvl="5" rtl="0"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6pPr>
            <a:lvl7pPr lvl="6" rtl="0"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7pPr>
            <a:lvl8pPr lvl="7" rtl="0"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8pPr>
            <a:lvl9pPr lvl="8" rtl="0"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9" name="Google Shape;49;p6"/>
          <p:cNvSpPr txBox="1"/>
          <p:nvPr>
            <p:ph type="subTitle" idx="3"/>
          </p:nvPr>
        </p:nvSpPr>
        <p:spPr>
          <a:xfrm>
            <a:off x="5147975" y="3880200"/>
            <a:ext cx="1945200" cy="360000"/>
          </a:xfrm>
          <a:prstGeom prst="rect">
            <a:avLst/>
          </a:prstGeom>
          <a:ln w="9525" cap="flat" cmpd="sng">
            <a:solidFill>
              <a:srgbClr val="B7B7B7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t" anchorCtr="0">
            <a:normAutofit/>
          </a:bodyPr>
          <a:lstStyle>
            <a:lvl1pPr lvl="0" rtl="0">
              <a:spcBef>
                <a:spcPct val="0"/>
              </a:spcBef>
              <a:spcAft>
                <a:spcPct val="0"/>
              </a:spcAft>
              <a:buSzPts val="1200"/>
              <a:buFont typeface="Lexend"/>
              <a:buNone/>
              <a:defRPr sz="1200">
                <a:latin typeface="Lexend"/>
                <a:ea typeface="Lexend"/>
                <a:cs typeface="Lexend"/>
                <a:sym typeface="Lexend"/>
              </a:defRPr>
            </a:lvl1pPr>
            <a:lvl2pPr lvl="1" rtl="0"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2pPr>
            <a:lvl3pPr lvl="2" rtl="0"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3pPr>
            <a:lvl4pPr lvl="3" rtl="0"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4pPr>
            <a:lvl5pPr lvl="4" rtl="0"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5pPr>
            <a:lvl6pPr lvl="5" rtl="0"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6pPr>
            <a:lvl7pPr lvl="6" rtl="0"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7pPr>
            <a:lvl8pPr lvl="7" rtl="0"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8pPr>
            <a:lvl9pPr lvl="8" rtl="0"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0" name="Google Shape;50;p6"/>
          <p:cNvSpPr txBox="1"/>
          <p:nvPr>
            <p:ph type="subTitle" idx="4"/>
          </p:nvPr>
        </p:nvSpPr>
        <p:spPr>
          <a:xfrm>
            <a:off x="466825" y="1702200"/>
            <a:ext cx="6624000" cy="360000"/>
          </a:xfrm>
          <a:prstGeom prst="rect">
            <a:avLst/>
          </a:prstGeom>
          <a:ln w="9525" cap="flat" cmpd="sng">
            <a:solidFill>
              <a:srgbClr val="B7B7B7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t" anchorCtr="0">
            <a:normAutofit/>
          </a:bodyPr>
          <a:lstStyle>
            <a:lvl1pPr lvl="0" rtl="0">
              <a:spcBef>
                <a:spcPct val="0"/>
              </a:spcBef>
              <a:spcAft>
                <a:spcPct val="0"/>
              </a:spcAft>
              <a:buSzPts val="1200"/>
              <a:buFont typeface="Lexend"/>
              <a:buNone/>
              <a:defRPr sz="1200">
                <a:latin typeface="Lexend"/>
                <a:ea typeface="Lexend"/>
                <a:cs typeface="Lexend"/>
                <a:sym typeface="Lexend"/>
              </a:defRPr>
            </a:lvl1pPr>
            <a:lvl2pPr lvl="1" rtl="0"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2pPr>
            <a:lvl3pPr lvl="2" rtl="0"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3pPr>
            <a:lvl4pPr lvl="3" rtl="0"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4pPr>
            <a:lvl5pPr lvl="4" rtl="0"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5pPr>
            <a:lvl6pPr lvl="5" rtl="0"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6pPr>
            <a:lvl7pPr lvl="6" rtl="0"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7pPr>
            <a:lvl8pPr lvl="7" rtl="0"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8pPr>
            <a:lvl9pPr lvl="8" rtl="0"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1" name="Google Shape;51;p6"/>
          <p:cNvSpPr txBox="1"/>
          <p:nvPr>
            <p:ph type="subTitle" idx="5"/>
          </p:nvPr>
        </p:nvSpPr>
        <p:spPr>
          <a:xfrm>
            <a:off x="466825" y="2964050"/>
            <a:ext cx="2953200" cy="360000"/>
          </a:xfrm>
          <a:prstGeom prst="rect">
            <a:avLst/>
          </a:prstGeom>
          <a:ln w="9525" cap="flat" cmpd="sng">
            <a:solidFill>
              <a:srgbClr val="B7B7B7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t" anchorCtr="0">
            <a:normAutofit/>
          </a:bodyPr>
          <a:lstStyle>
            <a:lvl1pPr lvl="0" rtl="0">
              <a:spcBef>
                <a:spcPct val="0"/>
              </a:spcBef>
              <a:spcAft>
                <a:spcPct val="0"/>
              </a:spcAft>
              <a:buSzPts val="1200"/>
              <a:buFont typeface="Lexend"/>
              <a:buNone/>
              <a:defRPr sz="1200">
                <a:latin typeface="Lexend"/>
                <a:ea typeface="Lexend"/>
                <a:cs typeface="Lexend"/>
                <a:sym typeface="Lexend"/>
              </a:defRPr>
            </a:lvl1pPr>
            <a:lvl2pPr lvl="1" rtl="0"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2pPr>
            <a:lvl3pPr lvl="2" rtl="0"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3pPr>
            <a:lvl4pPr lvl="3" rtl="0"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4pPr>
            <a:lvl5pPr lvl="4" rtl="0"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5pPr>
            <a:lvl6pPr lvl="5" rtl="0"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6pPr>
            <a:lvl7pPr lvl="6" rtl="0"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7pPr>
            <a:lvl8pPr lvl="7" rtl="0"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8pPr>
            <a:lvl9pPr lvl="8" rtl="0"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2" name="Google Shape;52;p6"/>
          <p:cNvSpPr txBox="1"/>
          <p:nvPr>
            <p:ph type="subTitle" idx="6"/>
          </p:nvPr>
        </p:nvSpPr>
        <p:spPr>
          <a:xfrm>
            <a:off x="4127250" y="2964050"/>
            <a:ext cx="2953200" cy="360000"/>
          </a:xfrm>
          <a:prstGeom prst="rect">
            <a:avLst/>
          </a:prstGeom>
          <a:ln w="9525" cap="flat" cmpd="sng">
            <a:solidFill>
              <a:srgbClr val="B7B7B7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t" anchorCtr="0">
            <a:normAutofit/>
          </a:bodyPr>
          <a:lstStyle>
            <a:lvl1pPr lvl="0" rtl="0">
              <a:spcBef>
                <a:spcPct val="0"/>
              </a:spcBef>
              <a:spcAft>
                <a:spcPct val="0"/>
              </a:spcAft>
              <a:buSzPts val="1200"/>
              <a:buFont typeface="Lexend"/>
              <a:buNone/>
              <a:defRPr sz="1200">
                <a:latin typeface="Lexend"/>
                <a:ea typeface="Lexend"/>
                <a:cs typeface="Lexend"/>
                <a:sym typeface="Lexend"/>
              </a:defRPr>
            </a:lvl1pPr>
            <a:lvl2pPr lvl="1" rtl="0"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2pPr>
            <a:lvl3pPr lvl="2" rtl="0"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3pPr>
            <a:lvl4pPr lvl="3" rtl="0"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4pPr>
            <a:lvl5pPr lvl="4" rtl="0"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5pPr>
            <a:lvl6pPr lvl="5" rtl="0"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6pPr>
            <a:lvl7pPr lvl="6" rtl="0"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7pPr>
            <a:lvl8pPr lvl="7" rtl="0"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8pPr>
            <a:lvl9pPr lvl="8" rtl="0"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9pPr>
          </a:lstStyle>
          <a:p/>
        </p:txBody>
      </p:sp>
      <p:pic>
        <p:nvPicPr>
          <p:cNvPr id="53" name="Google Shape;53;p6"/>
          <p:cNvPicPr preferRelativeResize="0"/>
          <p:nvPr/>
        </p:nvPicPr>
        <p:blipFill>
          <a:blip r:embed="rId1">
            <a:alphaModFix/>
          </a:blip>
          <a:stretch>
            <a:fillRect/>
          </a:stretch>
        </p:blipFill>
        <p:spPr>
          <a:xfrm>
            <a:off x="6886512" y="10041210"/>
            <a:ext cx="181075" cy="246288"/>
          </a:xfrm>
          <a:prstGeom prst="rect">
            <a:avLst/>
          </a:prstGeom>
          <a:noFill/>
          <a:ln>
            <a:noFill/>
          </a:ln>
        </p:spPr>
      </p:pic>
      <p:sp>
        <p:nvSpPr>
          <p:cNvPr id="54" name="Google Shape;54;p6"/>
          <p:cNvSpPr txBox="1"/>
          <p:nvPr>
            <p:ph type="subTitle" idx="7"/>
          </p:nvPr>
        </p:nvSpPr>
        <p:spPr>
          <a:xfrm>
            <a:off x="466825" y="531600"/>
            <a:ext cx="6624000" cy="3600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lvl="0" rtl="0">
              <a:spcBef>
                <a:spcPct val="0"/>
              </a:spcBef>
              <a:spcAft>
                <a:spcPct val="0"/>
              </a:spcAft>
              <a:buSzPts val="1400"/>
              <a:buNone/>
              <a:defRPr sz="1400" b="1"/>
            </a:lvl1pPr>
            <a:lvl2pPr lvl="1" rtl="0"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2pPr>
            <a:lvl3pPr lvl="2" rtl="0"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3pPr>
            <a:lvl4pPr lvl="3" rtl="0"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4pPr>
            <a:lvl5pPr lvl="4" rtl="0"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5pPr>
            <a:lvl6pPr lvl="5" rtl="0"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6pPr>
            <a:lvl7pPr lvl="6" rtl="0"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7pPr>
            <a:lvl8pPr lvl="7" rtl="0"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8pPr>
            <a:lvl9pPr lvl="8" rtl="0"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  <p:transition/>
  <p:timing/>
  <p:extLst>
    <p:ext uri="{DCECCB84-F9BA-43D5-87BE-67443E8EF086}">
      <p15:sldGuideLst xmlns:p15="http://schemas.microsoft.com/office/powerpoint/2012/main">
        <p15:guide id="1" orient="horz" pos="454">
          <p15:clr>
            <a:srgbClr val="D9D9D9"/>
          </p15:clr>
        </p15:guide>
        <p15:guide id="2" orient="horz" pos="544">
          <p15:clr>
            <a:srgbClr val="D9D9D9"/>
          </p15:clr>
        </p15:guide>
        <p15:guide id="3" orient="horz" pos="1916">
          <p15:clr>
            <a:srgbClr val="D9D9D9"/>
          </p15:clr>
        </p15:guide>
        <p15:guide id="4" orient="horz" pos="3368">
          <p15:clr>
            <a:srgbClr val="D9D9D9"/>
          </p15:clr>
        </p15:guide>
        <p15:guide id="5" orient="horz" pos="4762">
          <p15:clr>
            <a:srgbClr val="D9D9D9"/>
          </p15:clr>
        </p15:guide>
        <p15:guide id="6" orient="horz" pos="6282">
          <p15:clr>
            <a:srgbClr val="D9D9D9"/>
          </p15:clr>
        </p15:guide>
        <p15:guide id="7" pos="295">
          <p15:clr>
            <a:srgbClr val="FF0000"/>
          </p15:clr>
        </p15:guide>
        <p15:guide id="8" pos="4467">
          <p15:clr>
            <a:srgbClr val="FF0000"/>
          </p15:clr>
        </p15:guide>
        <p15:guide id="9" pos="1519">
          <p15:clr>
            <a:srgbClr val="D9D9D9"/>
          </p15:clr>
        </p15:guide>
        <p15:guide id="10" pos="1764">
          <p15:clr>
            <a:srgbClr val="D9D9D9"/>
          </p15:clr>
        </p15:guide>
        <p15:guide id="11" pos="3243">
          <p15:clr>
            <a:srgbClr val="D9D9D9"/>
          </p15:clr>
        </p15:guide>
        <p15:guide id="12" pos="2998">
          <p15:clr>
            <a:srgbClr val="D9D9D9"/>
          </p15:clr>
        </p15:guide>
        <p15:guide id="13" pos="3120">
          <p15:clr>
            <a:srgbClr val="D9D9D9"/>
          </p15:clr>
        </p15:guide>
        <p15:guide id="14" pos="1642">
          <p15:clr>
            <a:srgbClr val="D9D9D9"/>
          </p15:clr>
        </p15:guide>
        <p15:guide id="15" pos="2381">
          <p15:clr>
            <a:srgbClr val="D9D9D9"/>
          </p15:clr>
        </p15:guide>
        <p15:guide id="16" pos="2154">
          <p15:clr>
            <a:srgbClr val="FF0000"/>
          </p15:clr>
        </p15:guide>
        <p15:guide id="17" pos="2608">
          <p15:clr>
            <a:srgbClr val="FF0000"/>
          </p15:clr>
        </p15:guide>
        <p15:guide id="18" orient="horz" pos="227">
          <p15:clr>
            <a:srgbClr val="FF000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matchingName="Task 4">
  <p:cSld name="SECTION_HEADER_1_1_1_1_1_1_1_1_1_1_1_2_1">
    <p:spTree>
      <p:nvGrpSpPr>
        <p:cNvPr id="55" name="Shape 55"/>
        <p:cNvGrpSpPr/>
        <p:nvPr/>
      </p:nvGrpSpPr>
      <p:grpSpPr>
        <a:xfrm>
          <a:off x="0" y="0"/>
          <a:ext cx="0" cy="0"/>
        </a:xfrm>
      </p:grpSpPr>
      <p:sp>
        <p:nvSpPr>
          <p:cNvPr id="56" name="Google Shape;56;p7"/>
          <p:cNvSpPr txBox="1"/>
          <p:nvPr>
            <p:ph type="subTitle" idx="1"/>
          </p:nvPr>
        </p:nvSpPr>
        <p:spPr>
          <a:xfrm>
            <a:off x="468000" y="1327649"/>
            <a:ext cx="6624000" cy="3843600"/>
          </a:xfrm>
          <a:prstGeom prst="rect">
            <a:avLst/>
          </a:prstGeom>
          <a:ln w="9525" cap="flat" cmpd="sng">
            <a:solidFill>
              <a:srgbClr val="B7B7B7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t" anchorCtr="0">
            <a:normAutofit/>
          </a:bodyPr>
          <a:lstStyle>
            <a:lvl1pPr lvl="0" rtl="0">
              <a:spcBef>
                <a:spcPct val="0"/>
              </a:spcBef>
              <a:spcAft>
                <a:spcPct val="0"/>
              </a:spcAft>
              <a:buSzPts val="1200"/>
              <a:buFont typeface="Lexend"/>
              <a:buNone/>
              <a:defRPr sz="1200">
                <a:latin typeface="Lexend"/>
                <a:ea typeface="Lexend"/>
                <a:cs typeface="Lexend"/>
                <a:sym typeface="Lexend"/>
              </a:defRPr>
            </a:lvl1pPr>
            <a:lvl2pPr lvl="1" rtl="0"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2pPr>
            <a:lvl3pPr lvl="2" rtl="0"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3pPr>
            <a:lvl4pPr lvl="3" rtl="0"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4pPr>
            <a:lvl5pPr lvl="4" rtl="0"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5pPr>
            <a:lvl6pPr lvl="5" rtl="0"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6pPr>
            <a:lvl7pPr lvl="6" rtl="0"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7pPr>
            <a:lvl8pPr lvl="7" rtl="0"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8pPr>
            <a:lvl9pPr lvl="8" rtl="0"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9pPr>
          </a:lstStyle>
          <a:p/>
        </p:txBody>
      </p:sp>
      <p:pic>
        <p:nvPicPr>
          <p:cNvPr id="57" name="Google Shape;57;p7"/>
          <p:cNvPicPr preferRelativeResize="0"/>
          <p:nvPr/>
        </p:nvPicPr>
        <p:blipFill>
          <a:blip r:embed="rId1">
            <a:alphaModFix/>
          </a:blip>
          <a:stretch>
            <a:fillRect/>
          </a:stretch>
        </p:blipFill>
        <p:spPr>
          <a:xfrm>
            <a:off x="6886512" y="10041210"/>
            <a:ext cx="181075" cy="246288"/>
          </a:xfrm>
          <a:prstGeom prst="rect">
            <a:avLst/>
          </a:prstGeom>
          <a:noFill/>
          <a:ln>
            <a:noFill/>
          </a:ln>
        </p:spPr>
      </p:pic>
      <p:sp>
        <p:nvSpPr>
          <p:cNvPr id="58" name="Google Shape;58;p7"/>
          <p:cNvSpPr txBox="1"/>
          <p:nvPr>
            <p:ph type="subTitle" idx="2"/>
          </p:nvPr>
        </p:nvSpPr>
        <p:spPr>
          <a:xfrm>
            <a:off x="466825" y="531600"/>
            <a:ext cx="6624000" cy="3600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lvl="0" rtl="0">
              <a:spcBef>
                <a:spcPct val="0"/>
              </a:spcBef>
              <a:spcAft>
                <a:spcPct val="0"/>
              </a:spcAft>
              <a:buSzPts val="1400"/>
              <a:buNone/>
              <a:defRPr sz="1400" b="1"/>
            </a:lvl1pPr>
            <a:lvl2pPr lvl="1" rtl="0"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2pPr>
            <a:lvl3pPr lvl="2" rtl="0"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3pPr>
            <a:lvl4pPr lvl="3" rtl="0"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4pPr>
            <a:lvl5pPr lvl="4" rtl="0"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5pPr>
            <a:lvl6pPr lvl="5" rtl="0"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6pPr>
            <a:lvl7pPr lvl="6" rtl="0"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7pPr>
            <a:lvl8pPr lvl="7" rtl="0"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8pPr>
            <a:lvl9pPr lvl="8" rtl="0"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  <p:transition/>
  <p:timing/>
  <p:extLst>
    <p:ext uri="{DCECCB84-F9BA-43D5-87BE-67443E8EF086}">
      <p15:sldGuideLst xmlns:p15="http://schemas.microsoft.com/office/powerpoint/2012/main">
        <p15:guide id="1" orient="horz" pos="454">
          <p15:clr>
            <a:srgbClr val="D9D9D9"/>
          </p15:clr>
        </p15:guide>
        <p15:guide id="2" orient="horz" pos="544">
          <p15:clr>
            <a:srgbClr val="D9D9D9"/>
          </p15:clr>
        </p15:guide>
        <p15:guide id="3" orient="horz" pos="1916">
          <p15:clr>
            <a:srgbClr val="D9D9D9"/>
          </p15:clr>
        </p15:guide>
        <p15:guide id="4" orient="horz" pos="3368">
          <p15:clr>
            <a:srgbClr val="D9D9D9"/>
          </p15:clr>
        </p15:guide>
        <p15:guide id="5" orient="horz" pos="4762">
          <p15:clr>
            <a:srgbClr val="D9D9D9"/>
          </p15:clr>
        </p15:guide>
        <p15:guide id="6" orient="horz" pos="6282">
          <p15:clr>
            <a:srgbClr val="D9D9D9"/>
          </p15:clr>
        </p15:guide>
        <p15:guide id="7" pos="295">
          <p15:clr>
            <a:srgbClr val="FF0000"/>
          </p15:clr>
        </p15:guide>
        <p15:guide id="8" pos="4467">
          <p15:clr>
            <a:srgbClr val="FF0000"/>
          </p15:clr>
        </p15:guide>
        <p15:guide id="9" pos="1519">
          <p15:clr>
            <a:srgbClr val="D9D9D9"/>
          </p15:clr>
        </p15:guide>
        <p15:guide id="10" pos="1764">
          <p15:clr>
            <a:srgbClr val="D9D9D9"/>
          </p15:clr>
        </p15:guide>
        <p15:guide id="11" pos="3243">
          <p15:clr>
            <a:srgbClr val="D9D9D9"/>
          </p15:clr>
        </p15:guide>
        <p15:guide id="12" pos="2998">
          <p15:clr>
            <a:srgbClr val="D9D9D9"/>
          </p15:clr>
        </p15:guide>
        <p15:guide id="13" pos="3120">
          <p15:clr>
            <a:srgbClr val="D9D9D9"/>
          </p15:clr>
        </p15:guide>
        <p15:guide id="14" pos="1642">
          <p15:clr>
            <a:srgbClr val="D9D9D9"/>
          </p15:clr>
        </p15:guide>
        <p15:guide id="15" pos="2381">
          <p15:clr>
            <a:srgbClr val="D9D9D9"/>
          </p15:clr>
        </p15:guide>
        <p15:guide id="16" pos="2154">
          <p15:clr>
            <a:srgbClr val="FF0000"/>
          </p15:clr>
        </p15:guide>
        <p15:guide id="17" pos="2608">
          <p15:clr>
            <a:srgbClr val="FF0000"/>
          </p15:clr>
        </p15:guide>
        <p15:guide id="18" orient="horz" pos="227">
          <p15:clr>
            <a:srgbClr val="FF000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matchingName="Elements to copy and paste">
  <p:cSld name="SECTION_HEADER_1_1_1_1_1_1_1_1_1_1_1_2_1_1">
    <p:spTree>
      <p:nvGrpSpPr>
        <p:cNvPr id="59" name="Shape 59"/>
        <p:cNvGrpSpPr/>
        <p:nvPr/>
      </p:nvGrpSpPr>
      <p:grpSpPr>
        <a:xfrm>
          <a:off x="0" y="0"/>
          <a:ext cx="0" cy="0"/>
        </a:xfrm>
      </p:grpSpPr>
      <p:sp>
        <p:nvSpPr>
          <p:cNvPr id="60" name="Google Shape;60;p8"/>
          <p:cNvSpPr txBox="1"/>
          <p:nvPr/>
        </p:nvSpPr>
        <p:spPr>
          <a:xfrm>
            <a:off x="493450" y="416654"/>
            <a:ext cx="6624000" cy="21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lvl="0" indent="0" algn="l" rtl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en-GB" b="1">
                <a:latin typeface="Lexend"/>
                <a:ea typeface="Lexend"/>
                <a:cs typeface="Lexend"/>
                <a:sym typeface="Lexend"/>
              </a:rPr>
              <a:t>Elements to copy and paste</a:t>
            </a:r>
            <a:endParaRPr sz="1100">
              <a:latin typeface="Lexend"/>
              <a:ea typeface="Lexend"/>
              <a:cs typeface="Lexend"/>
              <a:sym typeface="Lexend"/>
            </a:endParaRPr>
          </a:p>
        </p:txBody>
      </p:sp>
      <p:pic>
        <p:nvPicPr>
          <p:cNvPr id="61" name="Google Shape;61;p8"/>
          <p:cNvPicPr preferRelativeResize="0"/>
          <p:nvPr/>
        </p:nvPicPr>
        <p:blipFill>
          <a:blip r:embed="rId1">
            <a:alphaModFix/>
          </a:blip>
          <a:stretch>
            <a:fillRect/>
          </a:stretch>
        </p:blipFill>
        <p:spPr>
          <a:xfrm>
            <a:off x="6886512" y="10041210"/>
            <a:ext cx="181075" cy="24628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/>
  <p:timing/>
  <p:extLst>
    <p:ext uri="{DCECCB84-F9BA-43D5-87BE-67443E8EF086}">
      <p15:sldGuideLst xmlns:p15="http://schemas.microsoft.com/office/powerpoint/2012/main">
        <p15:guide id="1" orient="horz" pos="454">
          <p15:clr>
            <a:srgbClr val="D9D9D9"/>
          </p15:clr>
        </p15:guide>
        <p15:guide id="2" orient="horz" pos="544">
          <p15:clr>
            <a:srgbClr val="D9D9D9"/>
          </p15:clr>
        </p15:guide>
        <p15:guide id="3" orient="horz" pos="1916">
          <p15:clr>
            <a:srgbClr val="D9D9D9"/>
          </p15:clr>
        </p15:guide>
        <p15:guide id="4" orient="horz" pos="3368">
          <p15:clr>
            <a:srgbClr val="D9D9D9"/>
          </p15:clr>
        </p15:guide>
        <p15:guide id="5" orient="horz" pos="4762">
          <p15:clr>
            <a:srgbClr val="D9D9D9"/>
          </p15:clr>
        </p15:guide>
        <p15:guide id="6" orient="horz" pos="6282">
          <p15:clr>
            <a:srgbClr val="D9D9D9"/>
          </p15:clr>
        </p15:guide>
        <p15:guide id="7" pos="295">
          <p15:clr>
            <a:srgbClr val="FF0000"/>
          </p15:clr>
        </p15:guide>
        <p15:guide id="8" pos="4467">
          <p15:clr>
            <a:srgbClr val="FF0000"/>
          </p15:clr>
        </p15:guide>
        <p15:guide id="9" pos="1519">
          <p15:clr>
            <a:srgbClr val="D9D9D9"/>
          </p15:clr>
        </p15:guide>
        <p15:guide id="10" pos="1764">
          <p15:clr>
            <a:srgbClr val="D9D9D9"/>
          </p15:clr>
        </p15:guide>
        <p15:guide id="11" pos="3243">
          <p15:clr>
            <a:srgbClr val="D9D9D9"/>
          </p15:clr>
        </p15:guide>
        <p15:guide id="12" pos="2998">
          <p15:clr>
            <a:srgbClr val="D9D9D9"/>
          </p15:clr>
        </p15:guide>
        <p15:guide id="13" pos="3120">
          <p15:clr>
            <a:srgbClr val="D9D9D9"/>
          </p15:clr>
        </p15:guide>
        <p15:guide id="14" pos="1642">
          <p15:clr>
            <a:srgbClr val="D9D9D9"/>
          </p15:clr>
        </p15:guide>
        <p15:guide id="15" pos="2381">
          <p15:clr>
            <a:srgbClr val="D9D9D9"/>
          </p15:clr>
        </p15:guide>
        <p15:guide id="16" pos="2154">
          <p15:clr>
            <a:srgbClr val="FF0000"/>
          </p15:clr>
        </p15:guide>
        <p15:guide id="17" pos="2608">
          <p15:clr>
            <a:srgbClr val="FF0000"/>
          </p15:clr>
        </p15:guide>
        <p15:guide id="18" orient="horz" pos="227">
          <p15:clr>
            <a:srgbClr val="FF000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matchingName="1.0 Title page">
  <p:cSld name="SECTION_HEADER_1_1_1_1_1_1_1_1_1_1_1_2_1_1_1_1_1">
    <p:bg>
      <p:bgPr>
        <a:solidFill>
          <a:schemeClr val="lt1"/>
        </a:solidFill>
      </p:bgPr>
    </p:bg>
    <p:spTree>
      <p:nvGrpSpPr>
        <p:cNvPr id="66" name="Shape 66"/>
        <p:cNvGrpSpPr/>
        <p:nvPr/>
      </p:nvGrpSpPr>
      <p:grpSpPr>
        <a:xfrm>
          <a:off x="0" y="0"/>
          <a:ext cx="0" cy="0"/>
        </a:xfrm>
      </p:grpSpPr>
      <p:pic>
        <p:nvPicPr>
          <p:cNvPr id="67" name="Google Shape;67;p10"/>
          <p:cNvPicPr preferRelativeResize="0"/>
          <p:nvPr/>
        </p:nvPicPr>
        <p:blipFill>
          <a:blip r:embed="rId1">
            <a:alphaModFix/>
          </a:blip>
          <a:stretch>
            <a:fillRect/>
          </a:stretch>
        </p:blipFill>
        <p:spPr>
          <a:xfrm>
            <a:off x="6910937" y="9972010"/>
            <a:ext cx="181075" cy="246288"/>
          </a:xfrm>
          <a:prstGeom prst="rect">
            <a:avLst/>
          </a:prstGeom>
          <a:noFill/>
          <a:ln>
            <a:noFill/>
          </a:ln>
        </p:spPr>
      </p:pic>
      <p:sp>
        <p:nvSpPr>
          <p:cNvPr id="68" name="Google Shape;68;p10"/>
          <p:cNvSpPr txBox="1"/>
          <p:nvPr>
            <p:ph type="sldNum" idx="12"/>
          </p:nvPr>
        </p:nvSpPr>
        <p:spPr>
          <a:xfrm>
            <a:off x="6352325" y="9972000"/>
            <a:ext cx="483300" cy="277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 sz="1200">
                <a:latin typeface="Lexend Medium"/>
                <a:ea typeface="Lexend Medium"/>
                <a:cs typeface="Lexend Medium"/>
                <a:sym typeface="Lexend Medium"/>
              </a:defRPr>
            </a:lvl1pPr>
            <a:lvl2pPr lvl="1" rtl="0">
              <a:buNone/>
              <a:defRPr sz="1200">
                <a:latin typeface="Lexend Medium"/>
                <a:ea typeface="Lexend Medium"/>
                <a:cs typeface="Lexend Medium"/>
                <a:sym typeface="Lexend Medium"/>
              </a:defRPr>
            </a:lvl2pPr>
            <a:lvl3pPr lvl="2" rtl="0">
              <a:buNone/>
              <a:defRPr sz="1200">
                <a:latin typeface="Lexend Medium"/>
                <a:ea typeface="Lexend Medium"/>
                <a:cs typeface="Lexend Medium"/>
                <a:sym typeface="Lexend Medium"/>
              </a:defRPr>
            </a:lvl3pPr>
            <a:lvl4pPr lvl="3" rtl="0">
              <a:buNone/>
              <a:defRPr sz="1200">
                <a:latin typeface="Lexend Medium"/>
                <a:ea typeface="Lexend Medium"/>
                <a:cs typeface="Lexend Medium"/>
                <a:sym typeface="Lexend Medium"/>
              </a:defRPr>
            </a:lvl4pPr>
            <a:lvl5pPr lvl="4" rtl="0">
              <a:buNone/>
              <a:defRPr sz="1200">
                <a:latin typeface="Lexend Medium"/>
                <a:ea typeface="Lexend Medium"/>
                <a:cs typeface="Lexend Medium"/>
                <a:sym typeface="Lexend Medium"/>
              </a:defRPr>
            </a:lvl5pPr>
            <a:lvl6pPr lvl="5" rtl="0">
              <a:buNone/>
              <a:defRPr sz="1200">
                <a:latin typeface="Lexend Medium"/>
                <a:ea typeface="Lexend Medium"/>
                <a:cs typeface="Lexend Medium"/>
                <a:sym typeface="Lexend Medium"/>
              </a:defRPr>
            </a:lvl6pPr>
            <a:lvl7pPr lvl="6" rtl="0">
              <a:buNone/>
              <a:defRPr sz="1200">
                <a:latin typeface="Lexend Medium"/>
                <a:ea typeface="Lexend Medium"/>
                <a:cs typeface="Lexend Medium"/>
                <a:sym typeface="Lexend Medium"/>
              </a:defRPr>
            </a:lvl7pPr>
            <a:lvl8pPr lvl="7" rtl="0">
              <a:buNone/>
              <a:defRPr sz="1200">
                <a:latin typeface="Lexend Medium"/>
                <a:ea typeface="Lexend Medium"/>
                <a:cs typeface="Lexend Medium"/>
                <a:sym typeface="Lexend Medium"/>
              </a:defRPr>
            </a:lvl8pPr>
            <a:lvl9pPr lvl="8" rtl="0">
              <a:buNone/>
              <a:defRPr sz="1200">
                <a:latin typeface="Lexend Medium"/>
                <a:ea typeface="Lexend Medium"/>
                <a:cs typeface="Lexend Medium"/>
                <a:sym typeface="Lexend Medium"/>
              </a:defRPr>
            </a:lvl9pPr>
          </a:lstStyle>
          <a:p>
            <a:pPr marL="0" lvl="0" indent="0" algn="r" rtl="0">
              <a:spcBef>
                <a:spcPct val="0"/>
              </a:spcBef>
              <a:spcAft>
                <a:spcPct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69" name="Google Shape;69;p10"/>
          <p:cNvSpPr txBox="1"/>
          <p:nvPr>
            <p:ph type="title"/>
          </p:nvPr>
        </p:nvSpPr>
        <p:spPr>
          <a:xfrm>
            <a:off x="468000" y="864000"/>
            <a:ext cx="6624000" cy="360000"/>
          </a:xfrm>
          <a:prstGeom prst="rect">
            <a:avLst/>
          </a:prstGeom>
        </p:spPr>
        <p:txBody>
          <a:bodyPr spcFirstLastPara="1" wrap="square" lIns="0" tIns="0" rIns="0" bIns="0" anchor="ctr" anchorCtr="0">
            <a:spAutoFit/>
          </a:bodyPr>
          <a:lstStyle>
            <a:lvl1pPr lvl="0" rtl="0">
              <a:spcBef>
                <a:spcPct val="0"/>
              </a:spcBef>
              <a:spcAft>
                <a:spcPct val="0"/>
              </a:spcAft>
              <a:buSzPts val="1800"/>
              <a:buNone/>
              <a:defRPr sz="1800"/>
            </a:lvl1pPr>
            <a:lvl2pPr lvl="1" rtl="0">
              <a:spcBef>
                <a:spcPct val="0"/>
              </a:spcBef>
              <a:spcAft>
                <a:spcPct val="0"/>
              </a:spcAft>
              <a:buSzPts val="1800"/>
              <a:buNone/>
              <a:defRPr sz="1800"/>
            </a:lvl2pPr>
            <a:lvl3pPr lvl="2" rtl="0">
              <a:spcBef>
                <a:spcPct val="0"/>
              </a:spcBef>
              <a:spcAft>
                <a:spcPct val="0"/>
              </a:spcAft>
              <a:buSzPts val="1800"/>
              <a:buNone/>
              <a:defRPr sz="1800"/>
            </a:lvl3pPr>
            <a:lvl4pPr lvl="3" rtl="0">
              <a:spcBef>
                <a:spcPct val="0"/>
              </a:spcBef>
              <a:spcAft>
                <a:spcPct val="0"/>
              </a:spcAft>
              <a:buSzPts val="1800"/>
              <a:buNone/>
              <a:defRPr sz="1800"/>
            </a:lvl4pPr>
            <a:lvl5pPr lvl="4" rtl="0">
              <a:spcBef>
                <a:spcPct val="0"/>
              </a:spcBef>
              <a:spcAft>
                <a:spcPct val="0"/>
              </a:spcAft>
              <a:buSzPts val="1800"/>
              <a:buNone/>
              <a:defRPr sz="1800"/>
            </a:lvl5pPr>
            <a:lvl6pPr lvl="5" rtl="0">
              <a:spcBef>
                <a:spcPct val="0"/>
              </a:spcBef>
              <a:spcAft>
                <a:spcPct val="0"/>
              </a:spcAft>
              <a:buSzPts val="1800"/>
              <a:buNone/>
              <a:defRPr sz="1800"/>
            </a:lvl6pPr>
            <a:lvl7pPr lvl="6" rtl="0">
              <a:spcBef>
                <a:spcPct val="0"/>
              </a:spcBef>
              <a:spcAft>
                <a:spcPct val="0"/>
              </a:spcAft>
              <a:buSzPts val="1800"/>
              <a:buNone/>
              <a:defRPr sz="1800"/>
            </a:lvl7pPr>
            <a:lvl8pPr lvl="7" rtl="0">
              <a:spcBef>
                <a:spcPct val="0"/>
              </a:spcBef>
              <a:spcAft>
                <a:spcPct val="0"/>
              </a:spcAft>
              <a:buSzPts val="1800"/>
              <a:buNone/>
              <a:defRPr sz="1800"/>
            </a:lvl8pPr>
            <a:lvl9pPr lvl="8" rtl="0">
              <a:spcBef>
                <a:spcPct val="0"/>
              </a:spcBef>
              <a:spcAft>
                <a:spcPct val="0"/>
              </a:spcAft>
              <a:buSzPts val="1800"/>
              <a:buNone/>
              <a:defRPr sz="1800"/>
            </a:lvl9pPr>
          </a:lstStyle>
          <a:p/>
        </p:txBody>
      </p:sp>
      <p:sp>
        <p:nvSpPr>
          <p:cNvPr id="70" name="Google Shape;70;p10"/>
          <p:cNvSpPr txBox="1"/>
          <p:nvPr/>
        </p:nvSpPr>
        <p:spPr>
          <a:xfrm>
            <a:off x="466825" y="360000"/>
            <a:ext cx="2334000" cy="21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spAutoFit/>
          </a:bodyPr>
          <a:lstStyle/>
          <a:p>
            <a:pPr marL="0" lvl="0" indent="0" algn="l" rtl="0">
              <a:spcBef>
                <a:spcPct val="0"/>
              </a:spcBef>
              <a:spcAft>
                <a:spcPct val="0"/>
              </a:spcAft>
              <a:buNone/>
            </a:pPr>
            <a:r>
              <a:rPr lang="en-GB" sz="1200" b="1">
                <a:latin typeface="Lexend"/>
                <a:ea typeface="Lexend"/>
                <a:cs typeface="Lexend"/>
                <a:sym typeface="Lexend"/>
              </a:rPr>
              <a:t>Name</a:t>
            </a:r>
            <a:r>
              <a:rPr lang="en-GB" b="1">
                <a:latin typeface="Lexend"/>
                <a:ea typeface="Lexend"/>
                <a:cs typeface="Lexend"/>
                <a:sym typeface="Lexend"/>
              </a:rPr>
              <a:t>:</a:t>
            </a:r>
            <a:endParaRPr b="1">
              <a:latin typeface="Lexend"/>
              <a:ea typeface="Lexend"/>
              <a:cs typeface="Lexend"/>
              <a:sym typeface="Lexend"/>
            </a:endParaRPr>
          </a:p>
        </p:txBody>
      </p:sp>
      <p:cxnSp>
        <p:nvCxnSpPr>
          <p:cNvPr id="71" name="Google Shape;71;p10"/>
          <p:cNvCxnSpPr/>
          <p:nvPr/>
        </p:nvCxnSpPr>
        <p:spPr>
          <a:xfrm>
            <a:off x="987525" y="610425"/>
            <a:ext cx="1813200" cy="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pic>
        <p:nvPicPr>
          <p:cNvPr id="72" name="Google Shape;72;p10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5722275" y="215699"/>
            <a:ext cx="504000" cy="504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73" name="Google Shape;73;p1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68000" y="1242003"/>
            <a:ext cx="6624000" cy="66240"/>
          </a:xfrm>
          <a:prstGeom prst="rect">
            <a:avLst/>
          </a:prstGeom>
          <a:noFill/>
          <a:ln>
            <a:noFill/>
          </a:ln>
        </p:spPr>
      </p:pic>
      <p:sp>
        <p:nvSpPr>
          <p:cNvPr id="74" name="Google Shape;74;p10"/>
          <p:cNvSpPr txBox="1"/>
          <p:nvPr/>
        </p:nvSpPr>
        <p:spPr>
          <a:xfrm>
            <a:off x="6189000" y="360000"/>
            <a:ext cx="903000" cy="18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spAutoFit/>
          </a:bodyPr>
          <a:lstStyle/>
          <a:p>
            <a:pPr marL="0" lvl="0" indent="0" algn="r" rtl="0">
              <a:spcBef>
                <a:spcPct val="0"/>
              </a:spcBef>
              <a:spcAft>
                <a:spcPct val="0"/>
              </a:spcAft>
              <a:buNone/>
            </a:pPr>
            <a:r>
              <a:rPr lang="en-GB" sz="1200" b="1">
                <a:latin typeface="Lexend"/>
                <a:ea typeface="Lexend"/>
                <a:cs typeface="Lexend"/>
                <a:sym typeface="Lexend"/>
              </a:rPr>
              <a:t>Worksheet</a:t>
            </a:r>
            <a:endParaRPr b="1">
              <a:latin typeface="Lexend"/>
              <a:ea typeface="Lexend"/>
              <a:cs typeface="Lexend"/>
              <a:sym typeface="Lexend"/>
            </a:endParaRPr>
          </a:p>
        </p:txBody>
      </p:sp>
    </p:spTree>
  </p:cSld>
  <p:clrMapOvr>
    <a:masterClrMapping/>
  </p:clrMapOvr>
  <p:transition/>
  <p:timing/>
  <p:extLst>
    <p:ext uri="{DCECCB84-F9BA-43D5-87BE-67443E8EF086}">
      <p15:sldGuideLst xmlns:p15="http://schemas.microsoft.com/office/powerpoint/2012/main">
        <p15:guide id="1" orient="horz" pos="454">
          <p15:clr>
            <a:srgbClr val="D9D9D9"/>
          </p15:clr>
        </p15:guide>
        <p15:guide id="2" orient="horz" pos="544">
          <p15:clr>
            <a:srgbClr val="D9D9D9"/>
          </p15:clr>
        </p15:guide>
        <p15:guide id="3" orient="horz" pos="1916">
          <p15:clr>
            <a:srgbClr val="D9D9D9"/>
          </p15:clr>
        </p15:guide>
        <p15:guide id="4" orient="horz" pos="3368">
          <p15:clr>
            <a:srgbClr val="D9D9D9"/>
          </p15:clr>
        </p15:guide>
        <p15:guide id="5" orient="horz" pos="4762">
          <p15:clr>
            <a:srgbClr val="D9D9D9"/>
          </p15:clr>
        </p15:guide>
        <p15:guide id="6" orient="horz" pos="6282">
          <p15:clr>
            <a:srgbClr val="D9D9D9"/>
          </p15:clr>
        </p15:guide>
        <p15:guide id="7" pos="295">
          <p15:clr>
            <a:srgbClr val="FF0000"/>
          </p15:clr>
        </p15:guide>
        <p15:guide id="8" pos="4467">
          <p15:clr>
            <a:srgbClr val="FF0000"/>
          </p15:clr>
        </p15:guide>
        <p15:guide id="9" pos="1519">
          <p15:clr>
            <a:srgbClr val="D9D9D9"/>
          </p15:clr>
        </p15:guide>
        <p15:guide id="10" pos="1764">
          <p15:clr>
            <a:srgbClr val="D9D9D9"/>
          </p15:clr>
        </p15:guide>
        <p15:guide id="11" pos="3243">
          <p15:clr>
            <a:srgbClr val="D9D9D9"/>
          </p15:clr>
        </p15:guide>
        <p15:guide id="12" pos="2998">
          <p15:clr>
            <a:srgbClr val="D9D9D9"/>
          </p15:clr>
        </p15:guide>
        <p15:guide id="13" pos="3120">
          <p15:clr>
            <a:srgbClr val="D9D9D9"/>
          </p15:clr>
        </p15:guide>
        <p15:guide id="14" pos="1642">
          <p15:clr>
            <a:srgbClr val="D9D9D9"/>
          </p15:clr>
        </p15:guide>
        <p15:guide id="15" pos="2381">
          <p15:clr>
            <a:srgbClr val="D9D9D9"/>
          </p15:clr>
        </p15:guide>
        <p15:guide id="16" pos="2154">
          <p15:clr>
            <a:srgbClr val="FF0000"/>
          </p15:clr>
        </p15:guide>
        <p15:guide id="17" pos="2608">
          <p15:clr>
            <a:srgbClr val="FF0000"/>
          </p15:clr>
        </p15:guide>
        <p15:guide id="18" orient="horz" pos="227">
          <p15:clr>
            <a:srgbClr val="FF000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matchingName="1.1 Title page with long title">
  <p:cSld name="SECTION_HEADER_1_1_1_1_1_1_1_1_1_1_1_2_1_1_1_1_1_1_2">
    <p:bg>
      <p:bgPr>
        <a:solidFill>
          <a:schemeClr val="lt1"/>
        </a:solidFill>
      </p:bgPr>
    </p:bg>
    <p:spTree>
      <p:nvGrpSpPr>
        <p:cNvPr id="75" name="Shape 75"/>
        <p:cNvGrpSpPr/>
        <p:nvPr/>
      </p:nvGrpSpPr>
      <p:grpSpPr>
        <a:xfrm>
          <a:off x="0" y="0"/>
          <a:ext cx="0" cy="0"/>
        </a:xfrm>
      </p:grpSpPr>
      <p:pic>
        <p:nvPicPr>
          <p:cNvPr id="76" name="Google Shape;76;p11"/>
          <p:cNvPicPr preferRelativeResize="0"/>
          <p:nvPr/>
        </p:nvPicPr>
        <p:blipFill>
          <a:blip r:embed="rId1">
            <a:alphaModFix/>
          </a:blip>
          <a:stretch>
            <a:fillRect/>
          </a:stretch>
        </p:blipFill>
        <p:spPr>
          <a:xfrm>
            <a:off x="6910937" y="9972010"/>
            <a:ext cx="181075" cy="246288"/>
          </a:xfrm>
          <a:prstGeom prst="rect">
            <a:avLst/>
          </a:prstGeom>
          <a:noFill/>
          <a:ln>
            <a:noFill/>
          </a:ln>
        </p:spPr>
      </p:pic>
      <p:sp>
        <p:nvSpPr>
          <p:cNvPr id="77" name="Google Shape;77;p11"/>
          <p:cNvSpPr txBox="1"/>
          <p:nvPr>
            <p:ph type="sldNum" idx="12"/>
          </p:nvPr>
        </p:nvSpPr>
        <p:spPr>
          <a:xfrm>
            <a:off x="6352325" y="9972000"/>
            <a:ext cx="483300" cy="277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 sz="1200">
                <a:latin typeface="Lexend Medium"/>
                <a:ea typeface="Lexend Medium"/>
                <a:cs typeface="Lexend Medium"/>
                <a:sym typeface="Lexend Medium"/>
              </a:defRPr>
            </a:lvl1pPr>
            <a:lvl2pPr lvl="1" rtl="0">
              <a:buNone/>
              <a:defRPr sz="1200">
                <a:latin typeface="Lexend Medium"/>
                <a:ea typeface="Lexend Medium"/>
                <a:cs typeface="Lexend Medium"/>
                <a:sym typeface="Lexend Medium"/>
              </a:defRPr>
            </a:lvl2pPr>
            <a:lvl3pPr lvl="2" rtl="0">
              <a:buNone/>
              <a:defRPr sz="1200">
                <a:latin typeface="Lexend Medium"/>
                <a:ea typeface="Lexend Medium"/>
                <a:cs typeface="Lexend Medium"/>
                <a:sym typeface="Lexend Medium"/>
              </a:defRPr>
            </a:lvl3pPr>
            <a:lvl4pPr lvl="3" rtl="0">
              <a:buNone/>
              <a:defRPr sz="1200">
                <a:latin typeface="Lexend Medium"/>
                <a:ea typeface="Lexend Medium"/>
                <a:cs typeface="Lexend Medium"/>
                <a:sym typeface="Lexend Medium"/>
              </a:defRPr>
            </a:lvl4pPr>
            <a:lvl5pPr lvl="4" rtl="0">
              <a:buNone/>
              <a:defRPr sz="1200">
                <a:latin typeface="Lexend Medium"/>
                <a:ea typeface="Lexend Medium"/>
                <a:cs typeface="Lexend Medium"/>
                <a:sym typeface="Lexend Medium"/>
              </a:defRPr>
            </a:lvl5pPr>
            <a:lvl6pPr lvl="5" rtl="0">
              <a:buNone/>
              <a:defRPr sz="1200">
                <a:latin typeface="Lexend Medium"/>
                <a:ea typeface="Lexend Medium"/>
                <a:cs typeface="Lexend Medium"/>
                <a:sym typeface="Lexend Medium"/>
              </a:defRPr>
            </a:lvl6pPr>
            <a:lvl7pPr lvl="6" rtl="0">
              <a:buNone/>
              <a:defRPr sz="1200">
                <a:latin typeface="Lexend Medium"/>
                <a:ea typeface="Lexend Medium"/>
                <a:cs typeface="Lexend Medium"/>
                <a:sym typeface="Lexend Medium"/>
              </a:defRPr>
            </a:lvl7pPr>
            <a:lvl8pPr lvl="7" rtl="0">
              <a:buNone/>
              <a:defRPr sz="1200">
                <a:latin typeface="Lexend Medium"/>
                <a:ea typeface="Lexend Medium"/>
                <a:cs typeface="Lexend Medium"/>
                <a:sym typeface="Lexend Medium"/>
              </a:defRPr>
            </a:lvl8pPr>
            <a:lvl9pPr lvl="8" rtl="0">
              <a:buNone/>
              <a:defRPr sz="1200">
                <a:latin typeface="Lexend Medium"/>
                <a:ea typeface="Lexend Medium"/>
                <a:cs typeface="Lexend Medium"/>
                <a:sym typeface="Lexend Medium"/>
              </a:defRPr>
            </a:lvl9pPr>
          </a:lstStyle>
          <a:p>
            <a:pPr marL="0" lvl="0" indent="0" algn="r" rtl="0">
              <a:spcBef>
                <a:spcPct val="0"/>
              </a:spcBef>
              <a:spcAft>
                <a:spcPct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78" name="Google Shape;78;p11"/>
          <p:cNvSpPr txBox="1"/>
          <p:nvPr>
            <p:ph type="title"/>
          </p:nvPr>
        </p:nvSpPr>
        <p:spPr>
          <a:xfrm>
            <a:off x="468000" y="864000"/>
            <a:ext cx="6624000" cy="360000"/>
          </a:xfrm>
          <a:prstGeom prst="rect">
            <a:avLst/>
          </a:prstGeom>
        </p:spPr>
        <p:txBody>
          <a:bodyPr spcFirstLastPara="1" wrap="square" lIns="0" tIns="0" rIns="0" bIns="0" anchor="ctr" anchorCtr="0">
            <a:spAutoFit/>
          </a:bodyPr>
          <a:lstStyle>
            <a:lvl1pPr lvl="0" rtl="0">
              <a:spcBef>
                <a:spcPct val="0"/>
              </a:spcBef>
              <a:spcAft>
                <a:spcPct val="0"/>
              </a:spcAft>
              <a:buSzPts val="1800"/>
              <a:buNone/>
              <a:defRPr sz="1800"/>
            </a:lvl1pPr>
            <a:lvl2pPr lvl="1" rtl="0">
              <a:spcBef>
                <a:spcPct val="0"/>
              </a:spcBef>
              <a:spcAft>
                <a:spcPct val="0"/>
              </a:spcAft>
              <a:buSzPts val="1800"/>
              <a:buNone/>
              <a:defRPr sz="1800"/>
            </a:lvl2pPr>
            <a:lvl3pPr lvl="2" rtl="0">
              <a:spcBef>
                <a:spcPct val="0"/>
              </a:spcBef>
              <a:spcAft>
                <a:spcPct val="0"/>
              </a:spcAft>
              <a:buSzPts val="1800"/>
              <a:buNone/>
              <a:defRPr sz="1800"/>
            </a:lvl3pPr>
            <a:lvl4pPr lvl="3" rtl="0">
              <a:spcBef>
                <a:spcPct val="0"/>
              </a:spcBef>
              <a:spcAft>
                <a:spcPct val="0"/>
              </a:spcAft>
              <a:buSzPts val="1800"/>
              <a:buNone/>
              <a:defRPr sz="1800"/>
            </a:lvl4pPr>
            <a:lvl5pPr lvl="4" rtl="0">
              <a:spcBef>
                <a:spcPct val="0"/>
              </a:spcBef>
              <a:spcAft>
                <a:spcPct val="0"/>
              </a:spcAft>
              <a:buSzPts val="1800"/>
              <a:buNone/>
              <a:defRPr sz="1800"/>
            </a:lvl5pPr>
            <a:lvl6pPr lvl="5" rtl="0">
              <a:spcBef>
                <a:spcPct val="0"/>
              </a:spcBef>
              <a:spcAft>
                <a:spcPct val="0"/>
              </a:spcAft>
              <a:buSzPts val="1800"/>
              <a:buNone/>
              <a:defRPr sz="1800"/>
            </a:lvl6pPr>
            <a:lvl7pPr lvl="6" rtl="0">
              <a:spcBef>
                <a:spcPct val="0"/>
              </a:spcBef>
              <a:spcAft>
                <a:spcPct val="0"/>
              </a:spcAft>
              <a:buSzPts val="1800"/>
              <a:buNone/>
              <a:defRPr sz="1800"/>
            </a:lvl7pPr>
            <a:lvl8pPr lvl="7" rtl="0">
              <a:spcBef>
                <a:spcPct val="0"/>
              </a:spcBef>
              <a:spcAft>
                <a:spcPct val="0"/>
              </a:spcAft>
              <a:buSzPts val="1800"/>
              <a:buNone/>
              <a:defRPr sz="1800"/>
            </a:lvl8pPr>
            <a:lvl9pPr lvl="8" rtl="0">
              <a:spcBef>
                <a:spcPct val="0"/>
              </a:spcBef>
              <a:spcAft>
                <a:spcPct val="0"/>
              </a:spcAft>
              <a:buSzPts val="1800"/>
              <a:buNone/>
              <a:defRPr sz="1800"/>
            </a:lvl9pPr>
          </a:lstStyle>
          <a:p/>
        </p:txBody>
      </p:sp>
      <p:pic>
        <p:nvPicPr>
          <p:cNvPr id="79" name="Google Shape;79;p11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468000" y="1543153"/>
            <a:ext cx="6624000" cy="66240"/>
          </a:xfrm>
          <a:prstGeom prst="rect">
            <a:avLst/>
          </a:prstGeom>
          <a:noFill/>
          <a:ln>
            <a:noFill/>
          </a:ln>
        </p:spPr>
      </p:pic>
      <p:sp>
        <p:nvSpPr>
          <p:cNvPr id="80" name="Google Shape;80;p11"/>
          <p:cNvSpPr txBox="1"/>
          <p:nvPr/>
        </p:nvSpPr>
        <p:spPr>
          <a:xfrm>
            <a:off x="466825" y="360000"/>
            <a:ext cx="2334000" cy="21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spAutoFit/>
          </a:bodyPr>
          <a:lstStyle/>
          <a:p>
            <a:pPr marL="0" lvl="0" indent="0" algn="l" rtl="0">
              <a:spcBef>
                <a:spcPct val="0"/>
              </a:spcBef>
              <a:spcAft>
                <a:spcPct val="0"/>
              </a:spcAft>
              <a:buNone/>
            </a:pPr>
            <a:r>
              <a:rPr lang="en-GB" sz="1200" b="1">
                <a:latin typeface="Lexend"/>
                <a:ea typeface="Lexend"/>
                <a:cs typeface="Lexend"/>
                <a:sym typeface="Lexend"/>
              </a:rPr>
              <a:t>Name</a:t>
            </a:r>
            <a:r>
              <a:rPr lang="en-GB" b="1">
                <a:latin typeface="Lexend"/>
                <a:ea typeface="Lexend"/>
                <a:cs typeface="Lexend"/>
                <a:sym typeface="Lexend"/>
              </a:rPr>
              <a:t>:</a:t>
            </a:r>
            <a:endParaRPr b="1">
              <a:latin typeface="Lexend"/>
              <a:ea typeface="Lexend"/>
              <a:cs typeface="Lexend"/>
              <a:sym typeface="Lexend"/>
            </a:endParaRPr>
          </a:p>
        </p:txBody>
      </p:sp>
      <p:cxnSp>
        <p:nvCxnSpPr>
          <p:cNvPr id="81" name="Google Shape;81;p11"/>
          <p:cNvCxnSpPr/>
          <p:nvPr/>
        </p:nvCxnSpPr>
        <p:spPr>
          <a:xfrm>
            <a:off x="987525" y="610425"/>
            <a:ext cx="1813200" cy="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pic>
        <p:nvPicPr>
          <p:cNvPr id="82" name="Google Shape;82;p1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722275" y="215699"/>
            <a:ext cx="504000" cy="504000"/>
          </a:xfrm>
          <a:prstGeom prst="rect">
            <a:avLst/>
          </a:prstGeom>
          <a:noFill/>
          <a:ln>
            <a:noFill/>
          </a:ln>
        </p:spPr>
      </p:pic>
      <p:sp>
        <p:nvSpPr>
          <p:cNvPr id="83" name="Google Shape;83;p11"/>
          <p:cNvSpPr txBox="1"/>
          <p:nvPr/>
        </p:nvSpPr>
        <p:spPr>
          <a:xfrm>
            <a:off x="6189000" y="360000"/>
            <a:ext cx="903000" cy="18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spAutoFit/>
          </a:bodyPr>
          <a:lstStyle/>
          <a:p>
            <a:pPr marL="0" lvl="0" indent="0" algn="r" rtl="0">
              <a:spcBef>
                <a:spcPct val="0"/>
              </a:spcBef>
              <a:spcAft>
                <a:spcPct val="0"/>
              </a:spcAft>
              <a:buNone/>
            </a:pPr>
            <a:r>
              <a:rPr lang="en-GB" sz="1200" b="1">
                <a:latin typeface="Lexend"/>
                <a:ea typeface="Lexend"/>
                <a:cs typeface="Lexend"/>
                <a:sym typeface="Lexend"/>
              </a:rPr>
              <a:t>Worksheet</a:t>
            </a:r>
            <a:endParaRPr b="1">
              <a:latin typeface="Lexend"/>
              <a:ea typeface="Lexend"/>
              <a:cs typeface="Lexend"/>
              <a:sym typeface="Lexend"/>
            </a:endParaRPr>
          </a:p>
        </p:txBody>
      </p:sp>
    </p:spTree>
  </p:cSld>
  <p:clrMapOvr>
    <a:masterClrMapping/>
  </p:clrMapOvr>
  <p:transition/>
  <p:timing/>
  <p:extLst>
    <p:ext uri="{DCECCB84-F9BA-43D5-87BE-67443E8EF086}">
      <p15:sldGuideLst xmlns:p15="http://schemas.microsoft.com/office/powerpoint/2012/main">
        <p15:guide id="1" orient="horz" pos="454">
          <p15:clr>
            <a:srgbClr val="D9D9D9"/>
          </p15:clr>
        </p15:guide>
        <p15:guide id="2" orient="horz" pos="544">
          <p15:clr>
            <a:srgbClr val="D9D9D9"/>
          </p15:clr>
        </p15:guide>
        <p15:guide id="3" orient="horz" pos="1916">
          <p15:clr>
            <a:srgbClr val="D9D9D9"/>
          </p15:clr>
        </p15:guide>
        <p15:guide id="4" orient="horz" pos="3368">
          <p15:clr>
            <a:srgbClr val="D9D9D9"/>
          </p15:clr>
        </p15:guide>
        <p15:guide id="5" orient="horz" pos="4762">
          <p15:clr>
            <a:srgbClr val="D9D9D9"/>
          </p15:clr>
        </p15:guide>
        <p15:guide id="6" orient="horz" pos="6282">
          <p15:clr>
            <a:srgbClr val="D9D9D9"/>
          </p15:clr>
        </p15:guide>
        <p15:guide id="7" pos="295">
          <p15:clr>
            <a:srgbClr val="FF0000"/>
          </p15:clr>
        </p15:guide>
        <p15:guide id="8" pos="4467">
          <p15:clr>
            <a:srgbClr val="FF0000"/>
          </p15:clr>
        </p15:guide>
        <p15:guide id="9" pos="1519">
          <p15:clr>
            <a:srgbClr val="D9D9D9"/>
          </p15:clr>
        </p15:guide>
        <p15:guide id="10" pos="1764">
          <p15:clr>
            <a:srgbClr val="D9D9D9"/>
          </p15:clr>
        </p15:guide>
        <p15:guide id="11" pos="3243">
          <p15:clr>
            <a:srgbClr val="D9D9D9"/>
          </p15:clr>
        </p15:guide>
        <p15:guide id="12" pos="2998">
          <p15:clr>
            <a:srgbClr val="D9D9D9"/>
          </p15:clr>
        </p15:guide>
        <p15:guide id="13" pos="3120">
          <p15:clr>
            <a:srgbClr val="D9D9D9"/>
          </p15:clr>
        </p15:guide>
        <p15:guide id="14" pos="1642">
          <p15:clr>
            <a:srgbClr val="D9D9D9"/>
          </p15:clr>
        </p15:guide>
        <p15:guide id="15" pos="2381">
          <p15:clr>
            <a:srgbClr val="D9D9D9"/>
          </p15:clr>
        </p15:guide>
        <p15:guide id="16" pos="2154">
          <p15:clr>
            <a:srgbClr val="FF0000"/>
          </p15:clr>
        </p15:guide>
        <p15:guide id="17" pos="2608">
          <p15:clr>
            <a:srgbClr val="FF0000"/>
          </p15:clr>
        </p15:guide>
        <p15:guide id="18" orient="horz" pos="227">
          <p15:clr>
            <a:srgbClr val="FF0000"/>
          </p15:clr>
        </p15:guide>
      </p15:sldGuideLst>
    </p:ext>
  </p:extLst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theme" Target="../theme/theme1.xml" /></Relationships>
</file>

<file path=ppt/slideMasters/_rels/slideMaster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8.xml" /><Relationship Id="rId10" Type="http://schemas.openxmlformats.org/officeDocument/2006/relationships/slideLayout" Target="../slideLayouts/slideLayout17.xml" /><Relationship Id="rId11" Type="http://schemas.openxmlformats.org/officeDocument/2006/relationships/theme" Target="../theme/theme2.xml" /><Relationship Id="rId2" Type="http://schemas.openxmlformats.org/officeDocument/2006/relationships/slideLayout" Target="../slideLayouts/slideLayout9.xml" /><Relationship Id="rId3" Type="http://schemas.openxmlformats.org/officeDocument/2006/relationships/slideLayout" Target="../slideLayouts/slideLayout10.xml" /><Relationship Id="rId4" Type="http://schemas.openxmlformats.org/officeDocument/2006/relationships/slideLayout" Target="../slideLayouts/slideLayout11.xml" /><Relationship Id="rId5" Type="http://schemas.openxmlformats.org/officeDocument/2006/relationships/slideLayout" Target="../slideLayouts/slideLayout12.xml" /><Relationship Id="rId6" Type="http://schemas.openxmlformats.org/officeDocument/2006/relationships/slideLayout" Target="../slideLayouts/slideLayout13.xml" /><Relationship Id="rId7" Type="http://schemas.openxmlformats.org/officeDocument/2006/relationships/slideLayout" Target="../slideLayouts/slideLayout14.xml" /><Relationship Id="rId8" Type="http://schemas.openxmlformats.org/officeDocument/2006/relationships/slideLayout" Target="../slideLayouts/slideLayout15.xml" /><Relationship Id="rId9" Type="http://schemas.openxmlformats.org/officeDocument/2006/relationships/slideLayout" Target="../slideLayouts/slideLayout16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257705" y="925091"/>
            <a:ext cx="7044600" cy="1190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R="0" lvl="0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dk1"/>
              </a:buClr>
              <a:buSzPts val="2200"/>
              <a:buFont typeface="Lexend"/>
              <a:buNone/>
              <a:defRPr sz="2200" b="1" i="0" u="none" strike="noStrike" cap="none"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defRPr>
            </a:lvl1pPr>
            <a:lvl2pPr marR="0" lvl="1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dk1"/>
              </a:buClr>
              <a:buSzPts val="2800"/>
              <a:buFont typeface="Lexend"/>
              <a:buNone/>
              <a:defRPr sz="2800" i="0" u="none" strike="noStrike" cap="none"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defRPr>
            </a:lvl2pPr>
            <a:lvl3pPr marR="0" lvl="2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dk1"/>
              </a:buClr>
              <a:buSzPts val="2800"/>
              <a:buFont typeface="Lexend"/>
              <a:buNone/>
              <a:defRPr sz="2800" i="0" u="none" strike="noStrike" cap="none"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defRPr>
            </a:lvl3pPr>
            <a:lvl4pPr marR="0" lvl="3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dk1"/>
              </a:buClr>
              <a:buSzPts val="2800"/>
              <a:buFont typeface="Lexend"/>
              <a:buNone/>
              <a:defRPr sz="2800" i="0" u="none" strike="noStrike" cap="none"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defRPr>
            </a:lvl4pPr>
            <a:lvl5pPr marR="0" lvl="4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dk1"/>
              </a:buClr>
              <a:buSzPts val="2800"/>
              <a:buFont typeface="Lexend"/>
              <a:buNone/>
              <a:defRPr sz="2800" i="0" u="none" strike="noStrike" cap="none"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defRPr>
            </a:lvl5pPr>
            <a:lvl6pPr marR="0" lvl="5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dk1"/>
              </a:buClr>
              <a:buSzPts val="2800"/>
              <a:buFont typeface="Lexend"/>
              <a:buNone/>
              <a:defRPr sz="2800" i="0" u="none" strike="noStrike" cap="none"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defRPr>
            </a:lvl6pPr>
            <a:lvl7pPr marR="0" lvl="6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dk1"/>
              </a:buClr>
              <a:buSzPts val="2800"/>
              <a:buFont typeface="Lexend"/>
              <a:buNone/>
              <a:defRPr sz="2800" i="0" u="none" strike="noStrike" cap="none"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defRPr>
            </a:lvl7pPr>
            <a:lvl8pPr marR="0" lvl="7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dk1"/>
              </a:buClr>
              <a:buSzPts val="2800"/>
              <a:buFont typeface="Lexend"/>
              <a:buNone/>
              <a:defRPr sz="2800" i="0" u="none" strike="noStrike" cap="none"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defRPr>
            </a:lvl8pPr>
            <a:lvl9pPr marR="0" lvl="8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dk1"/>
              </a:buClr>
              <a:buSzPts val="2800"/>
              <a:buFont typeface="Lexend"/>
              <a:buNone/>
              <a:defRPr sz="2800" i="0" u="none" strike="noStrike" cap="none"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type="body" idx="1"/>
          </p:nvPr>
        </p:nvSpPr>
        <p:spPr>
          <a:xfrm>
            <a:off x="257705" y="2395696"/>
            <a:ext cx="7044600" cy="710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marR="0" lvl="0" indent="-342900" algn="l" rtl="0">
              <a:lnSpc>
                <a:spcPct val="115000"/>
              </a:lnSpc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1800"/>
              <a:buFont typeface="Lexend"/>
              <a:buChar char="●"/>
              <a:defRPr sz="1800" i="0" u="none" strike="noStrike" cap="none">
                <a:solidFill>
                  <a:schemeClr val="dk2"/>
                </a:solidFill>
                <a:latin typeface="Lexend"/>
                <a:ea typeface="Lexend"/>
                <a:cs typeface="Lexend"/>
                <a:sym typeface="Lexend"/>
              </a:defRPr>
            </a:lvl1pPr>
            <a:lvl2pPr marL="914400" marR="0" lvl="1" indent="-317500" algn="l" rtl="0">
              <a:lnSpc>
                <a:spcPct val="115000"/>
              </a:lnSpc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1400"/>
              <a:buFont typeface="Lexend"/>
              <a:buChar char="○"/>
              <a:defRPr sz="1400" i="0" u="none" strike="noStrike" cap="none">
                <a:solidFill>
                  <a:schemeClr val="dk2"/>
                </a:solidFill>
                <a:latin typeface="Lexend"/>
                <a:ea typeface="Lexend"/>
                <a:cs typeface="Lexend"/>
                <a:sym typeface="Lexend"/>
              </a:defRPr>
            </a:lvl2pPr>
            <a:lvl3pPr marL="1371600" marR="0" lvl="2" indent="-317500" algn="l" rtl="0">
              <a:lnSpc>
                <a:spcPct val="115000"/>
              </a:lnSpc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1400"/>
              <a:buFont typeface="Lexend"/>
              <a:buChar char="■"/>
              <a:defRPr sz="1400" i="0" u="none" strike="noStrike" cap="none">
                <a:solidFill>
                  <a:schemeClr val="dk2"/>
                </a:solidFill>
                <a:latin typeface="Lexend"/>
                <a:ea typeface="Lexend"/>
                <a:cs typeface="Lexend"/>
                <a:sym typeface="Lexend"/>
              </a:defRPr>
            </a:lvl3pPr>
            <a:lvl4pPr marL="1828800" marR="0" lvl="3" indent="-317500" algn="l" rtl="0">
              <a:lnSpc>
                <a:spcPct val="115000"/>
              </a:lnSpc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1400"/>
              <a:buFont typeface="Lexend"/>
              <a:buChar char="●"/>
              <a:defRPr sz="1400" i="0" u="none" strike="noStrike" cap="none">
                <a:solidFill>
                  <a:schemeClr val="dk2"/>
                </a:solidFill>
                <a:latin typeface="Lexend"/>
                <a:ea typeface="Lexend"/>
                <a:cs typeface="Lexend"/>
                <a:sym typeface="Lexend"/>
              </a:defRPr>
            </a:lvl4pPr>
            <a:lvl5pPr marL="2286000" marR="0" lvl="4" indent="-317500" algn="l" rtl="0">
              <a:lnSpc>
                <a:spcPct val="115000"/>
              </a:lnSpc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1400"/>
              <a:buFont typeface="Lexend"/>
              <a:buChar char="○"/>
              <a:defRPr sz="1400" i="0" u="none" strike="noStrike" cap="none">
                <a:solidFill>
                  <a:schemeClr val="dk2"/>
                </a:solidFill>
                <a:latin typeface="Lexend"/>
                <a:ea typeface="Lexend"/>
                <a:cs typeface="Lexend"/>
                <a:sym typeface="Lexend"/>
              </a:defRPr>
            </a:lvl5pPr>
            <a:lvl6pPr marL="2743200" marR="0" lvl="5" indent="-317500" algn="l" rtl="0">
              <a:lnSpc>
                <a:spcPct val="115000"/>
              </a:lnSpc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1400"/>
              <a:buFont typeface="Lexend"/>
              <a:buChar char="■"/>
              <a:defRPr sz="1400" i="0" u="none" strike="noStrike" cap="none">
                <a:solidFill>
                  <a:schemeClr val="dk2"/>
                </a:solidFill>
                <a:latin typeface="Lexend"/>
                <a:ea typeface="Lexend"/>
                <a:cs typeface="Lexend"/>
                <a:sym typeface="Lexend"/>
              </a:defRPr>
            </a:lvl6pPr>
            <a:lvl7pPr marL="3200400" marR="0" lvl="6" indent="-317500" algn="l" rtl="0">
              <a:lnSpc>
                <a:spcPct val="115000"/>
              </a:lnSpc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1400"/>
              <a:buFont typeface="Lexend"/>
              <a:buChar char="●"/>
              <a:defRPr sz="1400" i="0" u="none" strike="noStrike" cap="none">
                <a:solidFill>
                  <a:schemeClr val="dk2"/>
                </a:solidFill>
                <a:latin typeface="Lexend"/>
                <a:ea typeface="Lexend"/>
                <a:cs typeface="Lexend"/>
                <a:sym typeface="Lexend"/>
              </a:defRPr>
            </a:lvl7pPr>
            <a:lvl8pPr marL="3657600" marR="0" lvl="7" indent="-317500" algn="l" rtl="0">
              <a:lnSpc>
                <a:spcPct val="115000"/>
              </a:lnSpc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1400"/>
              <a:buFont typeface="Lexend"/>
              <a:buChar char="○"/>
              <a:defRPr sz="1400" i="0" u="none" strike="noStrike" cap="none">
                <a:solidFill>
                  <a:schemeClr val="dk2"/>
                </a:solidFill>
                <a:latin typeface="Lexend"/>
                <a:ea typeface="Lexend"/>
                <a:cs typeface="Lexend"/>
                <a:sym typeface="Lexend"/>
              </a:defRPr>
            </a:lvl8pPr>
            <a:lvl9pPr marL="4114800" marR="0" lvl="8" indent="-317500" algn="l" rtl="0">
              <a:lnSpc>
                <a:spcPct val="115000"/>
              </a:lnSpc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1400"/>
              <a:buFont typeface="Kalam"/>
              <a:buChar char="■"/>
              <a:defRPr sz="1400" i="0" u="none" strike="noStrike" cap="none">
                <a:solidFill>
                  <a:schemeClr val="dk2"/>
                </a:solidFill>
                <a:latin typeface="Kalam"/>
                <a:ea typeface="Kalam"/>
                <a:cs typeface="Kalam"/>
                <a:sym typeface="Kalam"/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type="sldNum" idx="12"/>
          </p:nvPr>
        </p:nvSpPr>
        <p:spPr>
          <a:xfrm>
            <a:off x="7004788" y="9693616"/>
            <a:ext cx="453600" cy="81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r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000"/>
              <a:buFont typeface="Arial"/>
              <a:buNone/>
              <a:defRPr sz="1000" i="0" u="none" strike="noStrike" cap="none">
                <a:solidFill>
                  <a:schemeClr val="dk2"/>
                </a:solidFill>
                <a:latin typeface="Lexend"/>
                <a:ea typeface="Lexend"/>
                <a:cs typeface="Lexend"/>
                <a:sym typeface="Lexend"/>
              </a:defRPr>
            </a:lvl1pPr>
            <a:lvl2pPr marL="0" marR="0" lvl="1" indent="0" algn="r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000"/>
              <a:buFont typeface="Arial"/>
              <a:buNone/>
              <a:defRPr sz="1000" i="0" u="none" strike="noStrike" cap="none">
                <a:solidFill>
                  <a:schemeClr val="dk2"/>
                </a:solidFill>
                <a:latin typeface="Lexend"/>
                <a:ea typeface="Lexend"/>
                <a:cs typeface="Lexend"/>
                <a:sym typeface="Lexend"/>
              </a:defRPr>
            </a:lvl2pPr>
            <a:lvl3pPr marL="0" marR="0" lvl="2" indent="0" algn="r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000"/>
              <a:buFont typeface="Arial"/>
              <a:buNone/>
              <a:defRPr sz="1000" i="0" u="none" strike="noStrike" cap="none">
                <a:solidFill>
                  <a:schemeClr val="dk2"/>
                </a:solidFill>
                <a:latin typeface="Lexend"/>
                <a:ea typeface="Lexend"/>
                <a:cs typeface="Lexend"/>
                <a:sym typeface="Lexend"/>
              </a:defRPr>
            </a:lvl3pPr>
            <a:lvl4pPr marL="0" marR="0" lvl="3" indent="0" algn="r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000"/>
              <a:buFont typeface="Arial"/>
              <a:buNone/>
              <a:defRPr sz="1000" i="0" u="none" strike="noStrike" cap="none">
                <a:solidFill>
                  <a:schemeClr val="dk2"/>
                </a:solidFill>
                <a:latin typeface="Lexend"/>
                <a:ea typeface="Lexend"/>
                <a:cs typeface="Lexend"/>
                <a:sym typeface="Lexend"/>
              </a:defRPr>
            </a:lvl4pPr>
            <a:lvl5pPr marL="0" marR="0" lvl="4" indent="0" algn="r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000"/>
              <a:buFont typeface="Arial"/>
              <a:buNone/>
              <a:defRPr sz="1000" i="0" u="none" strike="noStrike" cap="none">
                <a:solidFill>
                  <a:schemeClr val="dk2"/>
                </a:solidFill>
                <a:latin typeface="Lexend"/>
                <a:ea typeface="Lexend"/>
                <a:cs typeface="Lexend"/>
                <a:sym typeface="Lexend"/>
              </a:defRPr>
            </a:lvl5pPr>
            <a:lvl6pPr marL="0" marR="0" lvl="5" indent="0" algn="r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000"/>
              <a:buFont typeface="Arial"/>
              <a:buNone/>
              <a:defRPr sz="1000" i="0" u="none" strike="noStrike" cap="none">
                <a:solidFill>
                  <a:schemeClr val="dk2"/>
                </a:solidFill>
                <a:latin typeface="Lexend"/>
                <a:ea typeface="Lexend"/>
                <a:cs typeface="Lexend"/>
                <a:sym typeface="Lexend"/>
              </a:defRPr>
            </a:lvl6pPr>
            <a:lvl7pPr marL="0" marR="0" lvl="6" indent="0" algn="r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000"/>
              <a:buFont typeface="Arial"/>
              <a:buNone/>
              <a:defRPr sz="1000" i="0" u="none" strike="noStrike" cap="none">
                <a:solidFill>
                  <a:schemeClr val="dk2"/>
                </a:solidFill>
                <a:latin typeface="Lexend"/>
                <a:ea typeface="Lexend"/>
                <a:cs typeface="Lexend"/>
                <a:sym typeface="Lexend"/>
              </a:defRPr>
            </a:lvl7pPr>
            <a:lvl8pPr marL="0" marR="0" lvl="7" indent="0" algn="r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000"/>
              <a:buFont typeface="Arial"/>
              <a:buNone/>
              <a:defRPr sz="1000" i="0" u="none" strike="noStrike" cap="none">
                <a:solidFill>
                  <a:schemeClr val="dk2"/>
                </a:solidFill>
                <a:latin typeface="Lexend"/>
                <a:ea typeface="Lexend"/>
                <a:cs typeface="Lexend"/>
                <a:sym typeface="Lexend"/>
              </a:defRPr>
            </a:lvl8pPr>
            <a:lvl9pPr marL="0" marR="0" lvl="8" indent="0" algn="r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000"/>
              <a:buFont typeface="Arial"/>
              <a:buNone/>
              <a:defRPr sz="1000" i="0" u="none" strike="noStrike" cap="none">
                <a:solidFill>
                  <a:schemeClr val="dk2"/>
                </a:solidFill>
                <a:latin typeface="Lexend"/>
                <a:ea typeface="Lexend"/>
                <a:cs typeface="Lexend"/>
                <a:sym typeface="Lexend"/>
              </a:defRPr>
            </a:lvl9pPr>
          </a:lstStyle>
          <a:p>
            <a:pPr marL="0" lvl="0" indent="0" algn="r" rtl="0">
              <a:spcBef>
                <a:spcPct val="0"/>
              </a:spcBef>
              <a:spcAft>
                <a:spcPct val="0"/>
              </a:spcAft>
              <a:buNone/>
            </a:pPr>
            <a:fld id="{00000000-1234-1234-1234-123412341234}" type="slidenum">
              <a:rPr lang="en-GB"/>
              <a:t>0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</p:sldLayoutIdLst>
  <p:transition/>
  <p:timing/>
  <p:txStyles>
    <p:titleStyle>
      <a:defPPr marR="0" lvl="0" algn="l" rtl="0">
        <a:lnSpc>
          <a:spcPct val="100000"/>
        </a:lnSpc>
        <a:spcBef>
          <a:spcPct val="0"/>
        </a:spcBef>
        <a:spcAft>
          <a:spcPct val="0"/>
        </a:spcAft>
      </a:defPPr>
      <a:lvl1pPr marR="0" lvl="0" algn="l" rtl="0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ct val="0"/>
        </a:spcBef>
        <a:spcAft>
          <a:spcPct val="0"/>
        </a:spcAft>
      </a:defPPr>
      <a:lvl1pPr marR="0" lvl="0" algn="l" rtl="0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ct val="0"/>
        </a:spcBef>
        <a:spcAft>
          <a:spcPct val="0"/>
        </a:spcAft>
      </a:defPPr>
      <a:lvl1pPr marR="0" lvl="0" algn="l" rtl="0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lt1"/>
        </a:solidFill>
      </p:bgPr>
    </p:bg>
    <p:spTree>
      <p:nvGrpSpPr>
        <p:cNvPr id="62" name="Shape 62"/>
        <p:cNvGrpSpPr/>
        <p:nvPr/>
      </p:nvGrpSpPr>
      <p:grpSpPr>
        <a:xfrm>
          <a:off x="0" y="0"/>
          <a:ext cx="0" cy="0"/>
        </a:xfrm>
      </p:grpSpPr>
      <p:sp>
        <p:nvSpPr>
          <p:cNvPr id="63" name="Google Shape;63;p9"/>
          <p:cNvSpPr txBox="1"/>
          <p:nvPr>
            <p:ph type="title"/>
          </p:nvPr>
        </p:nvSpPr>
        <p:spPr>
          <a:xfrm>
            <a:off x="257705" y="925091"/>
            <a:ext cx="7044600" cy="1190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R="0" lvl="0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dk1"/>
              </a:buClr>
              <a:buSzPts val="2200"/>
              <a:buFont typeface="Lexend"/>
              <a:buNone/>
              <a:defRPr sz="2200" b="1" i="0" u="none" strike="noStrike" cap="none"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defRPr>
            </a:lvl1pPr>
            <a:lvl2pPr marR="0" lvl="1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dk1"/>
              </a:buClr>
              <a:buSzPts val="2800"/>
              <a:buFont typeface="Lexend"/>
              <a:buNone/>
              <a:defRPr sz="2800" i="0" u="none" strike="noStrike" cap="none"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defRPr>
            </a:lvl2pPr>
            <a:lvl3pPr marR="0" lvl="2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dk1"/>
              </a:buClr>
              <a:buSzPts val="2800"/>
              <a:buFont typeface="Lexend"/>
              <a:buNone/>
              <a:defRPr sz="2800" i="0" u="none" strike="noStrike" cap="none"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defRPr>
            </a:lvl3pPr>
            <a:lvl4pPr marR="0" lvl="3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dk1"/>
              </a:buClr>
              <a:buSzPts val="2800"/>
              <a:buFont typeface="Lexend"/>
              <a:buNone/>
              <a:defRPr sz="2800" i="0" u="none" strike="noStrike" cap="none"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defRPr>
            </a:lvl4pPr>
            <a:lvl5pPr marR="0" lvl="4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dk1"/>
              </a:buClr>
              <a:buSzPts val="2800"/>
              <a:buFont typeface="Lexend"/>
              <a:buNone/>
              <a:defRPr sz="2800" i="0" u="none" strike="noStrike" cap="none"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defRPr>
            </a:lvl5pPr>
            <a:lvl6pPr marR="0" lvl="5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dk1"/>
              </a:buClr>
              <a:buSzPts val="2800"/>
              <a:buFont typeface="Lexend"/>
              <a:buNone/>
              <a:defRPr sz="2800" i="0" u="none" strike="noStrike" cap="none"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defRPr>
            </a:lvl6pPr>
            <a:lvl7pPr marR="0" lvl="6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dk1"/>
              </a:buClr>
              <a:buSzPts val="2800"/>
              <a:buFont typeface="Lexend"/>
              <a:buNone/>
              <a:defRPr sz="2800" i="0" u="none" strike="noStrike" cap="none"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defRPr>
            </a:lvl7pPr>
            <a:lvl8pPr marR="0" lvl="7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dk1"/>
              </a:buClr>
              <a:buSzPts val="2800"/>
              <a:buFont typeface="Lexend"/>
              <a:buNone/>
              <a:defRPr sz="2800" i="0" u="none" strike="noStrike" cap="none"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defRPr>
            </a:lvl8pPr>
            <a:lvl9pPr marR="0" lvl="8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dk1"/>
              </a:buClr>
              <a:buSzPts val="2800"/>
              <a:buFont typeface="Lexend"/>
              <a:buNone/>
              <a:defRPr sz="2800" i="0" u="none" strike="noStrike" cap="none"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defRPr>
            </a:lvl9pPr>
          </a:lstStyle>
          <a:p/>
        </p:txBody>
      </p:sp>
      <p:sp>
        <p:nvSpPr>
          <p:cNvPr id="64" name="Google Shape;64;p9"/>
          <p:cNvSpPr txBox="1"/>
          <p:nvPr>
            <p:ph type="body" idx="1"/>
          </p:nvPr>
        </p:nvSpPr>
        <p:spPr>
          <a:xfrm>
            <a:off x="257705" y="2395696"/>
            <a:ext cx="7044600" cy="710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marR="0" lvl="0" indent="-342900" algn="l" rtl="0">
              <a:lnSpc>
                <a:spcPct val="115000"/>
              </a:lnSpc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1800"/>
              <a:buFont typeface="Lexend"/>
              <a:buChar char="●"/>
              <a:defRPr sz="1800" i="0" u="none" strike="noStrike" cap="none">
                <a:solidFill>
                  <a:schemeClr val="dk2"/>
                </a:solidFill>
                <a:latin typeface="Lexend"/>
                <a:ea typeface="Lexend"/>
                <a:cs typeface="Lexend"/>
                <a:sym typeface="Lexend"/>
              </a:defRPr>
            </a:lvl1pPr>
            <a:lvl2pPr marL="914400" marR="0" lvl="1" indent="-317500" algn="l" rtl="0">
              <a:lnSpc>
                <a:spcPct val="115000"/>
              </a:lnSpc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1400"/>
              <a:buFont typeface="Lexend"/>
              <a:buChar char="○"/>
              <a:defRPr sz="1400" i="0" u="none" strike="noStrike" cap="none">
                <a:solidFill>
                  <a:schemeClr val="dk2"/>
                </a:solidFill>
                <a:latin typeface="Lexend"/>
                <a:ea typeface="Lexend"/>
                <a:cs typeface="Lexend"/>
                <a:sym typeface="Lexend"/>
              </a:defRPr>
            </a:lvl2pPr>
            <a:lvl3pPr marL="1371600" marR="0" lvl="2" indent="-317500" algn="l" rtl="0">
              <a:lnSpc>
                <a:spcPct val="115000"/>
              </a:lnSpc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1400"/>
              <a:buFont typeface="Lexend"/>
              <a:buChar char="■"/>
              <a:defRPr sz="1400" i="0" u="none" strike="noStrike" cap="none">
                <a:solidFill>
                  <a:schemeClr val="dk2"/>
                </a:solidFill>
                <a:latin typeface="Lexend"/>
                <a:ea typeface="Lexend"/>
                <a:cs typeface="Lexend"/>
                <a:sym typeface="Lexend"/>
              </a:defRPr>
            </a:lvl3pPr>
            <a:lvl4pPr marL="1828800" marR="0" lvl="3" indent="-317500" algn="l" rtl="0">
              <a:lnSpc>
                <a:spcPct val="115000"/>
              </a:lnSpc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1400"/>
              <a:buFont typeface="Lexend"/>
              <a:buChar char="●"/>
              <a:defRPr sz="1400" i="0" u="none" strike="noStrike" cap="none">
                <a:solidFill>
                  <a:schemeClr val="dk2"/>
                </a:solidFill>
                <a:latin typeface="Lexend"/>
                <a:ea typeface="Lexend"/>
                <a:cs typeface="Lexend"/>
                <a:sym typeface="Lexend"/>
              </a:defRPr>
            </a:lvl4pPr>
            <a:lvl5pPr marL="2286000" marR="0" lvl="4" indent="-317500" algn="l" rtl="0">
              <a:lnSpc>
                <a:spcPct val="115000"/>
              </a:lnSpc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1400"/>
              <a:buFont typeface="Lexend"/>
              <a:buChar char="○"/>
              <a:defRPr sz="1400" i="0" u="none" strike="noStrike" cap="none">
                <a:solidFill>
                  <a:schemeClr val="dk2"/>
                </a:solidFill>
                <a:latin typeface="Lexend"/>
                <a:ea typeface="Lexend"/>
                <a:cs typeface="Lexend"/>
                <a:sym typeface="Lexend"/>
              </a:defRPr>
            </a:lvl5pPr>
            <a:lvl6pPr marL="2743200" marR="0" lvl="5" indent="-317500" algn="l" rtl="0">
              <a:lnSpc>
                <a:spcPct val="115000"/>
              </a:lnSpc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1400"/>
              <a:buFont typeface="Lexend"/>
              <a:buChar char="■"/>
              <a:defRPr sz="1400" i="0" u="none" strike="noStrike" cap="none">
                <a:solidFill>
                  <a:schemeClr val="dk2"/>
                </a:solidFill>
                <a:latin typeface="Lexend"/>
                <a:ea typeface="Lexend"/>
                <a:cs typeface="Lexend"/>
                <a:sym typeface="Lexend"/>
              </a:defRPr>
            </a:lvl6pPr>
            <a:lvl7pPr marL="3200400" marR="0" lvl="6" indent="-317500" algn="l" rtl="0">
              <a:lnSpc>
                <a:spcPct val="115000"/>
              </a:lnSpc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1400"/>
              <a:buFont typeface="Lexend"/>
              <a:buChar char="●"/>
              <a:defRPr sz="1400" i="0" u="none" strike="noStrike" cap="none">
                <a:solidFill>
                  <a:schemeClr val="dk2"/>
                </a:solidFill>
                <a:latin typeface="Lexend"/>
                <a:ea typeface="Lexend"/>
                <a:cs typeface="Lexend"/>
                <a:sym typeface="Lexend"/>
              </a:defRPr>
            </a:lvl7pPr>
            <a:lvl8pPr marL="3657600" marR="0" lvl="7" indent="-317500" algn="l" rtl="0">
              <a:lnSpc>
                <a:spcPct val="115000"/>
              </a:lnSpc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1400"/>
              <a:buFont typeface="Lexend"/>
              <a:buChar char="○"/>
              <a:defRPr sz="1400" i="0" u="none" strike="noStrike" cap="none">
                <a:solidFill>
                  <a:schemeClr val="dk2"/>
                </a:solidFill>
                <a:latin typeface="Lexend"/>
                <a:ea typeface="Lexend"/>
                <a:cs typeface="Lexend"/>
                <a:sym typeface="Lexend"/>
              </a:defRPr>
            </a:lvl8pPr>
            <a:lvl9pPr marL="4114800" marR="0" lvl="8" indent="-317500" algn="l" rtl="0">
              <a:lnSpc>
                <a:spcPct val="115000"/>
              </a:lnSpc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1400"/>
              <a:buFont typeface="Kalam"/>
              <a:buChar char="■"/>
              <a:defRPr sz="1400" i="0" u="none" strike="noStrike" cap="none">
                <a:solidFill>
                  <a:schemeClr val="dk2"/>
                </a:solidFill>
                <a:latin typeface="Kalam"/>
                <a:ea typeface="Kalam"/>
                <a:cs typeface="Kalam"/>
                <a:sym typeface="Kalam"/>
              </a:defRPr>
            </a:lvl9pPr>
          </a:lstStyle>
          <a:p/>
        </p:txBody>
      </p:sp>
      <p:sp>
        <p:nvSpPr>
          <p:cNvPr id="65" name="Google Shape;65;p9"/>
          <p:cNvSpPr txBox="1"/>
          <p:nvPr>
            <p:ph type="sldNum" idx="12"/>
          </p:nvPr>
        </p:nvSpPr>
        <p:spPr>
          <a:xfrm>
            <a:off x="7004788" y="9693616"/>
            <a:ext cx="453600" cy="81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r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000"/>
              <a:buFont typeface="Arial"/>
              <a:buNone/>
              <a:defRPr sz="1000" i="0" u="none" strike="noStrike" cap="none">
                <a:solidFill>
                  <a:schemeClr val="dk2"/>
                </a:solidFill>
                <a:latin typeface="Lexend"/>
                <a:ea typeface="Lexend"/>
                <a:cs typeface="Lexend"/>
                <a:sym typeface="Lexend"/>
              </a:defRPr>
            </a:lvl1pPr>
            <a:lvl2pPr marL="0" marR="0" lvl="1" indent="0" algn="r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000"/>
              <a:buFont typeface="Arial"/>
              <a:buNone/>
              <a:defRPr sz="1000" i="0" u="none" strike="noStrike" cap="none">
                <a:solidFill>
                  <a:schemeClr val="dk2"/>
                </a:solidFill>
                <a:latin typeface="Lexend"/>
                <a:ea typeface="Lexend"/>
                <a:cs typeface="Lexend"/>
                <a:sym typeface="Lexend"/>
              </a:defRPr>
            </a:lvl2pPr>
            <a:lvl3pPr marL="0" marR="0" lvl="2" indent="0" algn="r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000"/>
              <a:buFont typeface="Arial"/>
              <a:buNone/>
              <a:defRPr sz="1000" i="0" u="none" strike="noStrike" cap="none">
                <a:solidFill>
                  <a:schemeClr val="dk2"/>
                </a:solidFill>
                <a:latin typeface="Lexend"/>
                <a:ea typeface="Lexend"/>
                <a:cs typeface="Lexend"/>
                <a:sym typeface="Lexend"/>
              </a:defRPr>
            </a:lvl3pPr>
            <a:lvl4pPr marL="0" marR="0" lvl="3" indent="0" algn="r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000"/>
              <a:buFont typeface="Arial"/>
              <a:buNone/>
              <a:defRPr sz="1000" i="0" u="none" strike="noStrike" cap="none">
                <a:solidFill>
                  <a:schemeClr val="dk2"/>
                </a:solidFill>
                <a:latin typeface="Lexend"/>
                <a:ea typeface="Lexend"/>
                <a:cs typeface="Lexend"/>
                <a:sym typeface="Lexend"/>
              </a:defRPr>
            </a:lvl4pPr>
            <a:lvl5pPr marL="0" marR="0" lvl="4" indent="0" algn="r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000"/>
              <a:buFont typeface="Arial"/>
              <a:buNone/>
              <a:defRPr sz="1000" i="0" u="none" strike="noStrike" cap="none">
                <a:solidFill>
                  <a:schemeClr val="dk2"/>
                </a:solidFill>
                <a:latin typeface="Lexend"/>
                <a:ea typeface="Lexend"/>
                <a:cs typeface="Lexend"/>
                <a:sym typeface="Lexend"/>
              </a:defRPr>
            </a:lvl5pPr>
            <a:lvl6pPr marL="0" marR="0" lvl="5" indent="0" algn="r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000"/>
              <a:buFont typeface="Arial"/>
              <a:buNone/>
              <a:defRPr sz="1000" i="0" u="none" strike="noStrike" cap="none">
                <a:solidFill>
                  <a:schemeClr val="dk2"/>
                </a:solidFill>
                <a:latin typeface="Lexend"/>
                <a:ea typeface="Lexend"/>
                <a:cs typeface="Lexend"/>
                <a:sym typeface="Lexend"/>
              </a:defRPr>
            </a:lvl6pPr>
            <a:lvl7pPr marL="0" marR="0" lvl="6" indent="0" algn="r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000"/>
              <a:buFont typeface="Arial"/>
              <a:buNone/>
              <a:defRPr sz="1000" i="0" u="none" strike="noStrike" cap="none">
                <a:solidFill>
                  <a:schemeClr val="dk2"/>
                </a:solidFill>
                <a:latin typeface="Lexend"/>
                <a:ea typeface="Lexend"/>
                <a:cs typeface="Lexend"/>
                <a:sym typeface="Lexend"/>
              </a:defRPr>
            </a:lvl7pPr>
            <a:lvl8pPr marL="0" marR="0" lvl="7" indent="0" algn="r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000"/>
              <a:buFont typeface="Arial"/>
              <a:buNone/>
              <a:defRPr sz="1000" i="0" u="none" strike="noStrike" cap="none">
                <a:solidFill>
                  <a:schemeClr val="dk2"/>
                </a:solidFill>
                <a:latin typeface="Lexend"/>
                <a:ea typeface="Lexend"/>
                <a:cs typeface="Lexend"/>
                <a:sym typeface="Lexend"/>
              </a:defRPr>
            </a:lvl8pPr>
            <a:lvl9pPr marL="0" marR="0" lvl="8" indent="0" algn="r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000"/>
              <a:buFont typeface="Arial"/>
              <a:buNone/>
              <a:defRPr sz="1000" i="0" u="none" strike="noStrike" cap="none">
                <a:solidFill>
                  <a:schemeClr val="dk2"/>
                </a:solidFill>
                <a:latin typeface="Lexend"/>
                <a:ea typeface="Lexend"/>
                <a:cs typeface="Lexend"/>
                <a:sym typeface="Lexend"/>
              </a:defRPr>
            </a:lvl9pPr>
          </a:lstStyle>
          <a:p>
            <a:pPr marL="0" lvl="0" indent="0" algn="r" rtl="0">
              <a:spcBef>
                <a:spcPct val="0"/>
              </a:spcBef>
              <a:spcAft>
                <a:spcPct val="0"/>
              </a:spcAft>
              <a:buNone/>
            </a:pPr>
            <a:fld id="{00000000-1234-1234-1234-123412341234}" type="slidenum">
              <a:rPr lang="en-GB"/>
              <a:t>0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55" r:id="rId1"/>
    <p:sldLayoutId id="2147483656" r:id="rId2"/>
    <p:sldLayoutId id="2147483657" r:id="rId3"/>
    <p:sldLayoutId id="2147483658" r:id="rId4"/>
    <p:sldLayoutId id="2147483659" r:id="rId5"/>
    <p:sldLayoutId id="2147483660" r:id="rId6"/>
    <p:sldLayoutId id="2147483661" r:id="rId7"/>
    <p:sldLayoutId id="2147483662" r:id="rId8"/>
    <p:sldLayoutId id="2147483663" r:id="rId9"/>
    <p:sldLayoutId id="2147483664" r:id="rId10"/>
  </p:sldLayoutIdLst>
  <p:transition/>
  <p:timing/>
  <p:txStyles>
    <p:titleStyle>
      <a:defPPr marR="0" lvl="0" algn="l" rtl="0">
        <a:lnSpc>
          <a:spcPct val="100000"/>
        </a:lnSpc>
        <a:spcBef>
          <a:spcPct val="0"/>
        </a:spcBef>
        <a:spcAft>
          <a:spcPct val="0"/>
        </a:spcAft>
      </a:defPPr>
      <a:lvl1pPr marR="0" lvl="0" algn="l" rtl="0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ct val="0"/>
        </a:spcBef>
        <a:spcAft>
          <a:spcPct val="0"/>
        </a:spcAft>
      </a:defPPr>
      <a:lvl1pPr marR="0" lvl="0" algn="l" rtl="0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ct val="0"/>
        </a:spcBef>
        <a:spcAft>
          <a:spcPct val="0"/>
        </a:spcAft>
      </a:defPPr>
      <a:lvl1pPr marR="0" lvl="0" algn="l" rtl="0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8.xml" /><Relationship Id="rId2" Type="http://schemas.openxmlformats.org/officeDocument/2006/relationships/notesSlide" Target="../notesSlides/notesSlide1.xml" /><Relationship Id="rId3" Type="http://schemas.openxmlformats.org/officeDocument/2006/relationships/image" Target="../media/image5.png" /><Relationship Id="rId4" Type="http://schemas.openxmlformats.org/officeDocument/2006/relationships/image" Target="../media/image6.png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1.xml" /><Relationship Id="rId2" Type="http://schemas.openxmlformats.org/officeDocument/2006/relationships/notesSlide" Target="../notesSlides/notesSlide2.xml" /><Relationship Id="rId3" Type="http://schemas.openxmlformats.org/officeDocument/2006/relationships/image" Target="../media/image5.png" /><Relationship Id="rId4" Type="http://schemas.openxmlformats.org/officeDocument/2006/relationships/image" Target="../media/image7.png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58" name="Shape 158"/>
        <p:cNvGrpSpPr/>
        <p:nvPr/>
      </p:nvGrpSpPr>
      <p:grpSpPr>
        <a:xfrm>
          <a:off x="0" y="0"/>
          <a:ext cx="0" cy="0"/>
        </a:xfrm>
      </p:grpSpPr>
      <p:sp>
        <p:nvSpPr>
          <p:cNvPr id="159" name="Google Shape;159;p20"/>
          <p:cNvSpPr txBox="1"/>
          <p:nvPr>
            <p:ph type="title"/>
          </p:nvPr>
        </p:nvSpPr>
        <p:spPr>
          <a:xfrm>
            <a:off x="468000" y="864000"/>
            <a:ext cx="6624000" cy="277200"/>
          </a:xfrm>
          <a:prstGeom prst="rect">
            <a:avLst/>
          </a:prstGeom>
        </p:spPr>
        <p:txBody>
          <a:bodyPr spcFirstLastPara="1" wrap="square" lIns="0" tIns="0" rIns="0" bIns="0" anchor="ctr" anchorCtr="0">
            <a:spAutoFit/>
          </a:bodyPr>
          <a:lstStyle/>
          <a:p>
            <a:pPr marL="0" lvl="0" indent="0" algn="l" rtl="0">
              <a:spcBef>
                <a:spcPct val="0"/>
              </a:spcBef>
              <a:spcAft>
                <a:spcPct val="0"/>
              </a:spcAft>
              <a:buNone/>
            </a:pPr>
            <a:r>
              <a:rPr lang="en-GB"/>
              <a:t>Change and continuity in Ancient Egypt</a:t>
            </a:r>
            <a:endParaRPr/>
          </a:p>
        </p:txBody>
      </p:sp>
      <p:sp>
        <p:nvSpPr>
          <p:cNvPr id="160" name="Google Shape;160;p20"/>
          <p:cNvSpPr txBox="1"/>
          <p:nvPr>
            <p:ph type="sldNum" idx="12"/>
          </p:nvPr>
        </p:nvSpPr>
        <p:spPr>
          <a:xfrm>
            <a:off x="6352325" y="9972000"/>
            <a:ext cx="483300" cy="277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ct val="0"/>
              </a:spcBef>
              <a:spcAft>
                <a:spcPct val="0"/>
              </a:spcAft>
              <a:buNone/>
            </a:pPr>
            <a:fld id="{00000000-1234-1234-1234-123412341234}" type="slidenum">
              <a:rPr lang="en-GB"/>
              <a:t>1</a:t>
            </a:fld>
            <a:endParaRPr/>
          </a:p>
        </p:txBody>
      </p:sp>
      <p:sp>
        <p:nvSpPr>
          <p:cNvPr id="161" name="Google Shape;161;p20"/>
          <p:cNvSpPr txBox="1"/>
          <p:nvPr/>
        </p:nvSpPr>
        <p:spPr>
          <a:xfrm>
            <a:off x="468000" y="1421250"/>
            <a:ext cx="6624000" cy="431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en-GB" sz="1600" b="1"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rPr>
              <a:t>Task A: What continued to stay the same across 3000 years?</a:t>
            </a:r>
            <a:endParaRPr sz="1100" b="1">
              <a:solidFill>
                <a:schemeClr val="dk1"/>
              </a:solidFill>
            </a:endParaRPr>
          </a:p>
        </p:txBody>
      </p:sp>
      <p:sp>
        <p:nvSpPr>
          <p:cNvPr id="162" name="Google Shape;162;p20"/>
          <p:cNvSpPr txBox="1"/>
          <p:nvPr/>
        </p:nvSpPr>
        <p:spPr>
          <a:xfrm>
            <a:off x="468000" y="2132400"/>
            <a:ext cx="4476600" cy="1499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ct val="0"/>
              </a:spcBef>
              <a:spcAft>
                <a:spcPct val="0"/>
              </a:spcAft>
              <a:buNone/>
            </a:pPr>
            <a:r>
              <a:rPr lang="en-GB" sz="1600"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rPr>
              <a:t>Write two short paragraphs explaining what continued to stay the same across the Ancient Egyptian civilisation. </a:t>
            </a:r>
            <a:endParaRPr sz="1600">
              <a:solidFill>
                <a:schemeClr val="dk1"/>
              </a:solidFill>
              <a:latin typeface="Lexend"/>
              <a:ea typeface="Lexend"/>
              <a:cs typeface="Lexend"/>
              <a:sym typeface="Lexend"/>
            </a:endParaRPr>
          </a:p>
          <a:p>
            <a:pPr marL="0" lvl="0" indent="0" algn="l" rtl="0">
              <a:spcBef>
                <a:spcPct val="0"/>
              </a:spcBef>
              <a:spcAft>
                <a:spcPct val="0"/>
              </a:spcAft>
              <a:buNone/>
            </a:pPr>
            <a:endParaRPr sz="1600">
              <a:solidFill>
                <a:srgbClr val="000000"/>
              </a:solidFill>
              <a:latin typeface="Lexend"/>
              <a:ea typeface="Lexend"/>
              <a:cs typeface="Lexend"/>
              <a:sym typeface="Lexend"/>
            </a:endParaRPr>
          </a:p>
          <a:p>
            <a:pPr marL="0" lvl="0" indent="0" algn="l" rtl="0">
              <a:spcBef>
                <a:spcPct val="0"/>
              </a:spcBef>
              <a:spcAft>
                <a:spcPct val="0"/>
              </a:spcAft>
              <a:buNone/>
            </a:pPr>
            <a:r>
              <a:rPr lang="en-GB" sz="1600">
                <a:solidFill>
                  <a:srgbClr val="000000"/>
                </a:solidFill>
                <a:latin typeface="Lexend"/>
                <a:ea typeface="Lexend"/>
                <a:cs typeface="Lexend"/>
                <a:sym typeface="Lexend"/>
              </a:rPr>
              <a:t>Your answer could discuss:</a:t>
            </a:r>
            <a:endParaRPr sz="1600">
              <a:solidFill>
                <a:srgbClr val="000000"/>
              </a:solidFill>
              <a:latin typeface="Lexend"/>
              <a:ea typeface="Lexend"/>
              <a:cs typeface="Lexend"/>
              <a:sym typeface="Lexend"/>
            </a:endParaRPr>
          </a:p>
          <a:p>
            <a:pPr marL="457200" lvl="0" indent="-330200" algn="l" rtl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600"/>
              <a:buFont typeface="Lexend"/>
              <a:buChar char="●"/>
            </a:pPr>
            <a:r>
              <a:rPr lang="en-GB" sz="1600">
                <a:solidFill>
                  <a:srgbClr val="000000"/>
                </a:solidFill>
                <a:latin typeface="Lexend"/>
                <a:ea typeface="Lexend"/>
                <a:cs typeface="Lexend"/>
                <a:sym typeface="Lexend"/>
              </a:rPr>
              <a:t>the River Nile</a:t>
            </a:r>
            <a:endParaRPr sz="1600">
              <a:solidFill>
                <a:srgbClr val="000000"/>
              </a:solidFill>
              <a:latin typeface="Lexend"/>
              <a:ea typeface="Lexend"/>
              <a:cs typeface="Lexend"/>
              <a:sym typeface="Lexend"/>
            </a:endParaRPr>
          </a:p>
          <a:p>
            <a:pPr marL="457200" lvl="0" indent="-330200" algn="l" rtl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600"/>
              <a:buFont typeface="Lexend"/>
              <a:buChar char="●"/>
            </a:pPr>
            <a:r>
              <a:rPr lang="en-GB" sz="1600">
                <a:solidFill>
                  <a:srgbClr val="000000"/>
                </a:solidFill>
                <a:latin typeface="Lexend"/>
                <a:ea typeface="Lexend"/>
                <a:cs typeface="Lexend"/>
                <a:sym typeface="Lexend"/>
              </a:rPr>
              <a:t>the pharaohs</a:t>
            </a:r>
            <a:endParaRPr sz="1600">
              <a:solidFill>
                <a:srgbClr val="000000"/>
              </a:solidFill>
              <a:latin typeface="Lexend"/>
              <a:ea typeface="Lexend"/>
              <a:cs typeface="Lexend"/>
              <a:sym typeface="Lexend"/>
            </a:endParaRPr>
          </a:p>
          <a:p>
            <a:pPr marL="457200" lvl="0" indent="-330200" algn="l" rtl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600"/>
              <a:buFont typeface="Lexend"/>
              <a:buChar char="●"/>
            </a:pPr>
            <a:r>
              <a:rPr lang="en-GB" sz="1600">
                <a:solidFill>
                  <a:srgbClr val="000000"/>
                </a:solidFill>
                <a:latin typeface="Lexend"/>
                <a:ea typeface="Lexend"/>
                <a:cs typeface="Lexend"/>
                <a:sym typeface="Lexend"/>
              </a:rPr>
              <a:t>religion</a:t>
            </a:r>
            <a:endParaRPr sz="1600">
              <a:solidFill>
                <a:srgbClr val="000000"/>
              </a:solidFill>
              <a:latin typeface="Lexend"/>
              <a:ea typeface="Lexend"/>
              <a:cs typeface="Lexend"/>
              <a:sym typeface="Lexend"/>
            </a:endParaRPr>
          </a:p>
          <a:p>
            <a:pPr marL="457200" lvl="0" indent="-330200" algn="l" rtl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600"/>
              <a:buFont typeface="Lexend"/>
              <a:buChar char="●"/>
            </a:pPr>
            <a:r>
              <a:rPr lang="en-GB" sz="1600">
                <a:solidFill>
                  <a:srgbClr val="000000"/>
                </a:solidFill>
                <a:latin typeface="Lexend"/>
                <a:ea typeface="Lexend"/>
                <a:cs typeface="Lexend"/>
                <a:sym typeface="Lexend"/>
              </a:rPr>
              <a:t>hieroglyphs</a:t>
            </a:r>
            <a:endParaRPr sz="1600">
              <a:solidFill>
                <a:srgbClr val="000000"/>
              </a:solidFill>
              <a:latin typeface="Lexend"/>
              <a:ea typeface="Lexend"/>
              <a:cs typeface="Lexend"/>
              <a:sym typeface="Lexend"/>
            </a:endParaRPr>
          </a:p>
          <a:p>
            <a:pPr marL="0" lvl="0" indent="0" algn="l" rtl="0">
              <a:spcBef>
                <a:spcPct val="0"/>
              </a:spcBef>
              <a:spcAft>
                <a:spcPct val="0"/>
              </a:spcAft>
              <a:buNone/>
            </a:pPr>
            <a:endParaRPr sz="1600">
              <a:solidFill>
                <a:srgbClr val="000000"/>
              </a:solidFill>
              <a:latin typeface="Lexend"/>
              <a:ea typeface="Lexend"/>
              <a:cs typeface="Lexend"/>
              <a:sym typeface="Lexend"/>
            </a:endParaRPr>
          </a:p>
          <a:p>
            <a:pPr marL="0" lvl="0" indent="0" algn="l" rtl="0">
              <a:spcBef>
                <a:spcPct val="0"/>
              </a:spcBef>
              <a:spcAft>
                <a:spcPct val="0"/>
              </a:spcAft>
              <a:buNone/>
            </a:pPr>
            <a:r>
              <a:rPr lang="en-GB" sz="1600">
                <a:solidFill>
                  <a:srgbClr val="000000"/>
                </a:solidFill>
                <a:latin typeface="Lexend"/>
                <a:ea typeface="Lexend"/>
                <a:cs typeface="Lexend"/>
                <a:sym typeface="Lexend"/>
              </a:rPr>
              <a:t>You could make a plan before you </a:t>
            </a:r>
            <a:br>
              <a:rPr lang="en-GB" sz="1600">
                <a:solidFill>
                  <a:srgbClr val="000000"/>
                </a:solidFill>
                <a:latin typeface="Lexend"/>
                <a:ea typeface="Lexend"/>
                <a:cs typeface="Lexend"/>
                <a:sym typeface="Lexend"/>
              </a:rPr>
            </a:br>
            <a:r>
              <a:rPr lang="en-GB" sz="1600">
                <a:solidFill>
                  <a:srgbClr val="000000"/>
                </a:solidFill>
                <a:latin typeface="Lexend"/>
                <a:ea typeface="Lexend"/>
                <a:cs typeface="Lexend"/>
                <a:sym typeface="Lexend"/>
              </a:rPr>
              <a:t>write your paragraphs to help you.</a:t>
            </a:r>
            <a:endParaRPr sz="1600">
              <a:solidFill>
                <a:srgbClr val="000000"/>
              </a:solidFill>
              <a:latin typeface="Lexend"/>
              <a:ea typeface="Lexend"/>
              <a:cs typeface="Lexend"/>
              <a:sym typeface="Lexend"/>
            </a:endParaRPr>
          </a:p>
        </p:txBody>
      </p:sp>
      <p:pic>
        <p:nvPicPr>
          <p:cNvPr id="163" name="Google Shape;163;p2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674850" y="2901350"/>
            <a:ext cx="2417149" cy="1970951"/>
          </a:xfrm>
          <a:prstGeom prst="rect">
            <a:avLst/>
          </a:prstGeom>
          <a:noFill/>
          <a:ln>
            <a:noFill/>
          </a:ln>
        </p:spPr>
      </p:pic>
      <p:sp>
        <p:nvSpPr>
          <p:cNvPr id="164" name="Google Shape;164;p20"/>
          <p:cNvSpPr txBox="1"/>
          <p:nvPr/>
        </p:nvSpPr>
        <p:spPr>
          <a:xfrm>
            <a:off x="4699925" y="2901339"/>
            <a:ext cx="2367000" cy="162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ct val="0"/>
              </a:spcBef>
              <a:spcAft>
                <a:spcPct val="0"/>
              </a:spcAft>
              <a:buNone/>
            </a:pPr>
            <a:r>
              <a:rPr lang="en-GB">
                <a:solidFill>
                  <a:srgbClr val="000000"/>
                </a:solidFill>
                <a:latin typeface="Lexend"/>
                <a:ea typeface="Lexend"/>
                <a:cs typeface="Lexend"/>
                <a:sym typeface="Lexend"/>
              </a:rPr>
              <a:t>I’m going to write about the pharaohs and religion! I will include the words ‘human form’ and ‘ba’ in my answer as evidence to support my answer.</a:t>
            </a:r>
            <a:endParaRPr>
              <a:solidFill>
                <a:srgbClr val="000000"/>
              </a:solidFill>
              <a:latin typeface="Lexend"/>
              <a:ea typeface="Lexend"/>
              <a:cs typeface="Lexend"/>
              <a:sym typeface="Lexend"/>
            </a:endParaRPr>
          </a:p>
        </p:txBody>
      </p:sp>
      <p:pic>
        <p:nvPicPr>
          <p:cNvPr id="165" name="Google Shape;165;p2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087359" y="4430072"/>
            <a:ext cx="497802" cy="103435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/>
  <p:timing/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69" name="Shape 169"/>
        <p:cNvGrpSpPr/>
        <p:nvPr/>
      </p:nvGrpSpPr>
      <p:grpSpPr>
        <a:xfrm>
          <a:off x="0" y="0"/>
          <a:ext cx="0" cy="0"/>
        </a:xfrm>
      </p:grpSpPr>
      <p:sp>
        <p:nvSpPr>
          <p:cNvPr id="170" name="Google Shape;170;p21"/>
          <p:cNvSpPr txBox="1"/>
          <p:nvPr>
            <p:ph type="sldNum" idx="12"/>
          </p:nvPr>
        </p:nvSpPr>
        <p:spPr>
          <a:xfrm>
            <a:off x="6352325" y="9972000"/>
            <a:ext cx="483300" cy="277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ct val="0"/>
              </a:spcBef>
              <a:spcAft>
                <a:spcPct val="0"/>
              </a:spcAft>
              <a:buNone/>
            </a:pPr>
            <a:fld id="{00000000-1234-1234-1234-123412341234}" type="slidenum">
              <a:rPr lang="en-GB"/>
              <a:t>2</a:t>
            </a:fld>
            <a:endParaRPr/>
          </a:p>
        </p:txBody>
      </p:sp>
      <p:sp>
        <p:nvSpPr>
          <p:cNvPr id="171" name="Google Shape;171;p21"/>
          <p:cNvSpPr txBox="1"/>
          <p:nvPr>
            <p:ph type="subTitle" idx="1"/>
          </p:nvPr>
        </p:nvSpPr>
        <p:spPr>
          <a:xfrm>
            <a:off x="466825" y="360000"/>
            <a:ext cx="5779200" cy="138600"/>
          </a:xfrm>
          <a:prstGeom prst="rect">
            <a:avLst/>
          </a:prstGeom>
        </p:spPr>
        <p:txBody>
          <a:bodyPr spcFirstLastPara="1" wrap="square" lIns="0" tIns="0" rIns="0" bIns="0" anchor="t" anchorCtr="0">
            <a:spAutoFit/>
          </a:bodyPr>
          <a:lstStyle/>
          <a:p>
            <a:pPr marL="0" lvl="0" indent="0" algn="l" rtl="0">
              <a:spcBef>
                <a:spcPct val="0"/>
              </a:spcBef>
              <a:spcAft>
                <a:spcPct val="0"/>
              </a:spcAft>
              <a:buNone/>
            </a:pPr>
            <a:r>
              <a:rPr lang="en-GB"/>
              <a:t>Change and continuity in Ancient Egypt</a:t>
            </a:r>
            <a:endParaRPr/>
          </a:p>
        </p:txBody>
      </p:sp>
      <p:sp>
        <p:nvSpPr>
          <p:cNvPr id="172" name="Google Shape;172;p21"/>
          <p:cNvSpPr txBox="1"/>
          <p:nvPr/>
        </p:nvSpPr>
        <p:spPr>
          <a:xfrm>
            <a:off x="6744600" y="10447800"/>
            <a:ext cx="815400" cy="24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ct val="0"/>
              </a:spcBef>
              <a:spcAft>
                <a:spcPct val="0"/>
              </a:spcAft>
              <a:buNone/>
            </a:pPr>
            <a:r>
              <a:rPr lang="en-GB" sz="1000">
                <a:solidFill>
                  <a:srgbClr val="FFFFFF"/>
                </a:solidFill>
                <a:latin typeface="Lexend"/>
                <a:ea typeface="Lexend"/>
                <a:cs typeface="Lexend"/>
                <a:sym typeface="Lexend"/>
              </a:rPr>
              <a:t>v2.3</a:t>
            </a:r>
            <a:endParaRPr sz="1000">
              <a:solidFill>
                <a:srgbClr val="FFFFFF"/>
              </a:solidFill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173" name="Google Shape;173;p21"/>
          <p:cNvSpPr txBox="1"/>
          <p:nvPr>
            <p:ph type="subTitle" idx="2"/>
          </p:nvPr>
        </p:nvSpPr>
        <p:spPr>
          <a:xfrm>
            <a:off x="3926475" y="9972000"/>
            <a:ext cx="2722800" cy="1611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/>
          <a:p>
            <a:pPr marL="0" lvl="0" indent="0" algn="l" rtl="0">
              <a:spcBef>
                <a:spcPct val="0"/>
              </a:spcBef>
              <a:spcAft>
                <a:spcPct val="0"/>
              </a:spcAft>
              <a:buNone/>
            </a:pPr>
            <a:r>
              <a:rPr lang="en-GB"/>
              <a:t>Pearson.</a:t>
            </a:r>
            <a:endParaRPr/>
          </a:p>
        </p:txBody>
      </p:sp>
      <p:sp>
        <p:nvSpPr>
          <p:cNvPr id="174" name="Google Shape;174;p21"/>
          <p:cNvSpPr txBox="1"/>
          <p:nvPr/>
        </p:nvSpPr>
        <p:spPr>
          <a:xfrm>
            <a:off x="420000" y="795150"/>
            <a:ext cx="6672000" cy="431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ct val="0"/>
              </a:spcBef>
              <a:spcAft>
                <a:spcPct val="0"/>
              </a:spcAft>
              <a:buNone/>
            </a:pPr>
            <a:r>
              <a:rPr lang="en-GB" sz="1600" b="1">
                <a:solidFill>
                  <a:srgbClr val="000000"/>
                </a:solidFill>
                <a:latin typeface="Lexend"/>
                <a:ea typeface="Lexend"/>
                <a:cs typeface="Lexend"/>
                <a:sym typeface="Lexend"/>
              </a:rPr>
              <a:t>Task B: What changed across 3000 years?</a:t>
            </a:r>
            <a:endParaRPr sz="1600" b="1">
              <a:solidFill>
                <a:srgbClr val="000000"/>
              </a:solidFill>
            </a:endParaRPr>
          </a:p>
        </p:txBody>
      </p:sp>
      <p:sp>
        <p:nvSpPr>
          <p:cNvPr id="175" name="Google Shape;175;p21"/>
          <p:cNvSpPr txBox="1"/>
          <p:nvPr/>
        </p:nvSpPr>
        <p:spPr>
          <a:xfrm>
            <a:off x="468000" y="1133625"/>
            <a:ext cx="6624000" cy="314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ct val="0"/>
              </a:spcBef>
              <a:spcAft>
                <a:spcPct val="0"/>
              </a:spcAft>
              <a:buNone/>
            </a:pPr>
            <a:r>
              <a:rPr lang="en-GB" sz="1600">
                <a:solidFill>
                  <a:srgbClr val="000000"/>
                </a:solidFill>
                <a:latin typeface="Lexend"/>
                <a:ea typeface="Lexend"/>
                <a:cs typeface="Lexend"/>
                <a:sym typeface="Lexend"/>
              </a:rPr>
              <a:t>Write two short paragraphs explaining what changed across 3000 years of the Ancient Egyptian civilisation. </a:t>
            </a:r>
            <a:endParaRPr sz="1600">
              <a:solidFill>
                <a:srgbClr val="000000"/>
              </a:solidFill>
              <a:latin typeface="Lexend"/>
              <a:ea typeface="Lexend"/>
              <a:cs typeface="Lexend"/>
              <a:sym typeface="Lexend"/>
            </a:endParaRPr>
          </a:p>
          <a:p>
            <a:pPr marL="0" lvl="0" indent="0" algn="l" rtl="0">
              <a:spcBef>
                <a:spcPct val="0"/>
              </a:spcBef>
              <a:spcAft>
                <a:spcPct val="0"/>
              </a:spcAft>
              <a:buNone/>
            </a:pPr>
            <a:r>
              <a:rPr lang="en-GB" sz="1600">
                <a:solidFill>
                  <a:srgbClr val="000000"/>
                </a:solidFill>
                <a:latin typeface="Lexend"/>
                <a:ea typeface="Lexend"/>
                <a:cs typeface="Lexend"/>
                <a:sym typeface="Lexend"/>
              </a:rPr>
              <a:t>Your answer could discuss:</a:t>
            </a:r>
            <a:endParaRPr sz="1600">
              <a:solidFill>
                <a:srgbClr val="000000"/>
              </a:solidFill>
              <a:latin typeface="Lexend"/>
              <a:ea typeface="Lexend"/>
              <a:cs typeface="Lexend"/>
              <a:sym typeface="Lexend"/>
            </a:endParaRPr>
          </a:p>
          <a:p>
            <a:pPr marL="457200" lvl="0" indent="-330200" algn="l" rtl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600"/>
              <a:buFont typeface="Lexend"/>
              <a:buChar char="●"/>
            </a:pPr>
            <a:r>
              <a:rPr lang="en-GB" sz="1600">
                <a:solidFill>
                  <a:srgbClr val="000000"/>
                </a:solidFill>
                <a:latin typeface="Lexend"/>
                <a:ea typeface="Lexend"/>
                <a:cs typeface="Lexend"/>
                <a:sym typeface="Lexend"/>
              </a:rPr>
              <a:t>where pharaohs were buried</a:t>
            </a:r>
            <a:endParaRPr sz="1600">
              <a:solidFill>
                <a:srgbClr val="000000"/>
              </a:solidFill>
              <a:latin typeface="Lexend"/>
              <a:ea typeface="Lexend"/>
              <a:cs typeface="Lexend"/>
              <a:sym typeface="Lexend"/>
            </a:endParaRPr>
          </a:p>
          <a:p>
            <a:pPr marL="457200" lvl="0" indent="-330200" algn="l" rtl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600"/>
              <a:buFont typeface="Lexend"/>
              <a:buChar char="●"/>
            </a:pPr>
            <a:r>
              <a:rPr lang="en-GB" sz="1600">
                <a:solidFill>
                  <a:srgbClr val="000000"/>
                </a:solidFill>
                <a:latin typeface="Lexend"/>
                <a:ea typeface="Lexend"/>
                <a:cs typeface="Lexend"/>
                <a:sym typeface="Lexend"/>
              </a:rPr>
              <a:t>mummification</a:t>
            </a:r>
            <a:endParaRPr sz="1600">
              <a:solidFill>
                <a:srgbClr val="000000"/>
              </a:solidFill>
              <a:latin typeface="Lexend"/>
              <a:ea typeface="Lexend"/>
              <a:cs typeface="Lexend"/>
              <a:sym typeface="Lexend"/>
            </a:endParaRPr>
          </a:p>
          <a:p>
            <a:pPr marL="457200" lvl="0" indent="-330200" algn="l" rtl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600"/>
              <a:buFont typeface="Lexend"/>
              <a:buChar char="●"/>
            </a:pPr>
            <a:r>
              <a:rPr lang="en-GB" sz="1600">
                <a:solidFill>
                  <a:srgbClr val="000000"/>
                </a:solidFill>
                <a:latin typeface="Lexend"/>
                <a:ea typeface="Lexend"/>
                <a:cs typeface="Lexend"/>
                <a:sym typeface="Lexend"/>
              </a:rPr>
              <a:t>hieroglyphs</a:t>
            </a:r>
            <a:endParaRPr sz="1600">
              <a:solidFill>
                <a:srgbClr val="000000"/>
              </a:solidFill>
              <a:latin typeface="Lexend"/>
              <a:ea typeface="Lexend"/>
              <a:cs typeface="Lexend"/>
              <a:sym typeface="Lexend"/>
            </a:endParaRPr>
          </a:p>
          <a:p>
            <a:pPr marL="0" lvl="0" indent="0" algn="l" rtl="0">
              <a:spcBef>
                <a:spcPct val="0"/>
              </a:spcBef>
              <a:spcAft>
                <a:spcPct val="0"/>
              </a:spcAft>
              <a:buNone/>
            </a:pPr>
            <a:endParaRPr sz="1600">
              <a:solidFill>
                <a:srgbClr val="000000"/>
              </a:solidFill>
              <a:latin typeface="Lexend"/>
              <a:ea typeface="Lexend"/>
              <a:cs typeface="Lexend"/>
              <a:sym typeface="Lexend"/>
            </a:endParaRPr>
          </a:p>
          <a:p>
            <a:pPr marL="0" lvl="0" indent="0" algn="l" rtl="0">
              <a:spcBef>
                <a:spcPct val="0"/>
              </a:spcBef>
              <a:spcAft>
                <a:spcPct val="0"/>
              </a:spcAft>
              <a:buNone/>
            </a:pPr>
            <a:r>
              <a:rPr lang="en-GB" sz="1600">
                <a:solidFill>
                  <a:srgbClr val="000000"/>
                </a:solidFill>
                <a:latin typeface="Lexend"/>
                <a:ea typeface="Lexend"/>
                <a:cs typeface="Lexend"/>
                <a:sym typeface="Lexend"/>
              </a:rPr>
              <a:t>You could make a plan before you </a:t>
            </a:r>
            <a:br>
              <a:rPr lang="en-GB" sz="1600">
                <a:solidFill>
                  <a:srgbClr val="000000"/>
                </a:solidFill>
                <a:latin typeface="Lexend"/>
                <a:ea typeface="Lexend"/>
                <a:cs typeface="Lexend"/>
                <a:sym typeface="Lexend"/>
              </a:rPr>
            </a:br>
            <a:r>
              <a:rPr lang="en-GB" sz="1600">
                <a:solidFill>
                  <a:srgbClr val="000000"/>
                </a:solidFill>
                <a:latin typeface="Lexend"/>
                <a:ea typeface="Lexend"/>
                <a:cs typeface="Lexend"/>
                <a:sym typeface="Lexend"/>
              </a:rPr>
              <a:t>write your paragraphs to help you.</a:t>
            </a:r>
            <a:endParaRPr sz="1600">
              <a:solidFill>
                <a:srgbClr val="000000"/>
              </a:solidFill>
              <a:latin typeface="Lexend"/>
              <a:ea typeface="Lexend"/>
              <a:cs typeface="Lexend"/>
              <a:sym typeface="Lexend"/>
            </a:endParaRPr>
          </a:p>
          <a:p>
            <a:pPr marL="0" lvl="0" indent="0" algn="l" rtl="0">
              <a:spcBef>
                <a:spcPct val="0"/>
              </a:spcBef>
              <a:spcAft>
                <a:spcPct val="0"/>
              </a:spcAft>
              <a:buNone/>
            </a:pPr>
            <a:endParaRPr sz="1600">
              <a:solidFill>
                <a:srgbClr val="000000"/>
              </a:solidFill>
              <a:latin typeface="Lexend"/>
              <a:ea typeface="Lexend"/>
              <a:cs typeface="Lexend"/>
              <a:sym typeface="Lexend"/>
            </a:endParaRPr>
          </a:p>
          <a:p>
            <a:pPr marL="0" lvl="0" indent="0" algn="l" rtl="0">
              <a:spcBef>
                <a:spcPct val="0"/>
              </a:spcBef>
              <a:spcAft>
                <a:spcPct val="0"/>
              </a:spcAft>
              <a:buNone/>
            </a:pPr>
            <a:endParaRPr sz="1600">
              <a:solidFill>
                <a:srgbClr val="000000"/>
              </a:solidFill>
              <a:latin typeface="Lexend"/>
              <a:ea typeface="Lexend"/>
              <a:cs typeface="Lexend"/>
              <a:sym typeface="Lexend"/>
            </a:endParaRPr>
          </a:p>
          <a:p>
            <a:pPr marL="0" lvl="0" indent="0" algn="l" rtl="0">
              <a:spcBef>
                <a:spcPct val="0"/>
              </a:spcBef>
              <a:spcAft>
                <a:spcPct val="0"/>
              </a:spcAft>
              <a:buNone/>
            </a:pPr>
            <a:endParaRPr sz="1600">
              <a:solidFill>
                <a:srgbClr val="000000"/>
              </a:solidFill>
            </a:endParaRPr>
          </a:p>
        </p:txBody>
      </p:sp>
      <p:pic>
        <p:nvPicPr>
          <p:cNvPr id="176" name="Google Shape;176;p2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614250" y="1742525"/>
            <a:ext cx="2389801" cy="1943276"/>
          </a:xfrm>
          <a:prstGeom prst="rect">
            <a:avLst/>
          </a:prstGeom>
          <a:noFill/>
          <a:ln>
            <a:noFill/>
          </a:ln>
        </p:spPr>
      </p:pic>
      <p:pic>
        <p:nvPicPr>
          <p:cNvPr id="177" name="Google Shape;177;p2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086450" y="3333517"/>
            <a:ext cx="527810" cy="639358"/>
          </a:xfrm>
          <a:prstGeom prst="rect">
            <a:avLst/>
          </a:prstGeom>
          <a:noFill/>
          <a:ln>
            <a:noFill/>
          </a:ln>
        </p:spPr>
      </p:pic>
      <p:sp>
        <p:nvSpPr>
          <p:cNvPr id="178" name="Google Shape;178;p21"/>
          <p:cNvSpPr txBox="1"/>
          <p:nvPr/>
        </p:nvSpPr>
        <p:spPr>
          <a:xfrm>
            <a:off x="4614250" y="1742525"/>
            <a:ext cx="2389800" cy="63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ct val="0"/>
              </a:spcBef>
              <a:spcAft>
                <a:spcPct val="0"/>
              </a:spcAft>
              <a:buNone/>
            </a:pPr>
            <a:r>
              <a:rPr lang="en-GB">
                <a:solidFill>
                  <a:srgbClr val="000000"/>
                </a:solidFill>
                <a:latin typeface="Lexend"/>
                <a:ea typeface="Lexend"/>
                <a:cs typeface="Lexend"/>
                <a:sym typeface="Lexend"/>
              </a:rPr>
              <a:t>I’m going to write about how hieroglyphs. I will include the words ‘detailed pictures’ and ‘scribes’ in my answer as evidence to support my answer.</a:t>
            </a:r>
            <a:endParaRPr>
              <a:solidFill>
                <a:srgbClr val="000000"/>
              </a:solidFill>
              <a:latin typeface="Lexend"/>
              <a:ea typeface="Lexend"/>
              <a:cs typeface="Lexend"/>
              <a:sym typeface="Lexend"/>
            </a:endParaRPr>
          </a:p>
          <a:p>
            <a:pPr marL="0" lvl="0" indent="0" algn="l" rtl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100"/>
              <a:buFont typeface="Arial"/>
              <a:buNone/>
            </a:pPr>
            <a:endParaRPr>
              <a:solidFill>
                <a:srgbClr val="000000"/>
              </a:solidFill>
              <a:latin typeface="Lexend"/>
              <a:ea typeface="Lexend"/>
              <a:cs typeface="Lexend"/>
              <a:sym typeface="Lexend"/>
            </a:endParaRPr>
          </a:p>
        </p:txBody>
      </p:sp>
    </p:spTree>
  </p:cSld>
  <p:clrMapOvr>
    <a:masterClrMapping/>
  </p:clrMapOvr>
  <p:transition/>
  <p:timing/>
</p:sld>
</file>

<file path=ppt/tags/tag1.xml><?xml version="1.0" encoding="utf-8"?>
<p:tagLst xmlns:p="http://schemas.openxmlformats.org/presentationml/2006/main">
  <p:tag name="AS_NET" val="3.1.32"/>
  <p:tag name="AS_OS" val="Microsoft Windows NT 6.2.9200.0"/>
  <p:tag name="AS_RELEASE_DATE" val="2024.01.14"/>
  <p:tag name="AS_TITLE" val="Aspose.Slides for .NET Standard 2.0"/>
  <p:tag name="AS_VERSION" val="24.1"/>
</p:tagLst>
</file>

<file path=ppt/theme/theme1.xml><?xml version="1.0" encoding="utf-8"?>
<a:theme xmlns:r="http://schemas.openxmlformats.org/officeDocument/2006/relationships" xmlns:a="http://schemas.openxmlformats.org/drawingml/2006/main" name="simple-light-2">
  <a:themeElements>
    <a:clrScheme name="Simple Light">
      <a:dk1>
        <a:srgbClr val="000000"/>
      </a:dk1>
      <a:lt1>
        <a:srgbClr val="FFFFFF"/>
      </a:lt1>
      <a:dk2>
        <a:srgbClr val="000000"/>
      </a:dk2>
      <a:lt2>
        <a:srgbClr val="F0F0F0"/>
      </a:lt2>
      <a:accent1>
        <a:srgbClr val="25AB38"/>
      </a:accent1>
      <a:accent2>
        <a:srgbClr val="374CF1"/>
      </a:accent2>
      <a:accent3>
        <a:srgbClr val="D02AA7"/>
      </a:accent3>
      <a:accent4>
        <a:srgbClr val="845AD9"/>
      </a:accent4>
      <a:accent5>
        <a:srgbClr val="037B7D"/>
      </a:accent5>
      <a:accent6>
        <a:srgbClr val="E51D4D"/>
      </a:accent6>
      <a:hlink>
        <a:srgbClr val="25AB38"/>
      </a:hlink>
      <a:folHlink>
        <a:srgbClr val="0097A7"/>
      </a:folHlink>
    </a:clrScheme>
    <a:fontScheme name="Office">
      <a:majorFont>
        <a:latin typeface="Arial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r="http://schemas.openxmlformats.org/officeDocument/2006/relationships" xmlns:a="http://schemas.openxmlformats.org/drawingml/2006/main" name="simple-light-2">
  <a:themeElements>
    <a:clrScheme name="Simple Light">
      <a:dk1>
        <a:srgbClr val="000000"/>
      </a:dk1>
      <a:lt1>
        <a:srgbClr val="FFFFFF"/>
      </a:lt1>
      <a:dk2>
        <a:srgbClr val="000000"/>
      </a:dk2>
      <a:lt2>
        <a:srgbClr val="F0F0F0"/>
      </a:lt2>
      <a:accent1>
        <a:srgbClr val="25AB38"/>
      </a:accent1>
      <a:accent2>
        <a:srgbClr val="374CF1"/>
      </a:accent2>
      <a:accent3>
        <a:srgbClr val="D02AA7"/>
      </a:accent3>
      <a:accent4>
        <a:srgbClr val="845AD9"/>
      </a:accent4>
      <a:accent5>
        <a:srgbClr val="037B7D"/>
      </a:accent5>
      <a:accent6>
        <a:srgbClr val="E51D4D"/>
      </a:accent6>
      <a:hlink>
        <a:srgbClr val="25AB38"/>
      </a:hlink>
      <a:folHlink>
        <a:srgbClr val="0097A7"/>
      </a:folHlink>
    </a:clrScheme>
    <a:fontScheme name="Office">
      <a:majorFont>
        <a:latin typeface="Arial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r="http://schemas.openxmlformats.org/officeDocument/2006/relationships" xmlns:a="http://schemas.openxmlformats.org/drawingml/2006/main" name="simple-light-2 override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app.xml><?xml version="1.0" encoding="utf-8"?>
<Properties xmlns:vt="http://schemas.openxmlformats.org/officeDocument/2006/docPropsVTypes" xmlns="http://schemas.openxmlformats.org/officeDocument/2006/extended-properties">
  <Company/>
  <Paragraphs>23</Paragraphs>
  <Slides>2</Slides>
  <Notes>2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baseType="lpstr" size="9">
      <vt:lpstr>Arial</vt:lpstr>
      <vt:lpstr>Lexend</vt:lpstr>
      <vt:lpstr>Kalam</vt:lpstr>
      <vt:lpstr>Lexend Medium</vt:lpstr>
      <vt:lpstr>Lexend Light</vt:lpstr>
      <vt:lpstr>Calibri</vt:lpstr>
      <vt:lpstr>simple-light-2</vt:lpstr>
      <vt:lpstr>Change and continuity in Ancient Egypt</vt:lpstr>
      <vt:lpstr>PowerPoint Presentation</vt:lpstr>
    </vt:vector>
  </TitlesOfParts>
  <LinksUpToDate>0</LinksUpToDate>
  <SharedDoc>0</SharedDoc>
  <HyperlinksChanged>0</HyperlinksChanged>
  <Application>Aspose.Slides for .NET</Application>
  <AppVersion>24.0100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cp:revision>1</cp:revision>
  <cp:lastPrinted>2024-02-23T14:58:10.327</cp:lastPrinted>
  <dcterms:created xsi:type="dcterms:W3CDTF">2024-02-23T14:58:10Z</dcterms:created>
  <dcterms:modified xsi:type="dcterms:W3CDTF">2024-02-23T14:58:20Z</dcterms:modified>
</cp:coreProperties>
</file>