
<file path=[Content_Types].xml><?xml version="1.0" encoding="utf-8"?>
<Types xmlns="http://schemas.openxmlformats.org/package/2006/content-types">
  <Default Extension="GIF" ContentType="image/gif"/>
  <Default Extension="glb" ContentType="model/gltf.binary"/>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sldIdLst>
    <p:sldId id="262" r:id="rId2"/>
    <p:sldId id="256" r:id="rId3"/>
    <p:sldId id="258" r:id="rId4"/>
    <p:sldId id="259" r:id="rId5"/>
    <p:sldId id="261" r:id="rId6"/>
    <p:sldId id="260"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AD8"/>
    <a:srgbClr val="73FDD6"/>
    <a:srgbClr val="76D6FF"/>
    <a:srgbClr val="0432FF"/>
    <a:srgbClr val="FF40FF"/>
    <a:srgbClr val="9437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50"/>
  </p:normalViewPr>
  <p:slideViewPr>
    <p:cSldViewPr snapToGrid="0" snapToObjects="1">
      <p:cViewPr varScale="1">
        <p:scale>
          <a:sx n="120" d="100"/>
          <a:sy n="120" d="100"/>
        </p:scale>
        <p:origin x="25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D9036A-0B3C-BC48-8377-D4B44F596DF0}" type="datetimeFigureOut">
              <a:rPr lang="en-US" smtClean="0"/>
              <a:t>5/12/20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A1E496-D7F6-3C4E-8C2C-21CE82F19D55}" type="slidenum">
              <a:rPr lang="en-US" smtClean="0"/>
              <a:t>‹#›</a:t>
            </a:fld>
            <a:endParaRPr lang="en-US"/>
          </a:p>
        </p:txBody>
      </p:sp>
    </p:spTree>
    <p:extLst>
      <p:ext uri="{BB962C8B-B14F-4D97-AF65-F5344CB8AC3E}">
        <p14:creationId xmlns:p14="http://schemas.microsoft.com/office/powerpoint/2010/main" val="2089836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BA1E496-D7F6-3C4E-8C2C-21CE82F19D55}" type="slidenum">
              <a:rPr lang="en-US" smtClean="0"/>
              <a:t>5</a:t>
            </a:fld>
            <a:endParaRPr lang="en-US"/>
          </a:p>
        </p:txBody>
      </p:sp>
    </p:spTree>
    <p:extLst>
      <p:ext uri="{BB962C8B-B14F-4D97-AF65-F5344CB8AC3E}">
        <p14:creationId xmlns:p14="http://schemas.microsoft.com/office/powerpoint/2010/main" val="498353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BA1C6-AF8F-384C-9090-6E3AE4F602F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FED5E76-602A-4C44-AF73-E7A210D2EF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FD0ECE0-6870-E84B-A087-505C24DD3939}"/>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5" name="Footer Placeholder 4">
            <a:extLst>
              <a:ext uri="{FF2B5EF4-FFF2-40B4-BE49-F238E27FC236}">
                <a16:creationId xmlns:a16="http://schemas.microsoft.com/office/drawing/2014/main" id="{85D46131-F025-2047-9605-6656269702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C78FD7-846E-B646-93D2-82D2AE0B2E13}"/>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56362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84817-18A7-4040-8810-5940EEF3309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0B219E4-EF8E-D54A-8515-E09CFC9030E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939A327-C5C3-794F-A2EC-5648E38AECAD}"/>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5" name="Footer Placeholder 4">
            <a:extLst>
              <a:ext uri="{FF2B5EF4-FFF2-40B4-BE49-F238E27FC236}">
                <a16:creationId xmlns:a16="http://schemas.microsoft.com/office/drawing/2014/main" id="{86D9564D-388E-C646-8174-E7D327C57A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A1FA97-3A36-D64F-8B0C-52945AED95C0}"/>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1569140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26988-7E63-8C44-A887-74CC9A98AE8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7AB6606-3221-A444-938D-75302108FA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2FF7C4A-4FE9-3746-A0E6-580CE620BABF}"/>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5" name="Footer Placeholder 4">
            <a:extLst>
              <a:ext uri="{FF2B5EF4-FFF2-40B4-BE49-F238E27FC236}">
                <a16:creationId xmlns:a16="http://schemas.microsoft.com/office/drawing/2014/main" id="{CB624D85-8873-0048-8F6F-258C03CB61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2B5707-A905-8341-B36E-8A604E5A8AED}"/>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832351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D7ED8-A809-2641-8F38-7D25E17F44C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856B54A-7BA1-EE4D-BBF9-0471AA17CD9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F0A7B3D-4EAA-864F-A378-EDC2D63D7A2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E503176-3DAC-5342-9555-91FF4484E936}"/>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6" name="Footer Placeholder 5">
            <a:extLst>
              <a:ext uri="{FF2B5EF4-FFF2-40B4-BE49-F238E27FC236}">
                <a16:creationId xmlns:a16="http://schemas.microsoft.com/office/drawing/2014/main" id="{6F4B4080-3C11-DA43-9434-705C562CD7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C2B51D-14D0-E34C-ADEB-379D89927191}"/>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3832035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40EE3-3418-6E4E-B849-284A9C2B97A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3F56D8-33FB-CB4A-A63E-ECBBA1F498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0872332-D1A1-5A49-85C6-09BBAC137CB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CA68540-9A12-6740-9FD1-6162368B1C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3B6DFB5-16B0-9A4B-B3A2-BAF59E180EC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5F0EDF-E5BA-2B42-A879-D10FE906FA67}"/>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8" name="Footer Placeholder 7">
            <a:extLst>
              <a:ext uri="{FF2B5EF4-FFF2-40B4-BE49-F238E27FC236}">
                <a16:creationId xmlns:a16="http://schemas.microsoft.com/office/drawing/2014/main" id="{A71DE0A1-290E-8748-BF5A-BD6CA62C48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E0A9F69-0926-B042-9E8D-EE3BE97FFDF1}"/>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3713317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35D22-8C79-D74D-844B-AACD8941836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C2DCD20-6F5C-A748-927C-F241270D6FAD}"/>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4" name="Footer Placeholder 3">
            <a:extLst>
              <a:ext uri="{FF2B5EF4-FFF2-40B4-BE49-F238E27FC236}">
                <a16:creationId xmlns:a16="http://schemas.microsoft.com/office/drawing/2014/main" id="{8FB6CA5B-45B3-2642-9DBB-0307668942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0075DD2-B87E-2846-8CD4-0EFA58B3311D}"/>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3721862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8B0D70C-089F-6E4A-B457-6BFFF2586B3E}"/>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3" name="Footer Placeholder 2">
            <a:extLst>
              <a:ext uri="{FF2B5EF4-FFF2-40B4-BE49-F238E27FC236}">
                <a16:creationId xmlns:a16="http://schemas.microsoft.com/office/drawing/2014/main" id="{5565DD0A-D55A-A34B-80A3-88439A87654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BA634-7F89-1144-B92B-20CE59AD92BB}"/>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1345788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DD7A9-C8D5-8C4B-948E-BDB2F4D0D8B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8F8B6CD-CDE8-E944-B3EB-7E7C5DE49B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0FD5558-E646-C147-8B57-D1E0CEEF21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899FFA0-95F6-6543-85C8-A9821EF3286E}"/>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6" name="Footer Placeholder 5">
            <a:extLst>
              <a:ext uri="{FF2B5EF4-FFF2-40B4-BE49-F238E27FC236}">
                <a16:creationId xmlns:a16="http://schemas.microsoft.com/office/drawing/2014/main" id="{9785E2F3-6E3B-9C44-BCCB-54BB0292DB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AB880A8-6CE4-3546-8624-5FC507AB38AB}"/>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2289390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641E6-4142-DE4A-B3FF-F450C43AF9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2221932-2D3E-684B-B3A8-3486D1BFBD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EC2B77-301F-C14D-8793-3B2DFD0F8F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823AD6D-6B10-8342-916A-E31F889E553C}"/>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6" name="Footer Placeholder 5">
            <a:extLst>
              <a:ext uri="{FF2B5EF4-FFF2-40B4-BE49-F238E27FC236}">
                <a16:creationId xmlns:a16="http://schemas.microsoft.com/office/drawing/2014/main" id="{19D42163-3B05-264E-A82A-E6361D59BB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36634C-DA78-0743-BF57-FD9013766B26}"/>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2642827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EABAD-BA6D-B046-88B7-633493C82EF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5001D54-1542-F546-A28B-99E569075C6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EF054E1-FEF1-CE45-81C8-6EB7FAD7BF24}"/>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5" name="Footer Placeholder 4">
            <a:extLst>
              <a:ext uri="{FF2B5EF4-FFF2-40B4-BE49-F238E27FC236}">
                <a16:creationId xmlns:a16="http://schemas.microsoft.com/office/drawing/2014/main" id="{0B6E7B60-F68C-5146-99EE-004EA0355F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12409C-148A-2A43-9D7B-600AF42CE9B4}"/>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1589102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A830CB-AE85-F946-BCA7-BFD0F83DEA6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C091C99-73B7-C347-ADF5-A10FEF105E0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334A3B3-8C6C-0143-9FE9-FDCA251E4DF0}"/>
              </a:ext>
            </a:extLst>
          </p:cNvPr>
          <p:cNvSpPr>
            <a:spLocks noGrp="1"/>
          </p:cNvSpPr>
          <p:nvPr>
            <p:ph type="dt" sz="half" idx="10"/>
          </p:nvPr>
        </p:nvSpPr>
        <p:spPr/>
        <p:txBody>
          <a:bodyPr/>
          <a:lstStyle/>
          <a:p>
            <a:fld id="{906F59EE-A673-6040-92B4-9CDC5DB15BC5}" type="datetimeFigureOut">
              <a:rPr lang="en-US" smtClean="0"/>
              <a:t>5/12/20</a:t>
            </a:fld>
            <a:endParaRPr lang="en-US"/>
          </a:p>
        </p:txBody>
      </p:sp>
      <p:sp>
        <p:nvSpPr>
          <p:cNvPr id="5" name="Footer Placeholder 4">
            <a:extLst>
              <a:ext uri="{FF2B5EF4-FFF2-40B4-BE49-F238E27FC236}">
                <a16:creationId xmlns:a16="http://schemas.microsoft.com/office/drawing/2014/main" id="{CC8A16E0-2CE6-1E47-AAFE-0F88E7E563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28FE8D-03A6-B142-BDE5-896556DA3802}"/>
              </a:ext>
            </a:extLst>
          </p:cNvPr>
          <p:cNvSpPr>
            <a:spLocks noGrp="1"/>
          </p:cNvSpPr>
          <p:nvPr>
            <p:ph type="sldNum" sz="quarter" idx="12"/>
          </p:nvPr>
        </p:nvSpPr>
        <p:spPr/>
        <p:txBody>
          <a:bodyPr/>
          <a:lstStyle/>
          <a:p>
            <a:fld id="{45729EA2-C267-A741-B03E-43B8444EE839}" type="slidenum">
              <a:rPr lang="en-US" smtClean="0"/>
              <a:t>‹#›</a:t>
            </a:fld>
            <a:endParaRPr lang="en-US"/>
          </a:p>
        </p:txBody>
      </p:sp>
    </p:spTree>
    <p:extLst>
      <p:ext uri="{BB962C8B-B14F-4D97-AF65-F5344CB8AC3E}">
        <p14:creationId xmlns:p14="http://schemas.microsoft.com/office/powerpoint/2010/main" val="1523506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B94D48-4C73-5645-8746-8B65D450DD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2248D31-6CDF-C44E-8CB4-4814DB6B64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324D3EE-61D9-3945-AC92-59B6774FCA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6F59EE-A673-6040-92B4-9CDC5DB15BC5}" type="datetimeFigureOut">
              <a:rPr lang="en-US" smtClean="0"/>
              <a:t>5/12/20</a:t>
            </a:fld>
            <a:endParaRPr lang="en-US"/>
          </a:p>
        </p:txBody>
      </p:sp>
      <p:sp>
        <p:nvSpPr>
          <p:cNvPr id="5" name="Footer Placeholder 4">
            <a:extLst>
              <a:ext uri="{FF2B5EF4-FFF2-40B4-BE49-F238E27FC236}">
                <a16:creationId xmlns:a16="http://schemas.microsoft.com/office/drawing/2014/main" id="{3135C5CE-E4B5-F940-A986-BC516F3395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0830AD-93BE-0142-B08D-8E6674F29E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729EA2-C267-A741-B03E-43B8444EE839}" type="slidenum">
              <a:rPr lang="en-US" smtClean="0"/>
              <a:t>‹#›</a:t>
            </a:fld>
            <a:endParaRPr lang="en-US"/>
          </a:p>
        </p:txBody>
      </p:sp>
    </p:spTree>
    <p:extLst>
      <p:ext uri="{BB962C8B-B14F-4D97-AF65-F5344CB8AC3E}">
        <p14:creationId xmlns:p14="http://schemas.microsoft.com/office/powerpoint/2010/main" val="1508221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publicdomainpictures.net/view-image.php?image=30701&amp;picture=the-king"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hyperlink" Target="https://dsb.wikipedia.org/wiki/Wales" TargetMode="External"/><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3" Type="http://schemas.openxmlformats.org/officeDocument/2006/relationships/hyperlink" Target="http://publicdomainpictures.net/view-image.php?image=30701&amp;picture=the-king"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hyperlink" Target="https://en.wikipedia.org/wiki/Flag_of_wales"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7/06/relationships/model3d" Target="../media/model3d2.glb"/><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 name="Rectangle 8">
            <a:extLst>
              <a:ext uri="{FF2B5EF4-FFF2-40B4-BE49-F238E27FC236}">
                <a16:creationId xmlns:a16="http://schemas.microsoft.com/office/drawing/2014/main" id="{EB270761-CC40-4F3F-A916-7E3BC3989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10">
            <a:extLst>
              <a:ext uri="{FF2B5EF4-FFF2-40B4-BE49-F238E27FC236}">
                <a16:creationId xmlns:a16="http://schemas.microsoft.com/office/drawing/2014/main" id="{2820855C-9FA4-417A-BE67-63C022F819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12">
            <a:extLst>
              <a:ext uri="{FF2B5EF4-FFF2-40B4-BE49-F238E27FC236}">
                <a16:creationId xmlns:a16="http://schemas.microsoft.com/office/drawing/2014/main" id="{D7E6A49B-1B06-403E-8CC5-ACB38A6BD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C170A66-E6CF-6642-97D3-9B1E3DE3F9EE}"/>
              </a:ext>
            </a:extLst>
          </p:cNvPr>
          <p:cNvSpPr txBox="1"/>
          <p:nvPr/>
        </p:nvSpPr>
        <p:spPr>
          <a:xfrm>
            <a:off x="1366160" y="1660121"/>
            <a:ext cx="9623404" cy="330549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8800" kern="1200">
                <a:solidFill>
                  <a:schemeClr val="tx1"/>
                </a:solidFill>
                <a:latin typeface="+mj-lt"/>
                <a:ea typeface="+mj-ea"/>
                <a:cs typeface="+mj-cs"/>
              </a:rPr>
              <a:t>Instructions</a:t>
            </a:r>
          </a:p>
        </p:txBody>
      </p:sp>
      <p:sp>
        <p:nvSpPr>
          <p:cNvPr id="5" name="TextBox 4">
            <a:extLst>
              <a:ext uri="{FF2B5EF4-FFF2-40B4-BE49-F238E27FC236}">
                <a16:creationId xmlns:a16="http://schemas.microsoft.com/office/drawing/2014/main" id="{0751E887-2006-A143-807B-53412056ACBB}"/>
              </a:ext>
            </a:extLst>
          </p:cNvPr>
          <p:cNvSpPr txBox="1"/>
          <p:nvPr/>
        </p:nvSpPr>
        <p:spPr>
          <a:xfrm>
            <a:off x="7017489" y="1460066"/>
            <a:ext cx="4295554" cy="1938992"/>
          </a:xfrm>
          <a:prstGeom prst="rect">
            <a:avLst/>
          </a:prstGeom>
          <a:noFill/>
        </p:spPr>
        <p:txBody>
          <a:bodyPr wrap="square" rtlCol="0">
            <a:spAutoFit/>
          </a:bodyPr>
          <a:lstStyle/>
          <a:p>
            <a:r>
              <a:rPr lang="en-US" sz="2000" dirty="0">
                <a:solidFill>
                  <a:schemeClr val="tx1">
                    <a:lumMod val="85000"/>
                    <a:lumOff val="15000"/>
                  </a:schemeClr>
                </a:solidFill>
                <a:latin typeface="Century" panose="02040604050505020304" pitchFamily="18" charset="0"/>
              </a:rPr>
              <a:t>This project is a slide show so click the slide show button and transitions should come up. Press the space bar button to go on a new slide.</a:t>
            </a:r>
          </a:p>
          <a:p>
            <a:r>
              <a:rPr lang="en-US" sz="2000" dirty="0">
                <a:solidFill>
                  <a:schemeClr val="tx1">
                    <a:lumMod val="85000"/>
                    <a:lumOff val="15000"/>
                  </a:schemeClr>
                </a:solidFill>
                <a:latin typeface="Century" panose="02040604050505020304" pitchFamily="18" charset="0"/>
              </a:rPr>
              <a:t>Hope you like it!!</a:t>
            </a:r>
            <a:r>
              <a:rPr lang="en-US" sz="2000" dirty="0">
                <a:solidFill>
                  <a:schemeClr val="tx1">
                    <a:lumMod val="85000"/>
                    <a:lumOff val="15000"/>
                  </a:schemeClr>
                </a:solidFill>
                <a:latin typeface="Century" panose="02040604050505020304" pitchFamily="18" charset="0"/>
                <a:sym typeface="Wingdings" pitchFamily="2" charset="2"/>
              </a:rPr>
              <a:t>!</a:t>
            </a:r>
          </a:p>
        </p:txBody>
      </p:sp>
    </p:spTree>
    <p:extLst>
      <p:ext uri="{BB962C8B-B14F-4D97-AF65-F5344CB8AC3E}">
        <p14:creationId xmlns:p14="http://schemas.microsoft.com/office/powerpoint/2010/main" val="536173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icture containing drawing&#10;&#10;Description automatically generated">
            <a:extLst>
              <a:ext uri="{FF2B5EF4-FFF2-40B4-BE49-F238E27FC236}">
                <a16:creationId xmlns:a16="http://schemas.microsoft.com/office/drawing/2014/main" id="{ECE0D658-3E51-B741-9BB5-B028E7BF64D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836" r="11378" b="4271"/>
          <a:stretch/>
        </p:blipFill>
        <p:spPr>
          <a:xfrm>
            <a:off x="3742660" y="1480836"/>
            <a:ext cx="3737863" cy="3211200"/>
          </a:xfrm>
          <a:prstGeom prst="rect">
            <a:avLst/>
          </a:prstGeom>
        </p:spPr>
      </p:pic>
      <p:sp>
        <p:nvSpPr>
          <p:cNvPr id="12" name="Oval 11">
            <a:extLst>
              <a:ext uri="{FF2B5EF4-FFF2-40B4-BE49-F238E27FC236}">
                <a16:creationId xmlns:a16="http://schemas.microsoft.com/office/drawing/2014/main" id="{E44B0FCD-6798-9743-8C58-646854D0C1B8}"/>
              </a:ext>
            </a:extLst>
          </p:cNvPr>
          <p:cNvSpPr/>
          <p:nvPr/>
        </p:nvSpPr>
        <p:spPr>
          <a:xfrm>
            <a:off x="6208870" y="98939"/>
            <a:ext cx="2790420" cy="1799873"/>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0A243ECC-7E71-3940-AA72-5E563626C974}"/>
              </a:ext>
            </a:extLst>
          </p:cNvPr>
          <p:cNvSpPr txBox="1"/>
          <p:nvPr/>
        </p:nvSpPr>
        <p:spPr>
          <a:xfrm>
            <a:off x="6525629" y="418179"/>
            <a:ext cx="2509284" cy="1200329"/>
          </a:xfrm>
          <a:prstGeom prst="rect">
            <a:avLst/>
          </a:prstGeom>
          <a:noFill/>
        </p:spPr>
        <p:txBody>
          <a:bodyPr wrap="square" rtlCol="0">
            <a:spAutoFit/>
          </a:bodyPr>
          <a:lstStyle/>
          <a:p>
            <a:r>
              <a:rPr lang="en-US" dirty="0">
                <a:solidFill>
                  <a:srgbClr val="9437FF"/>
                </a:solidFill>
              </a:rPr>
              <a:t>Hello, I am the King of wales and I am doing a whole presentation about……..WALES!!!!!</a:t>
            </a:r>
          </a:p>
        </p:txBody>
      </p:sp>
      <p:cxnSp>
        <p:nvCxnSpPr>
          <p:cNvPr id="18" name="Straight Connector 17">
            <a:extLst>
              <a:ext uri="{FF2B5EF4-FFF2-40B4-BE49-F238E27FC236}">
                <a16:creationId xmlns:a16="http://schemas.microsoft.com/office/drawing/2014/main" id="{AAD26264-6CE3-D44A-809D-A4EEC302EF4D}"/>
              </a:ext>
            </a:extLst>
          </p:cNvPr>
          <p:cNvCxnSpPr/>
          <p:nvPr/>
        </p:nvCxnSpPr>
        <p:spPr>
          <a:xfrm>
            <a:off x="6514453" y="1567832"/>
            <a:ext cx="0" cy="526782"/>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A9EC23E0-FA9D-4E4E-B780-67829FCF8DB9}"/>
              </a:ext>
            </a:extLst>
          </p:cNvPr>
          <p:cNvCxnSpPr/>
          <p:nvPr/>
        </p:nvCxnSpPr>
        <p:spPr>
          <a:xfrm flipV="1">
            <a:off x="6514453" y="1801339"/>
            <a:ext cx="428607" cy="293275"/>
          </a:xfrm>
          <a:prstGeom prst="line">
            <a:avLst/>
          </a:prstGeom>
        </p:spPr>
        <p:style>
          <a:lnRef idx="1">
            <a:schemeClr val="dk1"/>
          </a:lnRef>
          <a:fillRef idx="0">
            <a:schemeClr val="dk1"/>
          </a:fillRef>
          <a:effectRef idx="0">
            <a:schemeClr val="dk1"/>
          </a:effectRef>
          <a:fontRef idx="minor">
            <a:schemeClr val="tx1"/>
          </a:fontRef>
        </p:style>
      </p:cxnSp>
      <p:pic>
        <p:nvPicPr>
          <p:cNvPr id="25" name="Picture 24" descr="A close up of a map&#10;&#10;Description automatically generated">
            <a:extLst>
              <a:ext uri="{FF2B5EF4-FFF2-40B4-BE49-F238E27FC236}">
                <a16:creationId xmlns:a16="http://schemas.microsoft.com/office/drawing/2014/main" id="{F139B914-E691-BA41-9B0A-EA7C0B67C24B}"/>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22132" y="1589933"/>
            <a:ext cx="3467120" cy="4034301"/>
          </a:xfrm>
          <a:prstGeom prst="rect">
            <a:avLst/>
          </a:prstGeom>
        </p:spPr>
      </p:pic>
    </p:spTree>
    <p:extLst>
      <p:ext uri="{BB962C8B-B14F-4D97-AF65-F5344CB8AC3E}">
        <p14:creationId xmlns:p14="http://schemas.microsoft.com/office/powerpoint/2010/main" val="1588258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drawing&#10;&#10;Description automatically generated">
            <a:extLst>
              <a:ext uri="{FF2B5EF4-FFF2-40B4-BE49-F238E27FC236}">
                <a16:creationId xmlns:a16="http://schemas.microsoft.com/office/drawing/2014/main" id="{ECE0D658-3E51-B741-9BB5-B028E7BF64D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836" r="11378" b="4271"/>
          <a:stretch/>
        </p:blipFill>
        <p:spPr>
          <a:xfrm>
            <a:off x="4510328" y="2459031"/>
            <a:ext cx="3737863" cy="3211200"/>
          </a:xfrm>
          <a:prstGeom prst="rect">
            <a:avLst/>
          </a:prstGeom>
        </p:spPr>
      </p:pic>
      <p:sp>
        <p:nvSpPr>
          <p:cNvPr id="12" name="Oval 11">
            <a:extLst>
              <a:ext uri="{FF2B5EF4-FFF2-40B4-BE49-F238E27FC236}">
                <a16:creationId xmlns:a16="http://schemas.microsoft.com/office/drawing/2014/main" id="{E44B0FCD-6798-9743-8C58-646854D0C1B8}"/>
              </a:ext>
            </a:extLst>
          </p:cNvPr>
          <p:cNvSpPr/>
          <p:nvPr/>
        </p:nvSpPr>
        <p:spPr>
          <a:xfrm>
            <a:off x="6617702" y="659158"/>
            <a:ext cx="3260977" cy="1799873"/>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0A243ECC-7E71-3940-AA72-5E563626C974}"/>
              </a:ext>
            </a:extLst>
          </p:cNvPr>
          <p:cNvSpPr txBox="1"/>
          <p:nvPr/>
        </p:nvSpPr>
        <p:spPr>
          <a:xfrm>
            <a:off x="7290667" y="704662"/>
            <a:ext cx="2393797" cy="1754326"/>
          </a:xfrm>
          <a:prstGeom prst="rect">
            <a:avLst/>
          </a:prstGeom>
          <a:noFill/>
        </p:spPr>
        <p:txBody>
          <a:bodyPr wrap="square" rtlCol="0">
            <a:spAutoFit/>
          </a:bodyPr>
          <a:lstStyle/>
          <a:p>
            <a:r>
              <a:rPr lang="en-US" dirty="0">
                <a:solidFill>
                  <a:srgbClr val="9437FF"/>
                </a:solidFill>
              </a:rPr>
              <a:t>But first I am going to tell you some basic facts about Wales and then some facts that you maybe never knew!!!!</a:t>
            </a:r>
            <a:r>
              <a:rPr lang="en-US" dirty="0">
                <a:solidFill>
                  <a:srgbClr val="9437FF"/>
                </a:solidFill>
                <a:sym typeface="Wingdings" pitchFamily="2" charset="2"/>
              </a:rPr>
              <a:t></a:t>
            </a:r>
            <a:endParaRPr lang="en-US" dirty="0">
              <a:solidFill>
                <a:srgbClr val="9437FF"/>
              </a:solidFill>
            </a:endParaRPr>
          </a:p>
        </p:txBody>
      </p:sp>
      <p:cxnSp>
        <p:nvCxnSpPr>
          <p:cNvPr id="18" name="Straight Connector 17">
            <a:extLst>
              <a:ext uri="{FF2B5EF4-FFF2-40B4-BE49-F238E27FC236}">
                <a16:creationId xmlns:a16="http://schemas.microsoft.com/office/drawing/2014/main" id="{AAD26264-6CE3-D44A-809D-A4EEC302EF4D}"/>
              </a:ext>
            </a:extLst>
          </p:cNvPr>
          <p:cNvCxnSpPr>
            <a:cxnSpLocks/>
          </p:cNvCxnSpPr>
          <p:nvPr/>
        </p:nvCxnSpPr>
        <p:spPr>
          <a:xfrm>
            <a:off x="7290667" y="2264735"/>
            <a:ext cx="0" cy="517328"/>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A9EC23E0-FA9D-4E4E-B780-67829FCF8DB9}"/>
              </a:ext>
            </a:extLst>
          </p:cNvPr>
          <p:cNvCxnSpPr>
            <a:cxnSpLocks/>
          </p:cNvCxnSpPr>
          <p:nvPr/>
        </p:nvCxnSpPr>
        <p:spPr>
          <a:xfrm flipV="1">
            <a:off x="7290667" y="2413570"/>
            <a:ext cx="530713" cy="368494"/>
          </a:xfrm>
          <a:prstGeom prst="line">
            <a:avLst/>
          </a:prstGeom>
        </p:spPr>
        <p:style>
          <a:lnRef idx="1">
            <a:schemeClr val="dk1"/>
          </a:lnRef>
          <a:fillRef idx="0">
            <a:schemeClr val="dk1"/>
          </a:fillRef>
          <a:effectRef idx="0">
            <a:schemeClr val="dk1"/>
          </a:effectRef>
          <a:fontRef idx="minor">
            <a:schemeClr val="tx1"/>
          </a:fontRef>
        </p:style>
      </p:cxnSp>
      <p:pic>
        <p:nvPicPr>
          <p:cNvPr id="4" name="Picture 3" descr="A picture containing room&#10;&#10;Description automatically generated">
            <a:extLst>
              <a:ext uri="{FF2B5EF4-FFF2-40B4-BE49-F238E27FC236}">
                <a16:creationId xmlns:a16="http://schemas.microsoft.com/office/drawing/2014/main" id="{36F12D6A-A5B4-1E44-B425-885C645492D9}"/>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0" y="0"/>
            <a:ext cx="3572596" cy="6858000"/>
          </a:xfrm>
          <a:prstGeom prst="rect">
            <a:avLst/>
          </a:prstGeom>
        </p:spPr>
      </p:pic>
    </p:spTree>
    <p:extLst>
      <p:ext uri="{BB962C8B-B14F-4D97-AF65-F5344CB8AC3E}">
        <p14:creationId xmlns:p14="http://schemas.microsoft.com/office/powerpoint/2010/main" val="14173025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0">
            <a:extLst>
              <a:ext uri="{FF2B5EF4-FFF2-40B4-BE49-F238E27FC236}">
                <a16:creationId xmlns:a16="http://schemas.microsoft.com/office/drawing/2014/main" id="{01C9CC24-B375-4226-BF2B-61FADBBA6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2">
            <a:extLst>
              <a:ext uri="{FF2B5EF4-FFF2-40B4-BE49-F238E27FC236}">
                <a16:creationId xmlns:a16="http://schemas.microsoft.com/office/drawing/2014/main" id="{CD70A28E-4FD8-4474-A206-E15B5EBB3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1084747"/>
            <a:ext cx="12188952" cy="3294207"/>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9647E21-5366-4638-AC97-D8CD4111EB5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l="8235" r="8214" b="45501"/>
          <a:stretch>
            <a:fillRect/>
          </a:stretch>
        </p:blipFill>
        <p:spPr>
          <a:xfrm flipV="1">
            <a:off x="0" y="0"/>
            <a:ext cx="12191999" cy="4473360"/>
          </a:xfrm>
          <a:custGeom>
            <a:avLst/>
            <a:gdLst>
              <a:gd name="connsiteX0" fmla="*/ 0 w 12191999"/>
              <a:gd name="connsiteY0" fmla="*/ 4473360 h 4473360"/>
              <a:gd name="connsiteX1" fmla="*/ 12191999 w 12191999"/>
              <a:gd name="connsiteY1" fmla="*/ 4473360 h 4473360"/>
              <a:gd name="connsiteX2" fmla="*/ 12191999 w 12191999"/>
              <a:gd name="connsiteY2" fmla="*/ 0 h 4473360"/>
              <a:gd name="connsiteX3" fmla="*/ 0 w 12191999"/>
              <a:gd name="connsiteY3" fmla="*/ 0 h 4473360"/>
            </a:gdLst>
            <a:ahLst/>
            <a:cxnLst>
              <a:cxn ang="0">
                <a:pos x="connsiteX0" y="connsiteY0"/>
              </a:cxn>
              <a:cxn ang="0">
                <a:pos x="connsiteX1" y="connsiteY1"/>
              </a:cxn>
              <a:cxn ang="0">
                <a:pos x="connsiteX2" y="connsiteY2"/>
              </a:cxn>
              <a:cxn ang="0">
                <a:pos x="connsiteX3" y="connsiteY3"/>
              </a:cxn>
            </a:cxnLst>
            <a:rect l="l" t="t" r="r" b="b"/>
            <a:pathLst>
              <a:path w="12191999" h="4473360">
                <a:moveTo>
                  <a:pt x="0" y="4473360"/>
                </a:moveTo>
                <a:lnTo>
                  <a:pt x="12191999" y="4473360"/>
                </a:lnTo>
                <a:lnTo>
                  <a:pt x="12191999" y="0"/>
                </a:lnTo>
                <a:lnTo>
                  <a:pt x="0" y="0"/>
                </a:lnTo>
                <a:close/>
              </a:path>
            </a:pathLst>
          </a:custGeom>
        </p:spPr>
      </p:pic>
      <p:sp>
        <p:nvSpPr>
          <p:cNvPr id="5" name="Rectangle 4">
            <a:extLst>
              <a:ext uri="{FF2B5EF4-FFF2-40B4-BE49-F238E27FC236}">
                <a16:creationId xmlns:a16="http://schemas.microsoft.com/office/drawing/2014/main" id="{68300B76-7089-F742-A476-0A8AFD099024}"/>
              </a:ext>
            </a:extLst>
          </p:cNvPr>
          <p:cNvSpPr/>
          <p:nvPr/>
        </p:nvSpPr>
        <p:spPr>
          <a:xfrm>
            <a:off x="753925" y="2076450"/>
            <a:ext cx="10684151" cy="134513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5600" kern="1200" dirty="0">
                <a:ln w="0"/>
                <a:solidFill>
                  <a:srgbClr val="FFFFFF"/>
                </a:solidFill>
                <a:effectLst>
                  <a:reflection blurRad="6350" stA="53000" endA="300" endPos="35500" dir="5400000" sy="-90000" algn="bl" rotWithShape="0"/>
                </a:effectLst>
                <a:latin typeface="+mj-lt"/>
                <a:ea typeface="+mj-ea"/>
                <a:cs typeface="+mj-cs"/>
              </a:rPr>
              <a:t>Facts!!!!:)</a:t>
            </a:r>
            <a:endParaRPr lang="en-US" sz="5600" b="0" kern="1200" cap="none" spc="0" dirty="0">
              <a:ln w="0"/>
              <a:solidFill>
                <a:srgbClr val="FFFFFF"/>
              </a:solidFill>
              <a:effectLst>
                <a:reflection blurRad="6350" stA="53000" endA="300" endPos="35500" dir="5400000" sy="-90000" algn="bl" rotWithShape="0"/>
              </a:effectLst>
              <a:latin typeface="+mj-lt"/>
              <a:ea typeface="+mj-ea"/>
              <a:cs typeface="+mj-cs"/>
            </a:endParaRPr>
          </a:p>
        </p:txBody>
      </p:sp>
      <p:sp>
        <p:nvSpPr>
          <p:cNvPr id="6" name="TextBox 5">
            <a:extLst>
              <a:ext uri="{FF2B5EF4-FFF2-40B4-BE49-F238E27FC236}">
                <a16:creationId xmlns:a16="http://schemas.microsoft.com/office/drawing/2014/main" id="{80284907-22B6-D945-B00F-78F7D4A0BB1A}"/>
              </a:ext>
            </a:extLst>
          </p:cNvPr>
          <p:cNvSpPr txBox="1"/>
          <p:nvPr/>
        </p:nvSpPr>
        <p:spPr>
          <a:xfrm>
            <a:off x="37206" y="3111777"/>
            <a:ext cx="7315200" cy="400110"/>
          </a:xfrm>
          <a:prstGeom prst="rect">
            <a:avLst/>
          </a:prstGeom>
          <a:noFill/>
        </p:spPr>
        <p:txBody>
          <a:bodyPr wrap="square" rtlCol="0">
            <a:spAutoFit/>
          </a:bodyPr>
          <a:lstStyle/>
          <a:p>
            <a:pPr>
              <a:spcAft>
                <a:spcPts val="600"/>
              </a:spcAft>
            </a:pPr>
            <a:r>
              <a:rPr lang="en-US" sz="2000" dirty="0">
                <a:solidFill>
                  <a:srgbClr val="73FDD6"/>
                </a:solidFill>
                <a:latin typeface="Century" panose="02040604050505020304" pitchFamily="18" charset="0"/>
              </a:rPr>
              <a:t>1.Population=3.1million/4.8% of UK</a:t>
            </a:r>
          </a:p>
        </p:txBody>
      </p:sp>
      <p:sp>
        <p:nvSpPr>
          <p:cNvPr id="7" name="TextBox 6">
            <a:extLst>
              <a:ext uri="{FF2B5EF4-FFF2-40B4-BE49-F238E27FC236}">
                <a16:creationId xmlns:a16="http://schemas.microsoft.com/office/drawing/2014/main" id="{FA10DBCB-45ED-4C4D-A916-4315C8A718D1}"/>
              </a:ext>
            </a:extLst>
          </p:cNvPr>
          <p:cNvSpPr txBox="1"/>
          <p:nvPr/>
        </p:nvSpPr>
        <p:spPr>
          <a:xfrm>
            <a:off x="37205" y="3414094"/>
            <a:ext cx="9239696" cy="400110"/>
          </a:xfrm>
          <a:prstGeom prst="rect">
            <a:avLst/>
          </a:prstGeom>
          <a:noFill/>
        </p:spPr>
        <p:txBody>
          <a:bodyPr wrap="square" rtlCol="0">
            <a:spAutoFit/>
          </a:bodyPr>
          <a:lstStyle/>
          <a:p>
            <a:r>
              <a:rPr lang="en-US" sz="2000" dirty="0">
                <a:solidFill>
                  <a:srgbClr val="73FDD6"/>
                </a:solidFill>
                <a:latin typeface="Century" panose="02040604050505020304" pitchFamily="18" charset="0"/>
              </a:rPr>
              <a:t>2.Location=Wales is on the Island of Great Britain to the West of England</a:t>
            </a:r>
          </a:p>
        </p:txBody>
      </p:sp>
      <p:sp>
        <p:nvSpPr>
          <p:cNvPr id="8" name="TextBox 7">
            <a:extLst>
              <a:ext uri="{FF2B5EF4-FFF2-40B4-BE49-F238E27FC236}">
                <a16:creationId xmlns:a16="http://schemas.microsoft.com/office/drawing/2014/main" id="{9917E475-D361-B74B-8CD2-0BC74596CCC0}"/>
              </a:ext>
            </a:extLst>
          </p:cNvPr>
          <p:cNvSpPr txBox="1"/>
          <p:nvPr/>
        </p:nvSpPr>
        <p:spPr>
          <a:xfrm>
            <a:off x="29241" y="3696469"/>
            <a:ext cx="9080205" cy="400110"/>
          </a:xfrm>
          <a:prstGeom prst="rect">
            <a:avLst/>
          </a:prstGeom>
          <a:noFill/>
        </p:spPr>
        <p:txBody>
          <a:bodyPr wrap="square" rtlCol="0">
            <a:spAutoFit/>
          </a:bodyPr>
          <a:lstStyle/>
          <a:p>
            <a:r>
              <a:rPr lang="en-US" sz="2000" dirty="0">
                <a:solidFill>
                  <a:srgbClr val="0432FF"/>
                </a:solidFill>
                <a:latin typeface="Century" panose="02040604050505020304" pitchFamily="18" charset="0"/>
              </a:rPr>
              <a:t>3.Time Zone=GMT</a:t>
            </a:r>
          </a:p>
        </p:txBody>
      </p:sp>
      <p:sp>
        <p:nvSpPr>
          <p:cNvPr id="12" name="TextBox 11">
            <a:extLst>
              <a:ext uri="{FF2B5EF4-FFF2-40B4-BE49-F238E27FC236}">
                <a16:creationId xmlns:a16="http://schemas.microsoft.com/office/drawing/2014/main" id="{47EF0F1E-B320-FC4F-B0FB-B4EECE7DA2EF}"/>
              </a:ext>
            </a:extLst>
          </p:cNvPr>
          <p:cNvSpPr txBox="1"/>
          <p:nvPr/>
        </p:nvSpPr>
        <p:spPr>
          <a:xfrm>
            <a:off x="29240" y="3978143"/>
            <a:ext cx="4104167" cy="400110"/>
          </a:xfrm>
          <a:prstGeom prst="rect">
            <a:avLst/>
          </a:prstGeom>
          <a:noFill/>
        </p:spPr>
        <p:txBody>
          <a:bodyPr wrap="square" rtlCol="0">
            <a:spAutoFit/>
          </a:bodyPr>
          <a:lstStyle/>
          <a:p>
            <a:r>
              <a:rPr lang="en-US" sz="2000" dirty="0">
                <a:solidFill>
                  <a:srgbClr val="0432FF"/>
                </a:solidFill>
                <a:latin typeface="Century" panose="02040604050505020304" pitchFamily="18" charset="0"/>
              </a:rPr>
              <a:t>4.Currency=Pound Sterling</a:t>
            </a:r>
          </a:p>
        </p:txBody>
      </p:sp>
      <p:sp>
        <p:nvSpPr>
          <p:cNvPr id="14" name="TextBox 13">
            <a:extLst>
              <a:ext uri="{FF2B5EF4-FFF2-40B4-BE49-F238E27FC236}">
                <a16:creationId xmlns:a16="http://schemas.microsoft.com/office/drawing/2014/main" id="{0BD55AE0-FC3E-CD46-BAAE-1B45E1E4DD12}"/>
              </a:ext>
            </a:extLst>
          </p:cNvPr>
          <p:cNvSpPr txBox="1"/>
          <p:nvPr/>
        </p:nvSpPr>
        <p:spPr>
          <a:xfrm>
            <a:off x="37205" y="4271190"/>
            <a:ext cx="12125555" cy="400110"/>
          </a:xfrm>
          <a:prstGeom prst="rect">
            <a:avLst/>
          </a:prstGeom>
          <a:noFill/>
        </p:spPr>
        <p:txBody>
          <a:bodyPr wrap="square" rtlCol="0">
            <a:spAutoFit/>
          </a:bodyPr>
          <a:lstStyle/>
          <a:p>
            <a:r>
              <a:rPr lang="en-US" sz="2000" dirty="0">
                <a:solidFill>
                  <a:srgbClr val="0432FF"/>
                </a:solidFill>
                <a:latin typeface="Century" panose="02040604050505020304" pitchFamily="18" charset="0"/>
              </a:rPr>
              <a:t>5.Cities=There are currently six cities in Wales; </a:t>
            </a:r>
            <a:r>
              <a:rPr lang="en-US" sz="2000" dirty="0" err="1">
                <a:solidFill>
                  <a:srgbClr val="0432FF"/>
                </a:solidFill>
                <a:latin typeface="Century" panose="02040604050505020304" pitchFamily="18" charset="0"/>
              </a:rPr>
              <a:t>Bangor,St</a:t>
            </a:r>
            <a:r>
              <a:rPr lang="en-US" sz="2000" dirty="0">
                <a:solidFill>
                  <a:srgbClr val="0432FF"/>
                </a:solidFill>
                <a:latin typeface="Century" panose="02040604050505020304" pitchFamily="18" charset="0"/>
              </a:rPr>
              <a:t> </a:t>
            </a:r>
            <a:r>
              <a:rPr lang="en-US" sz="2000" dirty="0" err="1">
                <a:solidFill>
                  <a:srgbClr val="0432FF"/>
                </a:solidFill>
                <a:latin typeface="Century" panose="02040604050505020304" pitchFamily="18" charset="0"/>
              </a:rPr>
              <a:t>Asaph,Cardiff,Newport,St</a:t>
            </a:r>
            <a:r>
              <a:rPr lang="en-US" sz="2000" dirty="0">
                <a:solidFill>
                  <a:srgbClr val="0432FF"/>
                </a:solidFill>
                <a:latin typeface="Century" panose="02040604050505020304" pitchFamily="18" charset="0"/>
              </a:rPr>
              <a:t> </a:t>
            </a:r>
            <a:r>
              <a:rPr lang="en-US" sz="2000" dirty="0" err="1">
                <a:solidFill>
                  <a:srgbClr val="0432FF"/>
                </a:solidFill>
                <a:latin typeface="Century" panose="02040604050505020304" pitchFamily="18" charset="0"/>
              </a:rPr>
              <a:t>Davids,Swansea</a:t>
            </a:r>
            <a:r>
              <a:rPr lang="en-US" sz="2000" dirty="0">
                <a:solidFill>
                  <a:srgbClr val="0432FF"/>
                </a:solidFill>
                <a:latin typeface="Century" panose="02040604050505020304" pitchFamily="18" charset="0"/>
              </a:rPr>
              <a:t>  </a:t>
            </a:r>
          </a:p>
        </p:txBody>
      </p:sp>
      <p:sp>
        <p:nvSpPr>
          <p:cNvPr id="20" name="TextBox 19">
            <a:extLst>
              <a:ext uri="{FF2B5EF4-FFF2-40B4-BE49-F238E27FC236}">
                <a16:creationId xmlns:a16="http://schemas.microsoft.com/office/drawing/2014/main" id="{D36DC817-A98D-BC4F-A81D-77D9B11ABE59}"/>
              </a:ext>
            </a:extLst>
          </p:cNvPr>
          <p:cNvSpPr txBox="1"/>
          <p:nvPr/>
        </p:nvSpPr>
        <p:spPr>
          <a:xfrm>
            <a:off x="29240" y="4595888"/>
            <a:ext cx="11727711" cy="400110"/>
          </a:xfrm>
          <a:prstGeom prst="rect">
            <a:avLst/>
          </a:prstGeom>
          <a:noFill/>
        </p:spPr>
        <p:txBody>
          <a:bodyPr wrap="square" rtlCol="0">
            <a:spAutoFit/>
          </a:bodyPr>
          <a:lstStyle/>
          <a:p>
            <a:r>
              <a:rPr lang="en-US" sz="2000" dirty="0">
                <a:solidFill>
                  <a:srgbClr val="0432FF"/>
                </a:solidFill>
                <a:latin typeface="Century" panose="02040604050505020304" pitchFamily="18" charset="0"/>
              </a:rPr>
              <a:t>6.Highest Mountain=</a:t>
            </a:r>
            <a:r>
              <a:rPr lang="en-US" sz="2000" dirty="0" err="1">
                <a:solidFill>
                  <a:srgbClr val="0432FF"/>
                </a:solidFill>
                <a:latin typeface="Century" panose="02040604050505020304" pitchFamily="18" charset="0"/>
              </a:rPr>
              <a:t>Snowdon</a:t>
            </a:r>
            <a:r>
              <a:rPr lang="en-US" sz="2000" dirty="0">
                <a:solidFill>
                  <a:srgbClr val="0432FF"/>
                </a:solidFill>
                <a:latin typeface="Century" panose="02040604050505020304" pitchFamily="18" charset="0"/>
              </a:rPr>
              <a:t> with 1,085 meters</a:t>
            </a:r>
          </a:p>
        </p:txBody>
      </p:sp>
      <p:sp>
        <p:nvSpPr>
          <p:cNvPr id="22" name="TextBox 21">
            <a:extLst>
              <a:ext uri="{FF2B5EF4-FFF2-40B4-BE49-F238E27FC236}">
                <a16:creationId xmlns:a16="http://schemas.microsoft.com/office/drawing/2014/main" id="{132332C0-0133-814F-9D77-E4DB45F01258}"/>
              </a:ext>
            </a:extLst>
          </p:cNvPr>
          <p:cNvSpPr txBox="1"/>
          <p:nvPr/>
        </p:nvSpPr>
        <p:spPr>
          <a:xfrm>
            <a:off x="29240" y="4917605"/>
            <a:ext cx="7711262" cy="369332"/>
          </a:xfrm>
          <a:prstGeom prst="rect">
            <a:avLst/>
          </a:prstGeom>
          <a:noFill/>
        </p:spPr>
        <p:txBody>
          <a:bodyPr wrap="square" rtlCol="0">
            <a:spAutoFit/>
          </a:bodyPr>
          <a:lstStyle/>
          <a:p>
            <a:r>
              <a:rPr lang="en-US" dirty="0">
                <a:solidFill>
                  <a:srgbClr val="0432FF"/>
                </a:solidFill>
                <a:latin typeface="Century" panose="02040604050505020304" pitchFamily="18" charset="0"/>
              </a:rPr>
              <a:t>7.Biggest Natural Lake=</a:t>
            </a:r>
            <a:r>
              <a:rPr lang="en-US" dirty="0" err="1">
                <a:solidFill>
                  <a:srgbClr val="0432FF"/>
                </a:solidFill>
                <a:latin typeface="Century" panose="02040604050505020304" pitchFamily="18" charset="0"/>
              </a:rPr>
              <a:t>Llyn</a:t>
            </a:r>
            <a:r>
              <a:rPr lang="en-US" dirty="0">
                <a:solidFill>
                  <a:srgbClr val="0432FF"/>
                </a:solidFill>
                <a:latin typeface="Century" panose="02040604050505020304" pitchFamily="18" charset="0"/>
              </a:rPr>
              <a:t> </a:t>
            </a:r>
            <a:r>
              <a:rPr lang="en-US" dirty="0" err="1">
                <a:solidFill>
                  <a:srgbClr val="0432FF"/>
                </a:solidFill>
                <a:latin typeface="Century" panose="02040604050505020304" pitchFamily="18" charset="0"/>
              </a:rPr>
              <a:t>Tegid</a:t>
            </a:r>
            <a:r>
              <a:rPr lang="en-US" dirty="0">
                <a:solidFill>
                  <a:srgbClr val="0432FF"/>
                </a:solidFill>
                <a:latin typeface="Century" panose="02040604050505020304" pitchFamily="18" charset="0"/>
              </a:rPr>
              <a:t> with 5.95km in length </a:t>
            </a:r>
          </a:p>
        </p:txBody>
      </p:sp>
      <p:sp>
        <p:nvSpPr>
          <p:cNvPr id="25" name="TextBox 24">
            <a:extLst>
              <a:ext uri="{FF2B5EF4-FFF2-40B4-BE49-F238E27FC236}">
                <a16:creationId xmlns:a16="http://schemas.microsoft.com/office/drawing/2014/main" id="{D1F3BA3F-4600-6248-9553-85D86A1DA5BB}"/>
              </a:ext>
            </a:extLst>
          </p:cNvPr>
          <p:cNvSpPr txBox="1"/>
          <p:nvPr/>
        </p:nvSpPr>
        <p:spPr>
          <a:xfrm>
            <a:off x="16051" y="5184974"/>
            <a:ext cx="11629360" cy="707886"/>
          </a:xfrm>
          <a:prstGeom prst="rect">
            <a:avLst/>
          </a:prstGeom>
          <a:noFill/>
        </p:spPr>
        <p:txBody>
          <a:bodyPr wrap="square" rtlCol="0">
            <a:spAutoFit/>
          </a:bodyPr>
          <a:lstStyle/>
          <a:p>
            <a:r>
              <a:rPr lang="en-US" sz="2000" dirty="0">
                <a:solidFill>
                  <a:srgbClr val="0432FF"/>
                </a:solidFill>
                <a:latin typeface="Century" panose="02040604050505020304" pitchFamily="18" charset="0"/>
              </a:rPr>
              <a:t>8.Climate=Wales weather is mild and variable with average temperature of around 20 degrees (68 degrees Fahrenheit) in summer, and 6 degrees (43 degrees Fahrenheit) in winter</a:t>
            </a:r>
          </a:p>
        </p:txBody>
      </p:sp>
      <p:sp>
        <p:nvSpPr>
          <p:cNvPr id="26" name="TextBox 25">
            <a:extLst>
              <a:ext uri="{FF2B5EF4-FFF2-40B4-BE49-F238E27FC236}">
                <a16:creationId xmlns:a16="http://schemas.microsoft.com/office/drawing/2014/main" id="{B43E4A54-57DE-F349-93BE-694FB3DC2DDF}"/>
              </a:ext>
            </a:extLst>
          </p:cNvPr>
          <p:cNvSpPr txBox="1"/>
          <p:nvPr/>
        </p:nvSpPr>
        <p:spPr>
          <a:xfrm>
            <a:off x="37205" y="5773965"/>
            <a:ext cx="9808544" cy="400110"/>
          </a:xfrm>
          <a:prstGeom prst="rect">
            <a:avLst/>
          </a:prstGeom>
          <a:noFill/>
        </p:spPr>
        <p:txBody>
          <a:bodyPr wrap="square" rtlCol="0">
            <a:spAutoFit/>
          </a:bodyPr>
          <a:lstStyle/>
          <a:p>
            <a:r>
              <a:rPr lang="en-US" sz="2000" dirty="0">
                <a:solidFill>
                  <a:srgbClr val="0432FF"/>
                </a:solidFill>
                <a:latin typeface="Century" panose="02040604050505020304" pitchFamily="18" charset="0"/>
              </a:rPr>
              <a:t>9.Capital City= Cardiff</a:t>
            </a:r>
          </a:p>
        </p:txBody>
      </p:sp>
      <p:sp>
        <p:nvSpPr>
          <p:cNvPr id="27" name="TextBox 26">
            <a:extLst>
              <a:ext uri="{FF2B5EF4-FFF2-40B4-BE49-F238E27FC236}">
                <a16:creationId xmlns:a16="http://schemas.microsoft.com/office/drawing/2014/main" id="{6B8C3CA4-E5F9-6843-9F7A-730EAB0BF373}"/>
              </a:ext>
            </a:extLst>
          </p:cNvPr>
          <p:cNvSpPr txBox="1"/>
          <p:nvPr/>
        </p:nvSpPr>
        <p:spPr>
          <a:xfrm>
            <a:off x="0" y="6100280"/>
            <a:ext cx="11289220" cy="400110"/>
          </a:xfrm>
          <a:prstGeom prst="rect">
            <a:avLst/>
          </a:prstGeom>
          <a:noFill/>
        </p:spPr>
        <p:txBody>
          <a:bodyPr wrap="square" rtlCol="0">
            <a:spAutoFit/>
          </a:bodyPr>
          <a:lstStyle/>
          <a:p>
            <a:r>
              <a:rPr lang="en-US" sz="2000" dirty="0">
                <a:solidFill>
                  <a:srgbClr val="0432FF"/>
                </a:solidFill>
                <a:latin typeface="Century" panose="02040604050505020304" pitchFamily="18" charset="0"/>
              </a:rPr>
              <a:t>10.Wales is one of the countries that is part of the UK as well as </a:t>
            </a:r>
            <a:r>
              <a:rPr lang="en-US" sz="2000" dirty="0" err="1">
                <a:solidFill>
                  <a:srgbClr val="0432FF"/>
                </a:solidFill>
                <a:latin typeface="Century" panose="02040604050505020304" pitchFamily="18" charset="0"/>
              </a:rPr>
              <a:t>England,Scotland</a:t>
            </a:r>
            <a:r>
              <a:rPr lang="en-US" sz="2000" dirty="0">
                <a:solidFill>
                  <a:srgbClr val="0432FF"/>
                </a:solidFill>
                <a:latin typeface="Century" panose="02040604050505020304" pitchFamily="18" charset="0"/>
              </a:rPr>
              <a:t> and Ireland</a:t>
            </a:r>
          </a:p>
        </p:txBody>
      </p:sp>
      <p:sp>
        <p:nvSpPr>
          <p:cNvPr id="28" name="TextBox 27">
            <a:extLst>
              <a:ext uri="{FF2B5EF4-FFF2-40B4-BE49-F238E27FC236}">
                <a16:creationId xmlns:a16="http://schemas.microsoft.com/office/drawing/2014/main" id="{68B5FF23-31B3-6348-B03F-74F9703C0F66}"/>
              </a:ext>
            </a:extLst>
          </p:cNvPr>
          <p:cNvSpPr txBox="1"/>
          <p:nvPr/>
        </p:nvSpPr>
        <p:spPr>
          <a:xfrm>
            <a:off x="0" y="6420184"/>
            <a:ext cx="11499121" cy="400110"/>
          </a:xfrm>
          <a:prstGeom prst="rect">
            <a:avLst/>
          </a:prstGeom>
          <a:noFill/>
        </p:spPr>
        <p:txBody>
          <a:bodyPr wrap="square" rtlCol="0">
            <a:spAutoFit/>
          </a:bodyPr>
          <a:lstStyle/>
          <a:p>
            <a:r>
              <a:rPr lang="en-US" sz="2000" dirty="0">
                <a:solidFill>
                  <a:srgbClr val="0432FF"/>
                </a:solidFill>
                <a:latin typeface="Century" panose="02040604050505020304" pitchFamily="18" charset="0"/>
              </a:rPr>
              <a:t>11.Language=</a:t>
            </a:r>
            <a:r>
              <a:rPr lang="en-US" sz="2000" dirty="0" err="1">
                <a:solidFill>
                  <a:srgbClr val="0432FF"/>
                </a:solidFill>
                <a:latin typeface="Century" panose="02040604050505020304" pitchFamily="18" charset="0"/>
              </a:rPr>
              <a:t>Welsh+English</a:t>
            </a:r>
            <a:endParaRPr lang="en-US" sz="2000" dirty="0">
              <a:solidFill>
                <a:srgbClr val="0432FF"/>
              </a:solidFill>
              <a:latin typeface="Century" panose="02040604050505020304" pitchFamily="18" charset="0"/>
            </a:endParaRPr>
          </a:p>
        </p:txBody>
      </p:sp>
    </p:spTree>
    <p:extLst>
      <p:ext uri="{BB962C8B-B14F-4D97-AF65-F5344CB8AC3E}">
        <p14:creationId xmlns:p14="http://schemas.microsoft.com/office/powerpoint/2010/main" val="1638968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ppt_x"/>
                                          </p:val>
                                        </p:tav>
                                        <p:tav tm="100000">
                                          <p:val>
                                            <p:strVal val="#ppt_x"/>
                                          </p:val>
                                        </p:tav>
                                      </p:tavLst>
                                    </p:anim>
                                    <p:anim calcmode="lin" valueType="num">
                                      <p:cBhvr additive="base">
                                        <p:cTn id="4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ppt_x"/>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ppt_x"/>
                                          </p:val>
                                        </p:tav>
                                        <p:tav tm="100000">
                                          <p:val>
                                            <p:strVal val="#ppt_x"/>
                                          </p:val>
                                        </p:tav>
                                      </p:tavLst>
                                    </p:anim>
                                    <p:anim calcmode="lin" valueType="num">
                                      <p:cBhvr additive="base">
                                        <p:cTn id="5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fill="hold"/>
                                        <p:tgtEl>
                                          <p:spTgt spid="27"/>
                                        </p:tgtEl>
                                        <p:attrNameLst>
                                          <p:attrName>ppt_x</p:attrName>
                                        </p:attrNameLst>
                                      </p:cBhvr>
                                      <p:tavLst>
                                        <p:tav tm="0">
                                          <p:val>
                                            <p:strVal val="#ppt_x"/>
                                          </p:val>
                                        </p:tav>
                                        <p:tav tm="100000">
                                          <p:val>
                                            <p:strVal val="#ppt_x"/>
                                          </p:val>
                                        </p:tav>
                                      </p:tavLst>
                                    </p:anim>
                                    <p:anim calcmode="lin" valueType="num">
                                      <p:cBhvr additive="base">
                                        <p:cTn id="6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additive="base">
                                        <p:cTn id="72" dur="500" fill="hold"/>
                                        <p:tgtEl>
                                          <p:spTgt spid="28"/>
                                        </p:tgtEl>
                                        <p:attrNameLst>
                                          <p:attrName>ppt_x</p:attrName>
                                        </p:attrNameLst>
                                      </p:cBhvr>
                                      <p:tavLst>
                                        <p:tav tm="0">
                                          <p:val>
                                            <p:strVal val="#ppt_x"/>
                                          </p:val>
                                        </p:tav>
                                        <p:tav tm="100000">
                                          <p:val>
                                            <p:strVal val="#ppt_x"/>
                                          </p:val>
                                        </p:tav>
                                      </p:tavLst>
                                    </p:anim>
                                    <p:anim calcmode="lin" valueType="num">
                                      <p:cBhvr additive="base">
                                        <p:cTn id="73"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P spid="6" grpId="0"/>
      <p:bldP spid="7" grpId="0"/>
      <p:bldP spid="8" grpId="0"/>
      <p:bldP spid="12" grpId="0"/>
      <p:bldP spid="14" grpId="0"/>
      <p:bldP spid="20" grpId="0"/>
      <p:bldP spid="22" grpId="0"/>
      <p:bldP spid="25"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8"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2EBA58AD-3339-184E-960E-C44788049141}"/>
              </a:ext>
            </a:extLst>
          </p:cNvPr>
          <p:cNvSpPr txBox="1"/>
          <p:nvPr/>
        </p:nvSpPr>
        <p:spPr>
          <a:xfrm>
            <a:off x="159488" y="-190692"/>
            <a:ext cx="11217349" cy="2764028"/>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7200" kern="1200" dirty="0">
                <a:solidFill>
                  <a:schemeClr val="tx1"/>
                </a:solidFill>
                <a:latin typeface="+mj-lt"/>
                <a:ea typeface="+mj-ea"/>
                <a:cs typeface="+mj-cs"/>
              </a:rPr>
              <a:t>History about </a:t>
            </a:r>
            <a:r>
              <a:rPr lang="en-US" sz="7200" dirty="0">
                <a:latin typeface="+mj-lt"/>
                <a:ea typeface="+mj-ea"/>
                <a:cs typeface="+mj-cs"/>
              </a:rPr>
              <a:t>the Welsh</a:t>
            </a:r>
            <a:r>
              <a:rPr lang="en-US" sz="7200" kern="1200" dirty="0">
                <a:solidFill>
                  <a:schemeClr val="tx1"/>
                </a:solidFill>
                <a:latin typeface="+mj-lt"/>
                <a:ea typeface="+mj-ea"/>
                <a:cs typeface="+mj-cs"/>
              </a:rPr>
              <a:t> flag</a:t>
            </a:r>
          </a:p>
        </p:txBody>
      </p:sp>
      <p:sp>
        <p:nvSpPr>
          <p:cNvPr id="29"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mc:Choice xmlns:am3d="http://schemas.microsoft.com/office/drawing/2017/model3d" Requires="am3d">
          <p:graphicFrame>
            <p:nvGraphicFramePr>
              <p:cNvPr id="3" name="3D Model 2" descr="Happy Face">
                <a:extLst>
                  <a:ext uri="{FF2B5EF4-FFF2-40B4-BE49-F238E27FC236}">
                    <a16:creationId xmlns:a16="http://schemas.microsoft.com/office/drawing/2014/main" id="{4A2E287F-B064-2B4D-9A51-D2EBFBCFB56F}"/>
                  </a:ext>
                </a:extLst>
              </p:cNvPr>
              <p:cNvGraphicFramePr>
                <a:graphicFrameLocks noChangeAspect="1"/>
              </p:cNvGraphicFramePr>
              <p:nvPr>
                <p:extLst>
                  <p:ext uri="{D42A27DB-BD31-4B8C-83A1-F6EECF244321}">
                    <p14:modId xmlns:p14="http://schemas.microsoft.com/office/powerpoint/2010/main" val="1805683451"/>
                  </p:ext>
                </p:extLst>
              </p:nvPr>
            </p:nvGraphicFramePr>
            <p:xfrm>
              <a:off x="4671618" y="1887152"/>
              <a:ext cx="3058313" cy="3083692"/>
            </p:xfrm>
            <a:graphic>
              <a:graphicData uri="http://schemas.microsoft.com/office/drawing/2017/model3d">
                <am3d:model3d r:embed="rId3">
                  <am3d:spPr>
                    <a:xfrm>
                      <a:off x="0" y="0"/>
                      <a:ext cx="3058313" cy="3083692"/>
                    </a:xfrm>
                    <a:prstGeom prst="rect">
                      <a:avLst/>
                    </a:prstGeom>
                  </am3d:spPr>
                  <am3d:camera>
                    <am3d:pos x="0" y="0" z="81154469"/>
                    <am3d:up dx="0" dy="36000000" dz="0"/>
                    <am3d:lookAt x="0" y="0" z="0"/>
                    <am3d:perspective fov="2700000"/>
                  </am3d:camera>
                  <am3d:trans>
                    <am3d:meterPerModelUnit n="61035753" d="1000000"/>
                    <am3d:preTrans dx="285" dy="0" dz="997314"/>
                    <am3d:scale>
                      <am3d:sx n="1000000" d="1000000"/>
                      <am3d:sy n="1000000" d="1000000"/>
                      <am3d:sz n="1000000" d="1000000"/>
                    </am3d:scale>
                    <am3d:rot ax="150132" ay="149848" az="6547"/>
                    <am3d:postTrans dx="0" dy="0" dz="0"/>
                  </am3d:trans>
                  <am3d:raster rName="Office3DRenderer" rVer="16.0.8326">
                    <am3d:blip r:embed="rId4"/>
                  </am3d:raster>
                  <am3d:objViewport viewportSz="541866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 Model 2" descr="Happy Face">
                <a:extLst>
                  <a:ext uri="{FF2B5EF4-FFF2-40B4-BE49-F238E27FC236}">
                    <a16:creationId xmlns:a16="http://schemas.microsoft.com/office/drawing/2014/main" id="{4A2E287F-B064-2B4D-9A51-D2EBFBCFB56F}"/>
                  </a:ext>
                </a:extLst>
              </p:cNvPr>
              <p:cNvPicPr>
                <a:picLocks noGrp="1" noRot="1" noChangeAspect="1" noMove="1" noResize="1" noEditPoints="1" noAdjustHandles="1" noChangeArrowheads="1" noChangeShapeType="1" noCrop="1"/>
              </p:cNvPicPr>
              <p:nvPr/>
            </p:nvPicPr>
            <p:blipFill>
              <a:blip r:embed="rId4"/>
              <a:stretch>
                <a:fillRect/>
              </a:stretch>
            </p:blipFill>
            <p:spPr>
              <a:xfrm>
                <a:off x="4671618" y="1887152"/>
                <a:ext cx="3058313" cy="3083692"/>
              </a:xfrm>
              <a:prstGeom prst="rect">
                <a:avLst/>
              </a:prstGeom>
            </p:spPr>
          </p:pic>
        </mc:Fallback>
      </mc:AlternateContent>
      <p:sp>
        <p:nvSpPr>
          <p:cNvPr id="4" name="TextBox 3">
            <a:extLst>
              <a:ext uri="{FF2B5EF4-FFF2-40B4-BE49-F238E27FC236}">
                <a16:creationId xmlns:a16="http://schemas.microsoft.com/office/drawing/2014/main" id="{C4BA948D-A3F4-CF4E-A124-72944D900829}"/>
              </a:ext>
            </a:extLst>
          </p:cNvPr>
          <p:cNvSpPr txBox="1"/>
          <p:nvPr/>
        </p:nvSpPr>
        <p:spPr>
          <a:xfrm>
            <a:off x="595423" y="2020186"/>
            <a:ext cx="3317358" cy="1938992"/>
          </a:xfrm>
          <a:prstGeom prst="rect">
            <a:avLst/>
          </a:prstGeom>
          <a:noFill/>
        </p:spPr>
        <p:txBody>
          <a:bodyPr wrap="square" rtlCol="0">
            <a:spAutoFit/>
          </a:bodyPr>
          <a:lstStyle/>
          <a:p>
            <a:r>
              <a:rPr lang="en-US" sz="2000" dirty="0">
                <a:solidFill>
                  <a:srgbClr val="FF8AD8"/>
                </a:solidFill>
                <a:latin typeface="Century" panose="02040604050505020304" pitchFamily="18" charset="0"/>
              </a:rPr>
              <a:t>The flag incorporates the</a:t>
            </a:r>
          </a:p>
          <a:p>
            <a:r>
              <a:rPr lang="en-US" sz="2000" dirty="0">
                <a:solidFill>
                  <a:srgbClr val="FF8AD8"/>
                </a:solidFill>
                <a:latin typeface="Century" panose="02040604050505020304" pitchFamily="18" charset="0"/>
              </a:rPr>
              <a:t>red of Cadwaladr, King </a:t>
            </a:r>
          </a:p>
          <a:p>
            <a:r>
              <a:rPr lang="en-US" sz="2000" dirty="0">
                <a:solidFill>
                  <a:srgbClr val="FF8AD8"/>
                </a:solidFill>
                <a:latin typeface="Century" panose="02040604050505020304" pitchFamily="18" charset="0"/>
              </a:rPr>
              <a:t>Of Gwynedd, along with the Tudor colors of green</a:t>
            </a:r>
          </a:p>
          <a:p>
            <a:r>
              <a:rPr lang="en-US" sz="2000" dirty="0">
                <a:solidFill>
                  <a:srgbClr val="FF8AD8"/>
                </a:solidFill>
                <a:latin typeface="Century" panose="02040604050505020304" pitchFamily="18" charset="0"/>
              </a:rPr>
              <a:t>and white.  </a:t>
            </a:r>
          </a:p>
          <a:p>
            <a:endParaRPr lang="en-US" sz="2000" dirty="0">
              <a:solidFill>
                <a:srgbClr val="FF8AD8"/>
              </a:solidFill>
              <a:latin typeface="Century" panose="02040604050505020304" pitchFamily="18" charset="0"/>
            </a:endParaRPr>
          </a:p>
        </p:txBody>
      </p:sp>
      <p:sp>
        <p:nvSpPr>
          <p:cNvPr id="5" name="TextBox 4">
            <a:extLst>
              <a:ext uri="{FF2B5EF4-FFF2-40B4-BE49-F238E27FC236}">
                <a16:creationId xmlns:a16="http://schemas.microsoft.com/office/drawing/2014/main" id="{E8FEE897-F07C-654B-8D40-A02B5310731C}"/>
              </a:ext>
            </a:extLst>
          </p:cNvPr>
          <p:cNvSpPr txBox="1"/>
          <p:nvPr/>
        </p:nvSpPr>
        <p:spPr>
          <a:xfrm>
            <a:off x="8172015" y="1797782"/>
            <a:ext cx="3753293" cy="1631216"/>
          </a:xfrm>
          <a:prstGeom prst="rect">
            <a:avLst/>
          </a:prstGeom>
          <a:noFill/>
        </p:spPr>
        <p:txBody>
          <a:bodyPr wrap="square" rtlCol="0">
            <a:spAutoFit/>
          </a:bodyPr>
          <a:lstStyle/>
          <a:p>
            <a:r>
              <a:rPr lang="en-US" sz="2000" dirty="0">
                <a:solidFill>
                  <a:srgbClr val="FF8AD8"/>
                </a:solidFill>
                <a:latin typeface="Century" panose="02040604050505020304" pitchFamily="18" charset="0"/>
              </a:rPr>
              <a:t>It was used by Henry VII at the battle of Bosworth in 1485, after which it was carried in state to St Paul’s Cathedral.</a:t>
            </a:r>
          </a:p>
        </p:txBody>
      </p:sp>
      <p:sp>
        <p:nvSpPr>
          <p:cNvPr id="6" name="TextBox 5">
            <a:extLst>
              <a:ext uri="{FF2B5EF4-FFF2-40B4-BE49-F238E27FC236}">
                <a16:creationId xmlns:a16="http://schemas.microsoft.com/office/drawing/2014/main" id="{7665FE12-EA7C-F447-8660-7417F28EDC14}"/>
              </a:ext>
            </a:extLst>
          </p:cNvPr>
          <p:cNvSpPr txBox="1"/>
          <p:nvPr/>
        </p:nvSpPr>
        <p:spPr>
          <a:xfrm>
            <a:off x="4125432" y="5847907"/>
            <a:ext cx="3870251" cy="707886"/>
          </a:xfrm>
          <a:prstGeom prst="rect">
            <a:avLst/>
          </a:prstGeom>
          <a:noFill/>
        </p:spPr>
        <p:txBody>
          <a:bodyPr wrap="square" rtlCol="0">
            <a:spAutoFit/>
          </a:bodyPr>
          <a:lstStyle/>
          <a:p>
            <a:r>
              <a:rPr lang="en-US" sz="2000" dirty="0">
                <a:solidFill>
                  <a:srgbClr val="FF8AD8"/>
                </a:solidFill>
                <a:latin typeface="Century" panose="02040604050505020304" pitchFamily="18" charset="0"/>
              </a:rPr>
              <a:t>It was officially recognized as the Welsh national flag 1959. </a:t>
            </a:r>
          </a:p>
        </p:txBody>
      </p:sp>
    </p:spTree>
    <p:extLst>
      <p:ext uri="{BB962C8B-B14F-4D97-AF65-F5344CB8AC3E}">
        <p14:creationId xmlns:p14="http://schemas.microsoft.com/office/powerpoint/2010/main" val="22364943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mph" presetSubtype="2" fill="hold" nodeType="clickEffect">
                                  <p:stCondLst>
                                    <p:cond delay="0"/>
                                  </p:stCondLst>
                                  <p:childTnLst>
                                    <p:anim calcmode="lin" valueType="num">
                                      <p:cBhvr additive="sum">
                                        <p:cTn id="6" dur="2000" fill="hold"/>
                                        <p:tgtEl>
                                          <p:spTgt spid="3"/>
                                        </p:tgtEl>
                                        <p:attrNameLst>
                                          <p:attrName>3d.object.rotation.y</p:attrName>
                                        </p:attrNameLst>
                                      </p:cBhvr>
                                      <p:tavLst>
                                        <p:tav tm="0">
                                          <p:val>
                                            <p:fltVal val="0"/>
                                          </p:val>
                                        </p:tav>
                                        <p:tav tm="1120">
                                          <p:val>
                                            <p:fltVal val="-0.0012"/>
                                          </p:val>
                                        </p:tav>
                                        <p:tav tm="2250">
                                          <p:val>
                                            <p:fltVal val="-0.0098"/>
                                          </p:val>
                                        </p:tav>
                                        <p:tav tm="3370">
                                          <p:val>
                                            <p:fltVal val="-0.033"/>
                                          </p:val>
                                        </p:tav>
                                        <p:tav tm="4490">
                                          <p:val>
                                            <p:fltVal val="-0.0789"/>
                                          </p:val>
                                        </p:tav>
                                        <p:tav tm="5620">
                                          <p:val>
                                            <p:fltVal val="-0.1548"/>
                                          </p:val>
                                        </p:tav>
                                        <p:tav tm="6740">
                                          <p:val>
                                            <p:fltVal val="-0.267"/>
                                          </p:val>
                                        </p:tav>
                                        <p:tav tm="7870">
                                          <p:val>
                                            <p:fltVal val="-0.4235"/>
                                          </p:val>
                                        </p:tav>
                                        <p:tav tm="8990">
                                          <p:val>
                                            <p:fltVal val="-0.6337"/>
                                          </p:val>
                                        </p:tav>
                                        <p:tav tm="10110">
                                          <p:val>
                                            <p:fltVal val="-0.9013"/>
                                          </p:val>
                                        </p:tav>
                                        <p:tav tm="11240">
                                          <p:val>
                                            <p:fltVal val="-1.2353"/>
                                          </p:val>
                                        </p:tav>
                                        <p:tav tm="12360">
                                          <p:val>
                                            <p:fltVal val="-1.647"/>
                                          </p:val>
                                        </p:tav>
                                        <p:tav tm="13480">
                                          <p:val>
                                            <p:fltVal val="-2.0869"/>
                                          </p:val>
                                        </p:tav>
                                        <p:tav tm="14610">
                                          <p:val>
                                            <p:fltVal val="-2.4538"/>
                                          </p:val>
                                        </p:tav>
                                        <p:tav tm="15730">
                                          <p:val>
                                            <p:fltVal val="-2.7534"/>
                                          </p:val>
                                        </p:tav>
                                        <p:tav tm="16850">
                                          <p:val>
                                            <p:fltVal val="-2.9876"/>
                                          </p:val>
                                        </p:tav>
                                        <p:tav tm="17980">
                                          <p:val>
                                            <p:fltVal val="-3.1669"/>
                                          </p:val>
                                        </p:tav>
                                        <p:tav tm="19100">
                                          <p:val>
                                            <p:fltVal val="-3.2996"/>
                                          </p:val>
                                        </p:tav>
                                        <p:tav tm="20220">
                                          <p:val>
                                            <p:fltVal val="-3.3906"/>
                                          </p:val>
                                        </p:tav>
                                        <p:tav tm="21350">
                                          <p:val>
                                            <p:fltVal val="-3.4488"/>
                                          </p:val>
                                        </p:tav>
                                        <p:tav tm="22470">
                                          <p:val>
                                            <p:fltVal val="-3.4815"/>
                                          </p:val>
                                        </p:tav>
                                        <p:tav tm="23600">
                                          <p:val>
                                            <p:fltVal val="-3.4961"/>
                                          </p:val>
                                        </p:tav>
                                        <p:tav tm="24720">
                                          <p:val>
                                            <p:fltVal val="-3.4998"/>
                                          </p:val>
                                        </p:tav>
                                        <p:tav tm="25840">
                                          <p:val>
                                            <p:fltVal val="-3.0301"/>
                                          </p:val>
                                        </p:tav>
                                        <p:tav tm="26970">
                                          <p:val>
                                            <p:fltVal val="-0.9661"/>
                                          </p:val>
                                        </p:tav>
                                        <p:tav tm="28090">
                                          <p:val>
                                            <p:fltVal val="2.1525"/>
                                          </p:val>
                                        </p:tav>
                                        <p:tav tm="29210">
                                          <p:val>
                                            <p:fltVal val="6.1215"/>
                                          </p:val>
                                        </p:tav>
                                        <p:tav tm="30340">
                                          <p:val>
                                            <p:fltVal val="10.8322"/>
                                          </p:val>
                                        </p:tav>
                                        <p:tav tm="31460">
                                          <p:val>
                                            <p:fltVal val="16.2132"/>
                                          </p:val>
                                        </p:tav>
                                        <p:tav tm="32580">
                                          <p:val>
                                            <p:fltVal val="22.2128"/>
                                          </p:val>
                                        </p:tav>
                                        <p:tav tm="33710">
                                          <p:val>
                                            <p:fltVal val="28.7297"/>
                                          </p:val>
                                        </p:tav>
                                        <p:tav tm="34830">
                                          <p:val>
                                            <p:fltVal val="35.8493"/>
                                          </p:val>
                                        </p:tav>
                                        <p:tav tm="35960">
                                          <p:val>
                                            <p:fltVal val="43.4888"/>
                                          </p:val>
                                        </p:tav>
                                        <p:tav tm="37080">
                                          <p:val>
                                            <p:fltVal val="51.6257"/>
                                          </p:val>
                                        </p:tav>
                                        <p:tav tm="38200">
                                          <p:val>
                                            <p:fltVal val="60.2402"/>
                                          </p:val>
                                        </p:tav>
                                        <p:tav tm="39330">
                                          <p:val>
                                            <p:fltVal val="69.3155"/>
                                          </p:val>
                                        </p:tav>
                                        <p:tav tm="40450">
                                          <p:val>
                                            <p:fltVal val="78.8364"/>
                                          </p:val>
                                        </p:tav>
                                        <p:tav tm="41570">
                                          <p:val>
                                            <p:fltVal val="88.6987"/>
                                          </p:val>
                                        </p:tav>
                                        <p:tav tm="42700">
                                          <p:val>
                                            <p:fltVal val="99.0679"/>
                                          </p:val>
                                        </p:tav>
                                        <p:tav tm="43820">
                                          <p:val>
                                            <p:fltVal val="109.8461"/>
                                          </p:val>
                                        </p:tav>
                                        <p:tav tm="44940">
                                          <p:val>
                                            <p:fltVal val="121.0232"/>
                                          </p:val>
                                        </p:tav>
                                        <p:tav tm="46070">
                                          <p:val>
                                            <p:fltVal val="132.5899"/>
                                          </p:val>
                                        </p:tav>
                                        <p:tav tm="47190">
                                          <p:val>
                                            <p:fltVal val="144.5376"/>
                                          </p:val>
                                        </p:tav>
                                        <p:tav tm="48310">
                                          <p:val>
                                            <p:fltVal val="156.85851"/>
                                          </p:val>
                                        </p:tav>
                                        <p:tav tm="49440">
                                          <p:val>
                                            <p:fltVal val="169.43021"/>
                                          </p:val>
                                        </p:tav>
                                        <p:tav tm="50560">
                                          <p:val>
                                            <p:fltVal val="182.34309"/>
                                          </p:val>
                                        </p:tav>
                                        <p:tav tm="51690">
                                          <p:val>
                                            <p:fltVal val="195.1411"/>
                                          </p:val>
                                        </p:tav>
                                        <p:tav tm="52810">
                                          <p:val>
                                            <p:fltVal val="207.6945"/>
                                          </p:val>
                                        </p:tav>
                                        <p:tav tm="53930">
                                          <p:val>
                                            <p:fltVal val="219.77251"/>
                                          </p:val>
                                        </p:tav>
                                        <p:tav tm="55060">
                                          <p:val>
                                            <p:fltVal val="231.4814"/>
                                          </p:val>
                                        </p:tav>
                                        <p:tav tm="56180">
                                          <p:val>
                                            <p:fltVal val="242.91341"/>
                                          </p:val>
                                        </p:tav>
                                        <p:tav tm="57300">
                                          <p:val>
                                            <p:fltVal val="253.8558"/>
                                          </p:val>
                                        </p:tav>
                                        <p:tav tm="58430">
                                          <p:val>
                                            <p:fltVal val="264.40329"/>
                                          </p:val>
                                        </p:tav>
                                        <p:tav tm="59550">
                                          <p:val>
                                            <p:fltVal val="274.63501"/>
                                          </p:val>
                                        </p:tav>
                                        <p:tav tm="60670">
                                          <p:val>
                                            <p:fltVal val="284.35721"/>
                                          </p:val>
                                        </p:tav>
                                        <p:tav tm="61800">
                                          <p:val>
                                            <p:fltVal val="293.6507"/>
                                          </p:val>
                                        </p:tav>
                                        <p:tav tm="62920">
                                          <p:val>
                                            <p:fltVal val="302.57959"/>
                                          </p:val>
                                        </p:tav>
                                        <p:tav tm="64040">
                                          <p:val>
                                            <p:fltVal val="310.96921"/>
                                          </p:val>
                                        </p:tav>
                                        <p:tav tm="65170">
                                          <p:val>
                                            <p:fltVal val="318.88379"/>
                                          </p:val>
                                        </p:tav>
                                        <p:tav tm="66290">
                                          <p:val>
                                            <p:fltVal val="326.36801"/>
                                          </p:val>
                                        </p:tav>
                                        <p:tav tm="67420">
                                          <p:val>
                                            <p:fltVal val="333.26511"/>
                                          </p:val>
                                        </p:tav>
                                        <p:tav tm="68540">
                                          <p:val>
                                            <p:fltVal val="339.6712"/>
                                          </p:val>
                                        </p:tav>
                                        <p:tav tm="69660">
                                          <p:val>
                                            <p:fltVal val="345.43851"/>
                                          </p:val>
                                        </p:tav>
                                        <p:tav tm="70790">
                                          <p:val>
                                            <p:fltVal val="350.58469"/>
                                          </p:val>
                                        </p:tav>
                                        <p:tav tm="71910">
                                          <p:val>
                                            <p:fltVal val="355.09189"/>
                                          </p:val>
                                        </p:tav>
                                        <p:tav tm="73030">
                                          <p:val>
                                            <p:fltVal val="358.80179"/>
                                          </p:val>
                                        </p:tav>
                                        <p:tav tm="74160">
                                          <p:val>
                                            <p:fltVal val="361.63531"/>
                                          </p:val>
                                        </p:tav>
                                        <p:tav tm="75280">
                                          <p:val>
                                            <p:fltVal val="363.345"/>
                                          </p:val>
                                        </p:tav>
                                        <p:tav tm="76400">
                                          <p:val>
                                            <p:fltVal val="363.4978"/>
                                          </p:val>
                                        </p:tav>
                                        <p:tav tm="77530">
                                          <p:val>
                                            <p:fltVal val="363.47061"/>
                                          </p:val>
                                        </p:tav>
                                        <p:tav tm="78650">
                                          <p:val>
                                            <p:fltVal val="363.38339"/>
                                          </p:val>
                                        </p:tav>
                                        <p:tav tm="79780">
                                          <p:val>
                                            <p:fltVal val="363.20349"/>
                                          </p:val>
                                        </p:tav>
                                        <p:tav tm="80900">
                                          <p:val>
                                            <p:fltVal val="362.8963"/>
                                          </p:val>
                                        </p:tav>
                                        <p:tav tm="82020">
                                          <p:val>
                                            <p:fltVal val="362.4227"/>
                                          </p:val>
                                        </p:tav>
                                        <p:tav tm="83150">
                                          <p:val>
                                            <p:fltVal val="361.7569"/>
                                          </p:val>
                                        </p:tav>
                                        <p:tav tm="84270">
                                          <p:val>
                                            <p:fltVal val="361.0874"/>
                                          </p:val>
                                        </p:tav>
                                        <p:tav tm="85390">
                                          <p:val>
                                            <p:fltVal val="360.6105"/>
                                          </p:val>
                                        </p:tav>
                                        <p:tav tm="86520">
                                          <p:val>
                                            <p:fltVal val="360.30069"/>
                                          </p:val>
                                        </p:tav>
                                        <p:tav tm="87640">
                                          <p:val>
                                            <p:fltVal val="360.1188"/>
                                          </p:val>
                                        </p:tav>
                                        <p:tav tm="88760">
                                          <p:val>
                                            <p:fltVal val="360.03021"/>
                                          </p:val>
                                        </p:tav>
                                        <p:tav tm="89890">
                                          <p:val>
                                            <p:fltVal val="360.00229"/>
                                          </p:val>
                                        </p:tav>
                                        <p:tav tm="91010">
                                          <p:val>
                                            <p:fltVal val="360"/>
                                          </p:val>
                                        </p:tav>
                                        <p:tav tm="92130">
                                          <p:val>
                                            <p:fltVal val="360"/>
                                          </p:val>
                                        </p:tav>
                                        <p:tav tm="93260">
                                          <p:val>
                                            <p:fltVal val="360"/>
                                          </p:val>
                                        </p:tav>
                                        <p:tav tm="94380">
                                          <p:val>
                                            <p:fltVal val="360"/>
                                          </p:val>
                                        </p:tav>
                                        <p:tav tm="95510">
                                          <p:val>
                                            <p:fltVal val="360"/>
                                          </p:val>
                                        </p:tav>
                                        <p:tav tm="96630">
                                          <p:val>
                                            <p:fltVal val="360"/>
                                          </p:val>
                                        </p:tav>
                                        <p:tav tm="97750">
                                          <p:val>
                                            <p:fltVal val="360"/>
                                          </p:val>
                                        </p:tav>
                                        <p:tav tm="98880">
                                          <p:val>
                                            <p:fltVal val="360"/>
                                          </p:val>
                                        </p:tav>
                                        <p:tav tm="100000">
                                          <p:val>
                                            <p:fltVal val="360"/>
                                          </p:val>
                                        </p:tav>
                                      </p:tavLst>
                                    </p:anim>
                                    <p:anim calcmode="lin" valueType="num">
                                      <p:cBhvr additive="sum">
                                        <p:cTn id="7" dur="2000" fill="hold"/>
                                        <p:tgtEl>
                                          <p:spTgt spid="3"/>
                                        </p:tgtEl>
                                        <p:attrNameLst>
                                          <p:attrName>3d.object.translation.y</p:attrName>
                                        </p:attrNameLst>
                                      </p:cBhvr>
                                      <p:tavLst>
                                        <p:tav tm="0">
                                          <p:val>
                                            <p:fltVal val="0"/>
                                          </p:val>
                                        </p:tav>
                                        <p:tav tm="1120">
                                          <p:val>
                                            <p:fltVal val="0"/>
                                          </p:val>
                                        </p:tav>
                                        <p:tav tm="2250">
                                          <p:val>
                                            <p:fltVal val="-10E-5"/>
                                          </p:val>
                                        </p:tav>
                                        <p:tav tm="3370">
                                          <p:val>
                                            <p:fltVal val="-0.0004"/>
                                          </p:val>
                                        </p:tav>
                                        <p:tav tm="4490">
                                          <p:val>
                                            <p:fltVal val="-0.0011"/>
                                          </p:val>
                                        </p:tav>
                                        <p:tav tm="5620">
                                          <p:val>
                                            <p:fltVal val="-0.0021"/>
                                          </p:val>
                                        </p:tav>
                                        <p:tav tm="6740">
                                          <p:val>
                                            <p:fltVal val="-0.0037"/>
                                          </p:val>
                                        </p:tav>
                                        <p:tav tm="7870">
                                          <p:val>
                                            <p:fltVal val="-0.0059"/>
                                          </p:val>
                                        </p:tav>
                                        <p:tav tm="8990">
                                          <p:val>
                                            <p:fltVal val="-0.0088"/>
                                          </p:val>
                                        </p:tav>
                                        <p:tav tm="10110">
                                          <p:val>
                                            <p:fltVal val="-0.0125"/>
                                          </p:val>
                                        </p:tav>
                                        <p:tav tm="11240">
                                          <p:val>
                                            <p:fltVal val="-0.0162"/>
                                          </p:val>
                                        </p:tav>
                                        <p:tav tm="12360">
                                          <p:val>
                                            <p:fltVal val="-0.0191"/>
                                          </p:val>
                                        </p:tav>
                                        <p:tav tm="13480">
                                          <p:val>
                                            <p:fltVal val="-0.0213"/>
                                          </p:val>
                                        </p:tav>
                                        <p:tav tm="14610">
                                          <p:val>
                                            <p:fltVal val="-0.0228"/>
                                          </p:val>
                                        </p:tav>
                                        <p:tav tm="15730">
                                          <p:val>
                                            <p:fltVal val="-0.0239"/>
                                          </p:val>
                                        </p:tav>
                                        <p:tav tm="16850">
                                          <p:val>
                                            <p:fltVal val="-0.0245"/>
                                          </p:val>
                                        </p:tav>
                                        <p:tav tm="17980">
                                          <p:val>
                                            <p:fltVal val="-0.0248"/>
                                          </p:val>
                                        </p:tav>
                                        <p:tav tm="19100">
                                          <p:val>
                                            <p:fltVal val="-0.0249"/>
                                          </p:val>
                                        </p:tav>
                                        <p:tav tm="20220">
                                          <p:val>
                                            <p:fltVal val="-0.0249"/>
                                          </p:val>
                                        </p:tav>
                                        <p:tav tm="21350">
                                          <p:val>
                                            <p:fltVal val="-0.0248"/>
                                          </p:val>
                                        </p:tav>
                                        <p:tav tm="22470">
                                          <p:val>
                                            <p:fltVal val="-0.0241"/>
                                          </p:val>
                                        </p:tav>
                                        <p:tav tm="23600">
                                          <p:val>
                                            <p:fltVal val="-0.022"/>
                                          </p:val>
                                        </p:tav>
                                        <p:tav tm="24720">
                                          <p:val>
                                            <p:fltVal val="-0.0179"/>
                                          </p:val>
                                        </p:tav>
                                        <p:tav tm="25840">
                                          <p:val>
                                            <p:fltVal val="-0.0113"/>
                                          </p:val>
                                        </p:tav>
                                        <p:tav tm="26970">
                                          <p:val>
                                            <p:fltVal val="-0.0013"/>
                                          </p:val>
                                        </p:tav>
                                        <p:tav tm="28090">
                                          <p:val>
                                            <p:fltVal val="0.0124"/>
                                          </p:val>
                                        </p:tav>
                                        <p:tav tm="29210">
                                          <p:val>
                                            <p:fltVal val="0.0309"/>
                                          </p:val>
                                        </p:tav>
                                        <p:tav tm="30340">
                                          <p:val>
                                            <p:fltVal val="0.0546"/>
                                          </p:val>
                                        </p:tav>
                                        <p:tav tm="31460">
                                          <p:val>
                                            <p:fltVal val="0.0842"/>
                                          </p:val>
                                        </p:tav>
                                        <p:tav tm="32580">
                                          <p:val>
                                            <p:fltVal val="0.1204"/>
                                          </p:val>
                                        </p:tav>
                                        <p:tav tm="33710">
                                          <p:val>
                                            <p:fltVal val="0.1634"/>
                                          </p:val>
                                        </p:tav>
                                        <p:tav tm="34830">
                                          <p:val>
                                            <p:fltVal val="0.2145"/>
                                          </p:val>
                                        </p:tav>
                                        <p:tav tm="35960">
                                          <p:val>
                                            <p:fltVal val="0.2711"/>
                                          </p:val>
                                        </p:tav>
                                        <p:tav tm="37080">
                                          <p:val>
                                            <p:fltVal val="0.3207"/>
                                          </p:val>
                                        </p:tav>
                                        <p:tav tm="38200">
                                          <p:val>
                                            <p:fltVal val="0.3625"/>
                                          </p:val>
                                        </p:tav>
                                        <p:tav tm="39330">
                                          <p:val>
                                            <p:fltVal val="0.3973"/>
                                          </p:val>
                                        </p:tav>
                                        <p:tav tm="40450">
                                          <p:val>
                                            <p:fltVal val="0.4256"/>
                                          </p:val>
                                        </p:tav>
                                        <p:tav tm="41570">
                                          <p:val>
                                            <p:fltVal val="0.448"/>
                                          </p:val>
                                        </p:tav>
                                        <p:tav tm="42700">
                                          <p:val>
                                            <p:fltVal val="0.4655"/>
                                          </p:val>
                                        </p:tav>
                                        <p:tav tm="43820">
                                          <p:val>
                                            <p:fltVal val="0.4786"/>
                                          </p:val>
                                        </p:tav>
                                        <p:tav tm="44940">
                                          <p:val>
                                            <p:fltVal val="0.4878"/>
                                          </p:val>
                                        </p:tav>
                                        <p:tav tm="46070">
                                          <p:val>
                                            <p:fltVal val="0.4939"/>
                                          </p:val>
                                        </p:tav>
                                        <p:tav tm="47190">
                                          <p:val>
                                            <p:fltVal val="0.4975"/>
                                          </p:val>
                                        </p:tav>
                                        <p:tav tm="48310">
                                          <p:val>
                                            <p:fltVal val="0.4993"/>
                                          </p:val>
                                        </p:tav>
                                        <p:tav tm="49440">
                                          <p:val>
                                            <p:fltVal val="0.4999"/>
                                          </p:val>
                                        </p:tav>
                                        <p:tav tm="50560">
                                          <p:val>
                                            <p:fltVal val="0.4999"/>
                                          </p:val>
                                        </p:tav>
                                        <p:tav tm="51690">
                                          <p:val>
                                            <p:fltVal val="0.4998"/>
                                          </p:val>
                                        </p:tav>
                                        <p:tav tm="52810">
                                          <p:val>
                                            <p:fltVal val="0.4988"/>
                                          </p:val>
                                        </p:tav>
                                        <p:tav tm="53930">
                                          <p:val>
                                            <p:fltVal val="0.4965"/>
                                          </p:val>
                                        </p:tav>
                                        <p:tav tm="55060">
                                          <p:val>
                                            <p:fltVal val="0.4921"/>
                                          </p:val>
                                        </p:tav>
                                        <p:tav tm="56180">
                                          <p:val>
                                            <p:fltVal val="0.485"/>
                                          </p:val>
                                        </p:tav>
                                        <p:tav tm="57300">
                                          <p:val>
                                            <p:fltVal val="0.4746"/>
                                          </p:val>
                                        </p:tav>
                                        <p:tav tm="58430">
                                          <p:val>
                                            <p:fltVal val="0.4603"/>
                                          </p:val>
                                        </p:tav>
                                        <p:tav tm="59550">
                                          <p:val>
                                            <p:fltVal val="0.4411"/>
                                          </p:val>
                                        </p:tav>
                                        <p:tav tm="60670">
                                          <p:val>
                                            <p:fltVal val="0.4169"/>
                                          </p:val>
                                        </p:tav>
                                        <p:tav tm="61800">
                                          <p:val>
                                            <p:fltVal val="0.3868"/>
                                          </p:val>
                                        </p:tav>
                                        <p:tav tm="62920">
                                          <p:val>
                                            <p:fltVal val="0.3499"/>
                                          </p:val>
                                        </p:tav>
                                        <p:tav tm="64040">
                                          <p:val>
                                            <p:fltVal val="0.306"/>
                                          </p:val>
                                        </p:tav>
                                        <p:tav tm="65170">
                                          <p:val>
                                            <p:fltVal val="0.2544"/>
                                          </p:val>
                                        </p:tav>
                                        <p:tav tm="66290">
                                          <p:val>
                                            <p:fltVal val="0.1981"/>
                                          </p:val>
                                        </p:tav>
                                        <p:tav tm="67420">
                                          <p:val>
                                            <p:fltVal val="0.1498"/>
                                          </p:val>
                                        </p:tav>
                                        <p:tav tm="68540">
                                          <p:val>
                                            <p:fltVal val="0.1087"/>
                                          </p:val>
                                        </p:tav>
                                        <p:tav tm="69660">
                                          <p:val>
                                            <p:fltVal val="0.0748"/>
                                          </p:val>
                                        </p:tav>
                                        <p:tav tm="70790">
                                          <p:val>
                                            <p:fltVal val="0.0473"/>
                                          </p:val>
                                        </p:tav>
                                        <p:tav tm="71910">
                                          <p:val>
                                            <p:fltVal val="0.0251"/>
                                          </p:val>
                                        </p:tav>
                                        <p:tav tm="73030">
                                          <p:val>
                                            <p:fltVal val="0.0082"/>
                                          </p:val>
                                        </p:tav>
                                        <p:tav tm="74160">
                                          <p:val>
                                            <p:fltVal val="-0.0044"/>
                                          </p:val>
                                        </p:tav>
                                        <p:tav tm="75280">
                                          <p:val>
                                            <p:fltVal val="-0.0134"/>
                                          </p:val>
                                        </p:tav>
                                        <p:tav tm="76400">
                                          <p:val>
                                            <p:fltVal val="-0.0192"/>
                                          </p:val>
                                        </p:tav>
                                        <p:tav tm="77530">
                                          <p:val>
                                            <p:fltVal val="-0.0227"/>
                                          </p:val>
                                        </p:tav>
                                        <p:tav tm="78650">
                                          <p:val>
                                            <p:fltVal val="-0.0244"/>
                                          </p:val>
                                        </p:tav>
                                        <p:tav tm="79780">
                                          <p:val>
                                            <p:fltVal val="-0.0249"/>
                                          </p:val>
                                        </p:tav>
                                        <p:tav tm="80900">
                                          <p:val>
                                            <p:fltVal val="-0.0249"/>
                                          </p:val>
                                        </p:tav>
                                        <p:tav tm="82020">
                                          <p:val>
                                            <p:fltVal val="-0.0244"/>
                                          </p:val>
                                        </p:tav>
                                        <p:tav tm="83150">
                                          <p:val>
                                            <p:fltVal val="-0.0219"/>
                                          </p:val>
                                        </p:tav>
                                        <p:tav tm="84270">
                                          <p:val>
                                            <p:fltVal val="-0.0156"/>
                                          </p:val>
                                        </p:tav>
                                        <p:tav tm="85390">
                                          <p:val>
                                            <p:fltVal val="-0.0039"/>
                                          </p:val>
                                        </p:tav>
                                        <p:tav tm="86520">
                                          <p:val>
                                            <p:fltVal val="0.0104"/>
                                          </p:val>
                                        </p:tav>
                                        <p:tav tm="87640">
                                          <p:val>
                                            <p:fltVal val="0.0192"/>
                                          </p:val>
                                        </p:tav>
                                        <p:tav tm="88760">
                                          <p:val>
                                            <p:fltVal val="0.0235"/>
                                          </p:val>
                                        </p:tav>
                                        <p:tav tm="89890">
                                          <p:val>
                                            <p:fltVal val="0.0248"/>
                                          </p:val>
                                        </p:tav>
                                        <p:tav tm="91010">
                                          <p:val>
                                            <p:fltVal val="0.0249"/>
                                          </p:val>
                                        </p:tav>
                                        <p:tav tm="92130">
                                          <p:val>
                                            <p:fltVal val="0.0247"/>
                                          </p:val>
                                        </p:tav>
                                        <p:tav tm="93260">
                                          <p:val>
                                            <p:fltVal val="0.0234"/>
                                          </p:val>
                                        </p:tav>
                                        <p:tav tm="94380">
                                          <p:val>
                                            <p:fltVal val="0.0202"/>
                                          </p:val>
                                        </p:tav>
                                        <p:tav tm="95510">
                                          <p:val>
                                            <p:fltVal val="0.0143"/>
                                          </p:val>
                                        </p:tav>
                                        <p:tav tm="96630">
                                          <p:val>
                                            <p:fltVal val="0.0071"/>
                                          </p:val>
                                        </p:tav>
                                        <p:tav tm="97750">
                                          <p:val>
                                            <p:fltVal val="0.0027"/>
                                          </p:val>
                                        </p:tav>
                                        <p:tav tm="98880">
                                          <p:val>
                                            <p:fltVal val="0.0007"/>
                                          </p:val>
                                        </p:tav>
                                        <p:tav tm="100000">
                                          <p:val>
                                            <p:fltVal val="0"/>
                                          </p:val>
                                        </p:tav>
                                      </p:tavLst>
                                    </p:anim>
                                    <p:anim calcmode="lin" valueType="num">
                                      <p:cBhvr additive="mult">
                                        <p:cTn id="8" dur="2000" fill="hold"/>
                                        <p:tgtEl>
                                          <p:spTgt spid="3"/>
                                        </p:tgtEl>
                                        <p:attrNameLst>
                                          <p:attrName>3d.object.scale.x</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9" dur="2000" fill="hold"/>
                                        <p:tgtEl>
                                          <p:spTgt spid="3"/>
                                        </p:tgtEl>
                                        <p:attrNameLst>
                                          <p:attrName>3d.object.scale.y</p:attrName>
                                        </p:attrNameLst>
                                      </p:cBhvr>
                                      <p:tavLst>
                                        <p:tav tm="0">
                                          <p:val>
                                            <p:fltVal val="1"/>
                                          </p:val>
                                        </p:tav>
                                        <p:tav tm="1120">
                                          <p:val>
                                            <p:fltVal val="0.9999"/>
                                          </p:val>
                                        </p:tav>
                                        <p:tav tm="2250">
                                          <p:val>
                                            <p:fltVal val="0.9994"/>
                                          </p:val>
                                        </p:tav>
                                        <p:tav tm="3370">
                                          <p:val>
                                            <p:fltVal val="0.9981"/>
                                          </p:val>
                                        </p:tav>
                                        <p:tav tm="4490">
                                          <p:val>
                                            <p:fltVal val="0.9955"/>
                                          </p:val>
                                        </p:tav>
                                        <p:tav tm="5620">
                                          <p:val>
                                            <p:fltVal val="0.9913"/>
                                          </p:val>
                                        </p:tav>
                                        <p:tav tm="6740">
                                          <p:val>
                                            <p:fltVal val="0.985"/>
                                          </p:val>
                                        </p:tav>
                                        <p:tav tm="7870">
                                          <p:val>
                                            <p:fltVal val="0.9763"/>
                                          </p:val>
                                        </p:tav>
                                        <p:tav tm="8990">
                                          <p:val>
                                            <p:fltVal val="0.9646"/>
                                          </p:val>
                                        </p:tav>
                                        <p:tav tm="10110">
                                          <p:val>
                                            <p:fltVal val="0.9497"/>
                                          </p:val>
                                        </p:tav>
                                        <p:tav tm="11240">
                                          <p:val>
                                            <p:fltVal val="0.9348"/>
                                          </p:val>
                                        </p:tav>
                                        <p:tav tm="12360">
                                          <p:val>
                                            <p:fltVal val="0.9232"/>
                                          </p:val>
                                        </p:tav>
                                        <p:tav tm="13480">
                                          <p:val>
                                            <p:fltVal val="0.9146"/>
                                          </p:val>
                                        </p:tav>
                                        <p:tav tm="14610">
                                          <p:val>
                                            <p:fltVal val="0.9084"/>
                                          </p:val>
                                        </p:tav>
                                        <p:tav tm="15730">
                                          <p:val>
                                            <p:fltVal val="0.9042"/>
                                          </p:val>
                                        </p:tav>
                                        <p:tav tm="16850">
                                          <p:val>
                                            <p:fltVal val="0.9017"/>
                                          </p:val>
                                        </p:tav>
                                        <p:tav tm="17980">
                                          <p:val>
                                            <p:fltVal val="0.9005"/>
                                          </p:val>
                                        </p:tav>
                                        <p:tav tm="19100">
                                          <p:val>
                                            <p:fltVal val="0.9"/>
                                          </p:val>
                                        </p:tav>
                                        <p:tav tm="20220">
                                          <p:val>
                                            <p:fltVal val="0.8999"/>
                                          </p:val>
                                        </p:tav>
                                        <p:tav tm="21350">
                                          <p:val>
                                            <p:fltVal val="0.9006"/>
                                          </p:val>
                                        </p:tav>
                                        <p:tav tm="22470">
                                          <p:val>
                                            <p:fltVal val="0.9046"/>
                                          </p:val>
                                        </p:tav>
                                        <p:tav tm="23600">
                                          <p:val>
                                            <p:fltVal val="0.9153"/>
                                          </p:val>
                                        </p:tav>
                                        <p:tav tm="24720">
                                          <p:val>
                                            <p:fltVal val="0.9362"/>
                                          </p:val>
                                        </p:tav>
                                        <p:tav tm="25840">
                                          <p:val>
                                            <p:fltVal val="0.9659"/>
                                          </p:val>
                                        </p:tav>
                                        <p:tav tm="26970">
                                          <p:val>
                                            <p:fltVal val="0.9858"/>
                                          </p:val>
                                        </p:tav>
                                        <p:tav tm="28090">
                                          <p:val>
                                            <p:fltVal val="0.9959"/>
                                          </p:val>
                                        </p:tav>
                                        <p:tav tm="29210">
                                          <p:val>
                                            <p:fltVal val="0.9995"/>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0.9998"/>
                                          </p:val>
                                        </p:tav>
                                        <p:tav tm="68540">
                                          <p:val>
                                            <p:fltVal val="0.9987"/>
                                          </p:val>
                                        </p:tav>
                                        <p:tav tm="69660">
                                          <p:val>
                                            <p:fltVal val="0.9955"/>
                                          </p:val>
                                        </p:tav>
                                        <p:tav tm="70790">
                                          <p:val>
                                            <p:fltVal val="0.9888"/>
                                          </p:val>
                                        </p:tav>
                                        <p:tav tm="71910">
                                          <p:val>
                                            <p:fltVal val="0.9775"/>
                                          </p:val>
                                        </p:tav>
                                        <p:tav tm="73030">
                                          <p:val>
                                            <p:fltVal val="0.9605"/>
                                          </p:val>
                                        </p:tav>
                                        <p:tav tm="74160">
                                          <p:val>
                                            <p:fltVal val="0.9385"/>
                                          </p:val>
                                        </p:tav>
                                        <p:tav tm="75280">
                                          <p:val>
                                            <p:fltVal val="0.9217"/>
                                          </p:val>
                                        </p:tav>
                                        <p:tav tm="76400">
                                          <p:val>
                                            <p:fltVal val="0.9107"/>
                                          </p:val>
                                        </p:tav>
                                        <p:tav tm="77530">
                                          <p:val>
                                            <p:fltVal val="0.9042"/>
                                          </p:val>
                                        </p:tav>
                                        <p:tav tm="78650">
                                          <p:val>
                                            <p:fltVal val="0.901"/>
                                          </p:val>
                                        </p:tav>
                                        <p:tav tm="79780">
                                          <p:val>
                                            <p:fltVal val="0.9"/>
                                          </p:val>
                                        </p:tav>
                                        <p:tav tm="80900">
                                          <p:val>
                                            <p:fltVal val="0.9"/>
                                          </p:val>
                                        </p:tav>
                                        <p:tav tm="82020">
                                          <p:val>
                                            <p:fltVal val="0.901"/>
                                          </p:val>
                                        </p:tav>
                                        <p:tav tm="83150">
                                          <p:val>
                                            <p:fltVal val="0.9061"/>
                                          </p:val>
                                        </p:tav>
                                        <p:tav tm="84270">
                                          <p:val>
                                            <p:fltVal val="0.9186"/>
                                          </p:val>
                                        </p:tav>
                                        <p:tav tm="85390">
                                          <p:val>
                                            <p:fltVal val="0.942"/>
                                          </p:val>
                                        </p:tav>
                                        <p:tav tm="86520">
                                          <p:val>
                                            <p:fltVal val="0.9709"/>
                                          </p:val>
                                        </p:tav>
                                        <p:tav tm="87640">
                                          <p:val>
                                            <p:fltVal val="0.9885"/>
                                          </p:val>
                                        </p:tav>
                                        <p:tav tm="88760">
                                          <p:val>
                                            <p:fltVal val="0.997"/>
                                          </p:val>
                                        </p:tav>
                                        <p:tav tm="89890">
                                          <p:val>
                                            <p:fltVal val="0.9997"/>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10" dur="2000" fill="hold"/>
                                        <p:tgtEl>
                                          <p:spTgt spid="3"/>
                                        </p:tgtEl>
                                        <p:attrNameLst>
                                          <p:attrName>3d.object.scale.z</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5"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26" dur="1000" fill="hold"/>
                                        <p:tgtEl>
                                          <p:spTgt spid="5"/>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2000"/>
                                        <p:tgtEl>
                                          <p:spTgt spid="6"/>
                                        </p:tgtEl>
                                      </p:cBhvr>
                                    </p:animEffect>
                                    <p:anim calcmode="lin" valueType="num">
                                      <p:cBhvr>
                                        <p:cTn id="36" dur="2000" fill="hold"/>
                                        <p:tgtEl>
                                          <p:spTgt spid="6"/>
                                        </p:tgtEl>
                                        <p:attrNameLst>
                                          <p:attrName>ppt_w</p:attrName>
                                        </p:attrNameLst>
                                      </p:cBhvr>
                                      <p:tavLst>
                                        <p:tav tm="0" fmla="#ppt_w*sin(2.5*pi*$)">
                                          <p:val>
                                            <p:fltVal val="0"/>
                                          </p:val>
                                        </p:tav>
                                        <p:tav tm="100000">
                                          <p:val>
                                            <p:fltVal val="1"/>
                                          </p:val>
                                        </p:tav>
                                      </p:tavLst>
                                    </p:anim>
                                    <p:anim calcmode="lin" valueType="num">
                                      <p:cBhvr>
                                        <p:cTn id="3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20AEB5B-DFC7-42B4-9FAA-6B95E01D0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5124" y="0"/>
            <a:ext cx="7476877" cy="6858000"/>
          </a:xfrm>
          <a:custGeom>
            <a:avLst/>
            <a:gdLst>
              <a:gd name="connsiteX0" fmla="*/ 637332 w 7476877"/>
              <a:gd name="connsiteY0" fmla="*/ 4332728 h 6858000"/>
              <a:gd name="connsiteX1" fmla="*/ 1576347 w 7476877"/>
              <a:gd name="connsiteY1" fmla="*/ 4332728 h 6858000"/>
              <a:gd name="connsiteX2" fmla="*/ 1720345 w 7476877"/>
              <a:gd name="connsiteY2" fmla="*/ 4419228 h 6858000"/>
              <a:gd name="connsiteX3" fmla="*/ 2190864 w 7476877"/>
              <a:gd name="connsiteY3" fmla="*/ 5245095 h 6858000"/>
              <a:gd name="connsiteX4" fmla="*/ 2190864 w 7476877"/>
              <a:gd name="connsiteY4" fmla="*/ 5413976 h 6858000"/>
              <a:gd name="connsiteX5" fmla="*/ 1720345 w 7476877"/>
              <a:gd name="connsiteY5" fmla="*/ 6239844 h 6858000"/>
              <a:gd name="connsiteX6" fmla="*/ 1576347 w 7476877"/>
              <a:gd name="connsiteY6" fmla="*/ 6326343 h 6858000"/>
              <a:gd name="connsiteX7" fmla="*/ 637332 w 7476877"/>
              <a:gd name="connsiteY7" fmla="*/ 6326343 h 6858000"/>
              <a:gd name="connsiteX8" fmla="*/ 491309 w 7476877"/>
              <a:gd name="connsiteY8" fmla="*/ 6239844 h 6858000"/>
              <a:gd name="connsiteX9" fmla="*/ 22817 w 7476877"/>
              <a:gd name="connsiteY9" fmla="*/ 5413976 h 6858000"/>
              <a:gd name="connsiteX10" fmla="*/ 22817 w 7476877"/>
              <a:gd name="connsiteY10" fmla="*/ 5245095 h 6858000"/>
              <a:gd name="connsiteX11" fmla="*/ 491309 w 7476877"/>
              <a:gd name="connsiteY11" fmla="*/ 4419228 h 6858000"/>
              <a:gd name="connsiteX12" fmla="*/ 637332 w 7476877"/>
              <a:gd name="connsiteY12" fmla="*/ 4332728 h 6858000"/>
              <a:gd name="connsiteX13" fmla="*/ 3853980 w 7476877"/>
              <a:gd name="connsiteY13" fmla="*/ 0 h 6858000"/>
              <a:gd name="connsiteX14" fmla="*/ 5043644 w 7476877"/>
              <a:gd name="connsiteY14" fmla="*/ 0 h 6858000"/>
              <a:gd name="connsiteX15" fmla="*/ 5083740 w 7476877"/>
              <a:gd name="connsiteY15" fmla="*/ 70378 h 6858000"/>
              <a:gd name="connsiteX16" fmla="*/ 5225307 w 7476877"/>
              <a:gd name="connsiteY16" fmla="*/ 318859 h 6858000"/>
              <a:gd name="connsiteX17" fmla="*/ 5225307 w 7476877"/>
              <a:gd name="connsiteY17" fmla="*/ 577503 h 6858000"/>
              <a:gd name="connsiteX18" fmla="*/ 4504695 w 7476877"/>
              <a:gd name="connsiteY18" fmla="*/ 1842337 h 6858000"/>
              <a:gd name="connsiteX19" fmla="*/ 4284162 w 7476877"/>
              <a:gd name="connsiteY19" fmla="*/ 1974811 h 6858000"/>
              <a:gd name="connsiteX20" fmla="*/ 2846045 w 7476877"/>
              <a:gd name="connsiteY20" fmla="*/ 1974811 h 6858000"/>
              <a:gd name="connsiteX21" fmla="*/ 2778342 w 7476877"/>
              <a:gd name="connsiteY21" fmla="*/ 1965645 h 6858000"/>
              <a:gd name="connsiteX22" fmla="*/ 2731777 w 7476877"/>
              <a:gd name="connsiteY22" fmla="*/ 1945746 h 6858000"/>
              <a:gd name="connsiteX23" fmla="*/ 2760233 w 7476877"/>
              <a:gd name="connsiteY23" fmla="*/ 1895581 h 6858000"/>
              <a:gd name="connsiteX24" fmla="*/ 3768459 w 7476877"/>
              <a:gd name="connsiteY24" fmla="*/ 118263 h 6858000"/>
              <a:gd name="connsiteX25" fmla="*/ 3819932 w 7476877"/>
              <a:gd name="connsiteY25" fmla="*/ 39732 h 6858000"/>
              <a:gd name="connsiteX26" fmla="*/ 1880237 w 7476877"/>
              <a:gd name="connsiteY26" fmla="*/ 0 h 6858000"/>
              <a:gd name="connsiteX27" fmla="*/ 2102124 w 7476877"/>
              <a:gd name="connsiteY27" fmla="*/ 0 h 6858000"/>
              <a:gd name="connsiteX28" fmla="*/ 2086946 w 7476877"/>
              <a:gd name="connsiteY28" fmla="*/ 26756 h 6858000"/>
              <a:gd name="connsiteX29" fmla="*/ 1911773 w 7476877"/>
              <a:gd name="connsiteY29" fmla="*/ 335552 h 6858000"/>
              <a:gd name="connsiteX30" fmla="*/ 1911773 w 7476877"/>
              <a:gd name="connsiteY30" fmla="*/ 594199 h 6858000"/>
              <a:gd name="connsiteX31" fmla="*/ 2629280 w 7476877"/>
              <a:gd name="connsiteY31" fmla="*/ 1859030 h 6858000"/>
              <a:gd name="connsiteX32" fmla="*/ 2723627 w 7476877"/>
              <a:gd name="connsiteY32" fmla="*/ 1956020 h 6858000"/>
              <a:gd name="connsiteX33" fmla="*/ 2734544 w 7476877"/>
              <a:gd name="connsiteY33" fmla="*/ 1960685 h 6858000"/>
              <a:gd name="connsiteX34" fmla="*/ 2676021 w 7476877"/>
              <a:gd name="connsiteY34" fmla="*/ 2063851 h 6858000"/>
              <a:gd name="connsiteX35" fmla="*/ 2632495 w 7476877"/>
              <a:gd name="connsiteY35" fmla="*/ 2140578 h 6858000"/>
              <a:gd name="connsiteX36" fmla="*/ 2677641 w 7476877"/>
              <a:gd name="connsiteY36" fmla="*/ 2159871 h 6858000"/>
              <a:gd name="connsiteX37" fmla="*/ 2754009 w 7476877"/>
              <a:gd name="connsiteY37" fmla="*/ 2170210 h 6858000"/>
              <a:gd name="connsiteX38" fmla="*/ 4376198 w 7476877"/>
              <a:gd name="connsiteY38" fmla="*/ 2170210 h 6858000"/>
              <a:gd name="connsiteX39" fmla="*/ 4624956 w 7476877"/>
              <a:gd name="connsiteY39" fmla="*/ 2020780 h 6858000"/>
              <a:gd name="connsiteX40" fmla="*/ 5437803 w 7476877"/>
              <a:gd name="connsiteY40" fmla="*/ 594055 h 6858000"/>
              <a:gd name="connsiteX41" fmla="*/ 5437803 w 7476877"/>
              <a:gd name="connsiteY41" fmla="*/ 302307 h 6858000"/>
              <a:gd name="connsiteX42" fmla="*/ 5294722 w 7476877"/>
              <a:gd name="connsiteY42" fmla="*/ 51168 h 6858000"/>
              <a:gd name="connsiteX43" fmla="*/ 5265570 w 7476877"/>
              <a:gd name="connsiteY43" fmla="*/ 0 h 6858000"/>
              <a:gd name="connsiteX44" fmla="*/ 7476877 w 7476877"/>
              <a:gd name="connsiteY44" fmla="*/ 0 h 6858000"/>
              <a:gd name="connsiteX45" fmla="*/ 7476877 w 7476877"/>
              <a:gd name="connsiteY45" fmla="*/ 6858000 h 6858000"/>
              <a:gd name="connsiteX46" fmla="*/ 3343303 w 7476877"/>
              <a:gd name="connsiteY46" fmla="*/ 6858000 h 6858000"/>
              <a:gd name="connsiteX47" fmla="*/ 3297958 w 7476877"/>
              <a:gd name="connsiteY47" fmla="*/ 6778065 h 6858000"/>
              <a:gd name="connsiteX48" fmla="*/ 1841286 w 7476877"/>
              <a:gd name="connsiteY48" fmla="*/ 4210218 h 6858000"/>
              <a:gd name="connsiteX49" fmla="*/ 1841286 w 7476877"/>
              <a:gd name="connsiteY49" fmla="*/ 3515516 h 6858000"/>
              <a:gd name="connsiteX50" fmla="*/ 2556859 w 7476877"/>
              <a:gd name="connsiteY50" fmla="*/ 2254092 h 6858000"/>
              <a:gd name="connsiteX51" fmla="*/ 2617166 w 7476877"/>
              <a:gd name="connsiteY51" fmla="*/ 2147787 h 6858000"/>
              <a:gd name="connsiteX52" fmla="*/ 2615044 w 7476877"/>
              <a:gd name="connsiteY52" fmla="*/ 2146880 h 6858000"/>
              <a:gd name="connsiteX53" fmla="*/ 2508620 w 7476877"/>
              <a:gd name="connsiteY53" fmla="*/ 2037473 h 6858000"/>
              <a:gd name="connsiteX54" fmla="*/ 1699276 w 7476877"/>
              <a:gd name="connsiteY54" fmla="*/ 610749 h 6858000"/>
              <a:gd name="connsiteX55" fmla="*/ 1699276 w 7476877"/>
              <a:gd name="connsiteY55" fmla="*/ 319000 h 6858000"/>
              <a:gd name="connsiteX56" fmla="*/ 1843322 w 7476877"/>
              <a:gd name="connsiteY56" fmla="*/ 650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76877" h="6858000">
                <a:moveTo>
                  <a:pt x="637332" y="4332728"/>
                </a:moveTo>
                <a:cubicBezTo>
                  <a:pt x="637332" y="4332728"/>
                  <a:pt x="637332" y="4332728"/>
                  <a:pt x="1576347" y="4332728"/>
                </a:cubicBezTo>
                <a:cubicBezTo>
                  <a:pt x="1635163" y="4332728"/>
                  <a:pt x="1691949" y="4365681"/>
                  <a:pt x="1720345" y="4419228"/>
                </a:cubicBezTo>
                <a:cubicBezTo>
                  <a:pt x="1720345" y="4419228"/>
                  <a:pt x="1720345" y="4419228"/>
                  <a:pt x="2190864" y="5245095"/>
                </a:cubicBezTo>
                <a:cubicBezTo>
                  <a:pt x="2221287" y="5296583"/>
                  <a:pt x="2221287" y="5362488"/>
                  <a:pt x="2190864" y="5413976"/>
                </a:cubicBezTo>
                <a:cubicBezTo>
                  <a:pt x="2190864" y="5413976"/>
                  <a:pt x="2190864" y="5413976"/>
                  <a:pt x="1720345" y="6239844"/>
                </a:cubicBezTo>
                <a:cubicBezTo>
                  <a:pt x="1691949" y="6293391"/>
                  <a:pt x="1635163" y="6326343"/>
                  <a:pt x="1576347" y="6326343"/>
                </a:cubicBezTo>
                <a:cubicBezTo>
                  <a:pt x="1576347" y="6326343"/>
                  <a:pt x="1576347" y="6326343"/>
                  <a:pt x="637332" y="6326343"/>
                </a:cubicBezTo>
                <a:cubicBezTo>
                  <a:pt x="576490" y="6326343"/>
                  <a:pt x="521732" y="6293391"/>
                  <a:pt x="491309" y="6239844"/>
                </a:cubicBezTo>
                <a:cubicBezTo>
                  <a:pt x="491309" y="6239844"/>
                  <a:pt x="491309" y="6239844"/>
                  <a:pt x="22817" y="5413976"/>
                </a:cubicBezTo>
                <a:cubicBezTo>
                  <a:pt x="-7605" y="5362488"/>
                  <a:pt x="-7605" y="5296583"/>
                  <a:pt x="22817" y="5245095"/>
                </a:cubicBezTo>
                <a:cubicBezTo>
                  <a:pt x="22817" y="5245095"/>
                  <a:pt x="22817" y="5245095"/>
                  <a:pt x="491309" y="4419228"/>
                </a:cubicBezTo>
                <a:cubicBezTo>
                  <a:pt x="521732" y="4365681"/>
                  <a:pt x="576490" y="4332728"/>
                  <a:pt x="637332" y="4332728"/>
                </a:cubicBezTo>
                <a:close/>
                <a:moveTo>
                  <a:pt x="3853980" y="0"/>
                </a:moveTo>
                <a:lnTo>
                  <a:pt x="5043644" y="0"/>
                </a:lnTo>
                <a:lnTo>
                  <a:pt x="5083740" y="70378"/>
                </a:lnTo>
                <a:cubicBezTo>
                  <a:pt x="5127533" y="147245"/>
                  <a:pt x="5174639" y="229925"/>
                  <a:pt x="5225307" y="318859"/>
                </a:cubicBezTo>
                <a:cubicBezTo>
                  <a:pt x="5271897" y="397715"/>
                  <a:pt x="5271897" y="498649"/>
                  <a:pt x="5225307" y="577503"/>
                </a:cubicBezTo>
                <a:cubicBezTo>
                  <a:pt x="5225307" y="577503"/>
                  <a:pt x="5225307" y="577503"/>
                  <a:pt x="4504695" y="1842337"/>
                </a:cubicBezTo>
                <a:cubicBezTo>
                  <a:pt x="4461209" y="1924345"/>
                  <a:pt x="4374239" y="1974811"/>
                  <a:pt x="4284162" y="1974811"/>
                </a:cubicBezTo>
                <a:cubicBezTo>
                  <a:pt x="4284162" y="1974811"/>
                  <a:pt x="4284162" y="1974811"/>
                  <a:pt x="2846045" y="1974811"/>
                </a:cubicBezTo>
                <a:cubicBezTo>
                  <a:pt x="2822750" y="1974811"/>
                  <a:pt x="2800035" y="1971656"/>
                  <a:pt x="2778342" y="1965645"/>
                </a:cubicBezTo>
                <a:lnTo>
                  <a:pt x="2731777" y="1945746"/>
                </a:lnTo>
                <a:lnTo>
                  <a:pt x="2760233" y="1895581"/>
                </a:lnTo>
                <a:cubicBezTo>
                  <a:pt x="3017539" y="1441999"/>
                  <a:pt x="3346890" y="861413"/>
                  <a:pt x="3768459" y="118263"/>
                </a:cubicBezTo>
                <a:cubicBezTo>
                  <a:pt x="3784101" y="90729"/>
                  <a:pt x="3801308" y="64519"/>
                  <a:pt x="3819932" y="39732"/>
                </a:cubicBezTo>
                <a:close/>
                <a:moveTo>
                  <a:pt x="1880237" y="0"/>
                </a:moveTo>
                <a:lnTo>
                  <a:pt x="2102124" y="0"/>
                </a:lnTo>
                <a:lnTo>
                  <a:pt x="2086946" y="26756"/>
                </a:lnTo>
                <a:cubicBezTo>
                  <a:pt x="1911773" y="335552"/>
                  <a:pt x="1911773" y="335552"/>
                  <a:pt x="1911773" y="335552"/>
                </a:cubicBezTo>
                <a:cubicBezTo>
                  <a:pt x="1865182" y="414408"/>
                  <a:pt x="1865182" y="515344"/>
                  <a:pt x="1911773" y="594199"/>
                </a:cubicBezTo>
                <a:cubicBezTo>
                  <a:pt x="2629280" y="1859030"/>
                  <a:pt x="2629280" y="1859030"/>
                  <a:pt x="2629280" y="1859030"/>
                </a:cubicBezTo>
                <a:cubicBezTo>
                  <a:pt x="2652576" y="1900035"/>
                  <a:pt x="2685189" y="1933154"/>
                  <a:pt x="2723627" y="1956020"/>
                </a:cubicBezTo>
                <a:lnTo>
                  <a:pt x="2734544" y="1960685"/>
                </a:lnTo>
                <a:lnTo>
                  <a:pt x="2676021" y="2063851"/>
                </a:lnTo>
                <a:lnTo>
                  <a:pt x="2632495" y="2140578"/>
                </a:lnTo>
                <a:lnTo>
                  <a:pt x="2677641" y="2159871"/>
                </a:lnTo>
                <a:cubicBezTo>
                  <a:pt x="2702113" y="2166652"/>
                  <a:pt x="2727732" y="2170210"/>
                  <a:pt x="2754009" y="2170210"/>
                </a:cubicBezTo>
                <a:cubicBezTo>
                  <a:pt x="4376198" y="2170210"/>
                  <a:pt x="4376198" y="2170210"/>
                  <a:pt x="4376198" y="2170210"/>
                </a:cubicBezTo>
                <a:cubicBezTo>
                  <a:pt x="4477805" y="2170210"/>
                  <a:pt x="4575904" y="2113286"/>
                  <a:pt x="4624956" y="2020780"/>
                </a:cubicBezTo>
                <a:cubicBezTo>
                  <a:pt x="5437803" y="594055"/>
                  <a:pt x="5437803" y="594055"/>
                  <a:pt x="5437803" y="594055"/>
                </a:cubicBezTo>
                <a:cubicBezTo>
                  <a:pt x="5490358" y="505109"/>
                  <a:pt x="5490358" y="391256"/>
                  <a:pt x="5437803" y="302307"/>
                </a:cubicBezTo>
                <a:cubicBezTo>
                  <a:pt x="5387000" y="213137"/>
                  <a:pt x="5339373" y="129540"/>
                  <a:pt x="5294722" y="51168"/>
                </a:cubicBezTo>
                <a:lnTo>
                  <a:pt x="5265570" y="0"/>
                </a:lnTo>
                <a:lnTo>
                  <a:pt x="7476877" y="0"/>
                </a:lnTo>
                <a:lnTo>
                  <a:pt x="7476877" y="6858000"/>
                </a:lnTo>
                <a:lnTo>
                  <a:pt x="3343303" y="6858000"/>
                </a:lnTo>
                <a:lnTo>
                  <a:pt x="3297958" y="6778065"/>
                </a:lnTo>
                <a:cubicBezTo>
                  <a:pt x="3015657" y="6280421"/>
                  <a:pt x="2563976" y="5484189"/>
                  <a:pt x="1841286" y="4210218"/>
                </a:cubicBezTo>
                <a:cubicBezTo>
                  <a:pt x="1716144" y="3998418"/>
                  <a:pt x="1716144" y="3727316"/>
                  <a:pt x="1841286" y="3515516"/>
                </a:cubicBezTo>
                <a:cubicBezTo>
                  <a:pt x="1841286" y="3515516"/>
                  <a:pt x="1841286" y="3515516"/>
                  <a:pt x="2556859" y="2254092"/>
                </a:cubicBezTo>
                <a:lnTo>
                  <a:pt x="2617166" y="2147787"/>
                </a:lnTo>
                <a:lnTo>
                  <a:pt x="2615044" y="2146880"/>
                </a:lnTo>
                <a:cubicBezTo>
                  <a:pt x="2571686" y="2121084"/>
                  <a:pt x="2534897" y="2083728"/>
                  <a:pt x="2508620" y="2037473"/>
                </a:cubicBezTo>
                <a:cubicBezTo>
                  <a:pt x="2508620" y="2037473"/>
                  <a:pt x="2508620" y="2037473"/>
                  <a:pt x="1699276" y="610749"/>
                </a:cubicBezTo>
                <a:cubicBezTo>
                  <a:pt x="1646720" y="521803"/>
                  <a:pt x="1646720" y="407950"/>
                  <a:pt x="1699276" y="319000"/>
                </a:cubicBezTo>
                <a:cubicBezTo>
                  <a:pt x="1699276" y="319000"/>
                  <a:pt x="1699276" y="319000"/>
                  <a:pt x="1843322" y="65075"/>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CB075095-CAE1-5543-A62B-CD50394882BB}"/>
              </a:ext>
            </a:extLst>
          </p:cNvPr>
          <p:cNvSpPr txBox="1"/>
          <p:nvPr/>
        </p:nvSpPr>
        <p:spPr>
          <a:xfrm>
            <a:off x="1356919" y="2945524"/>
            <a:ext cx="6457183" cy="2274388"/>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7200" kern="1200">
                <a:solidFill>
                  <a:schemeClr val="tx1"/>
                </a:solidFill>
                <a:latin typeface="+mj-lt"/>
                <a:ea typeface="+mj-ea"/>
                <a:cs typeface="+mj-cs"/>
              </a:rPr>
              <a:t>Fun Facts!!!!!!</a:t>
            </a:r>
          </a:p>
        </p:txBody>
      </p:sp>
      <p:grpSp>
        <p:nvGrpSpPr>
          <p:cNvPr id="13" name="Group 12">
            <a:extLst>
              <a:ext uri="{FF2B5EF4-FFF2-40B4-BE49-F238E27FC236}">
                <a16:creationId xmlns:a16="http://schemas.microsoft.com/office/drawing/2014/main" id="{64B93721-934F-4F1E-A868-0B2BA110D3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1960" y="561256"/>
            <a:ext cx="1128382" cy="847206"/>
            <a:chOff x="7393391" y="1075612"/>
            <a:chExt cx="1128382" cy="847206"/>
          </a:xfrm>
        </p:grpSpPr>
        <p:sp>
          <p:nvSpPr>
            <p:cNvPr id="14" name="Freeform 5">
              <a:extLst>
                <a:ext uri="{FF2B5EF4-FFF2-40B4-BE49-F238E27FC236}">
                  <a16:creationId xmlns:a16="http://schemas.microsoft.com/office/drawing/2014/main" id="{99494AF8-52DE-4016-B1B9-5D16974BAE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3391" y="1327438"/>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C27115E3-8DBD-460F-8EAD-44E1261741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1281" y="1075612"/>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mc:AlternateContent xmlns:mc="http://schemas.openxmlformats.org/markup-compatibility/2006" xmlns:am3d="http://schemas.microsoft.com/office/drawing/2017/model3d">
        <mc:Choice Requires="am3d">
          <p:graphicFrame>
            <p:nvGraphicFramePr>
              <p:cNvPr id="7" name="3D Model 6" descr="Star Struck Emoji">
                <a:extLst>
                  <a:ext uri="{FF2B5EF4-FFF2-40B4-BE49-F238E27FC236}">
                    <a16:creationId xmlns:a16="http://schemas.microsoft.com/office/drawing/2014/main" id="{E8B044B0-CCFF-EE48-AEDA-1C19E7E1735E}"/>
                  </a:ext>
                </a:extLst>
              </p:cNvPr>
              <p:cNvGraphicFramePr>
                <a:graphicFrameLocks noChangeAspect="1"/>
              </p:cNvGraphicFramePr>
              <p:nvPr>
                <p:extLst>
                  <p:ext uri="{D42A27DB-BD31-4B8C-83A1-F6EECF244321}">
                    <p14:modId xmlns:p14="http://schemas.microsoft.com/office/powerpoint/2010/main" val="4267650111"/>
                  </p:ext>
                </p:extLst>
              </p:nvPr>
            </p:nvGraphicFramePr>
            <p:xfrm>
              <a:off x="7814841" y="108933"/>
              <a:ext cx="3007549" cy="3058308"/>
            </p:xfrm>
            <a:graphic>
              <a:graphicData uri="http://schemas.microsoft.com/office/drawing/2017/model3d">
                <am3d:model3d r:embed="rId2">
                  <am3d:spPr>
                    <a:xfrm>
                      <a:off x="0" y="0"/>
                      <a:ext cx="3007549" cy="3058308"/>
                    </a:xfrm>
                    <a:prstGeom prst="rect">
                      <a:avLst/>
                    </a:prstGeom>
                  </am3d:spPr>
                  <am3d:camera>
                    <am3d:pos x="0" y="0" z="80526480"/>
                    <am3d:up dx="0" dy="36000000" dz="0"/>
                    <am3d:lookAt x="0" y="0" z="0"/>
                    <am3d:perspective fov="2700000"/>
                  </am3d:camera>
                  <am3d:trans>
                    <am3d:meterPerModelUnit n="93610" d="1000000"/>
                    <am3d:preTrans dx="1" dy="-17693233" dz="-355396"/>
                    <am3d:scale>
                      <am3d:sx n="1000000" d="1000000"/>
                      <am3d:sy n="1000000" d="1000000"/>
                      <am3d:sz n="1000000" d="1000000"/>
                    </am3d:scale>
                    <am3d:rot ax="550040" ay="-57" az="-5"/>
                    <am3d:postTrans dx="0" dy="0" dz="0"/>
                  </am3d:trans>
                  <am3d:raster rName="Office3DRenderer" rVer="16.0.8326">
                    <am3d:blip r:embed="rId3"/>
                  </am3d:raster>
                  <am3d:objViewport viewportSz="541866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 name="3D Model 6" descr="Star Struck Emoji">
                <a:extLst>
                  <a:ext uri="{FF2B5EF4-FFF2-40B4-BE49-F238E27FC236}">
                    <a16:creationId xmlns:a16="http://schemas.microsoft.com/office/drawing/2014/main" id="{E8B044B0-CCFF-EE48-AEDA-1C19E7E1735E}"/>
                  </a:ext>
                </a:extLst>
              </p:cNvPr>
              <p:cNvPicPr>
                <a:picLocks noGrp="1" noRot="1" noChangeAspect="1" noMove="1" noResize="1" noEditPoints="1" noAdjustHandles="1" noChangeArrowheads="1" noChangeShapeType="1" noCrop="1"/>
              </p:cNvPicPr>
              <p:nvPr/>
            </p:nvPicPr>
            <p:blipFill>
              <a:blip r:embed="rId4"/>
              <a:stretch>
                <a:fillRect/>
              </a:stretch>
            </p:blipFill>
            <p:spPr>
              <a:xfrm>
                <a:off x="7814841" y="108933"/>
                <a:ext cx="3007549" cy="3058308"/>
              </a:xfrm>
              <a:prstGeom prst="rect">
                <a:avLst/>
              </a:prstGeom>
            </p:spPr>
          </p:pic>
        </mc:Fallback>
      </mc:AlternateContent>
      <p:sp>
        <p:nvSpPr>
          <p:cNvPr id="2" name="TextBox 1">
            <a:extLst>
              <a:ext uri="{FF2B5EF4-FFF2-40B4-BE49-F238E27FC236}">
                <a16:creationId xmlns:a16="http://schemas.microsoft.com/office/drawing/2014/main" id="{B98508DB-F8C7-6E46-BC4E-BD5C50706708}"/>
              </a:ext>
            </a:extLst>
          </p:cNvPr>
          <p:cNvSpPr txBox="1"/>
          <p:nvPr/>
        </p:nvSpPr>
        <p:spPr>
          <a:xfrm>
            <a:off x="2137144" y="637953"/>
            <a:ext cx="5114261" cy="400110"/>
          </a:xfrm>
          <a:prstGeom prst="rect">
            <a:avLst/>
          </a:prstGeom>
          <a:noFill/>
        </p:spPr>
        <p:txBody>
          <a:bodyPr wrap="square" rtlCol="0">
            <a:spAutoFit/>
          </a:bodyPr>
          <a:lstStyle/>
          <a:p>
            <a:r>
              <a:rPr lang="en-US" sz="2000" dirty="0">
                <a:solidFill>
                  <a:srgbClr val="FF8AD8"/>
                </a:solidFill>
                <a:latin typeface="Century" panose="02040604050505020304" pitchFamily="18" charset="0"/>
              </a:rPr>
              <a:t>Wales is called Cymru in Welsh</a:t>
            </a:r>
          </a:p>
        </p:txBody>
      </p:sp>
      <p:sp>
        <p:nvSpPr>
          <p:cNvPr id="3" name="TextBox 2">
            <a:extLst>
              <a:ext uri="{FF2B5EF4-FFF2-40B4-BE49-F238E27FC236}">
                <a16:creationId xmlns:a16="http://schemas.microsoft.com/office/drawing/2014/main" id="{60D737BE-C46C-A448-8C20-AEBAA1E3C84F}"/>
              </a:ext>
            </a:extLst>
          </p:cNvPr>
          <p:cNvSpPr txBox="1"/>
          <p:nvPr/>
        </p:nvSpPr>
        <p:spPr>
          <a:xfrm>
            <a:off x="1817751" y="4082718"/>
            <a:ext cx="5794745" cy="2246769"/>
          </a:xfrm>
          <a:prstGeom prst="rect">
            <a:avLst/>
          </a:prstGeom>
          <a:noFill/>
        </p:spPr>
        <p:txBody>
          <a:bodyPr wrap="square" rtlCol="0">
            <a:spAutoFit/>
          </a:bodyPr>
          <a:lstStyle/>
          <a:p>
            <a:r>
              <a:rPr lang="en-US" sz="2000" dirty="0">
                <a:solidFill>
                  <a:srgbClr val="FF8AD8"/>
                </a:solidFill>
                <a:latin typeface="Century" panose="02040604050505020304" pitchFamily="18" charset="0"/>
              </a:rPr>
              <a:t>Wales was ruled by England from the year 1284 and officially incorporated into England by the ’Laws in Wales Acts 1535 and 1542’ or ‘Act of union’. To symbolize this unification of the two countries since 1301, the crawn Prince of England has been referred to as the prince of Wales.</a:t>
            </a:r>
          </a:p>
        </p:txBody>
      </p:sp>
      <p:sp>
        <p:nvSpPr>
          <p:cNvPr id="5" name="TextBox 4">
            <a:extLst>
              <a:ext uri="{FF2B5EF4-FFF2-40B4-BE49-F238E27FC236}">
                <a16:creationId xmlns:a16="http://schemas.microsoft.com/office/drawing/2014/main" id="{19F556BE-6ECB-A441-943C-0680812961B6}"/>
              </a:ext>
            </a:extLst>
          </p:cNvPr>
          <p:cNvSpPr txBox="1"/>
          <p:nvPr/>
        </p:nvSpPr>
        <p:spPr>
          <a:xfrm>
            <a:off x="1648047" y="1638087"/>
            <a:ext cx="5029200" cy="1015663"/>
          </a:xfrm>
          <a:prstGeom prst="rect">
            <a:avLst/>
          </a:prstGeom>
          <a:noFill/>
        </p:spPr>
        <p:txBody>
          <a:bodyPr wrap="square" rtlCol="0">
            <a:spAutoFit/>
          </a:bodyPr>
          <a:lstStyle/>
          <a:p>
            <a:r>
              <a:rPr lang="en-US" sz="2000" dirty="0">
                <a:solidFill>
                  <a:srgbClr val="FF8AD8"/>
                </a:solidFill>
                <a:latin typeface="Century" panose="02040604050505020304" pitchFamily="18" charset="0"/>
              </a:rPr>
              <a:t>Cardiff’s Millennium stadium has the largest retractable roof of any sports stadium in the world.</a:t>
            </a:r>
          </a:p>
        </p:txBody>
      </p:sp>
      <p:sp>
        <p:nvSpPr>
          <p:cNvPr id="6" name="TextBox 5">
            <a:extLst>
              <a:ext uri="{FF2B5EF4-FFF2-40B4-BE49-F238E27FC236}">
                <a16:creationId xmlns:a16="http://schemas.microsoft.com/office/drawing/2014/main" id="{427CB217-5CB7-B744-A7A9-CBA4CCCAC95C}"/>
              </a:ext>
            </a:extLst>
          </p:cNvPr>
          <p:cNvSpPr txBox="1"/>
          <p:nvPr/>
        </p:nvSpPr>
        <p:spPr>
          <a:xfrm>
            <a:off x="8261498" y="3934047"/>
            <a:ext cx="3444949" cy="1323439"/>
          </a:xfrm>
          <a:prstGeom prst="rect">
            <a:avLst/>
          </a:prstGeom>
          <a:noFill/>
        </p:spPr>
        <p:txBody>
          <a:bodyPr wrap="square" rtlCol="0">
            <a:spAutoFit/>
          </a:bodyPr>
          <a:lstStyle/>
          <a:p>
            <a:r>
              <a:rPr lang="en-US" sz="2000" dirty="0">
                <a:solidFill>
                  <a:srgbClr val="FF8AD8"/>
                </a:solidFill>
                <a:latin typeface="Century" panose="02040604050505020304" pitchFamily="18" charset="0"/>
              </a:rPr>
              <a:t>42% of the South and West Wales coastline is designated as ‘Heritage coast’</a:t>
            </a:r>
          </a:p>
        </p:txBody>
      </p:sp>
    </p:spTree>
    <p:extLst>
      <p:ext uri="{BB962C8B-B14F-4D97-AF65-F5344CB8AC3E}">
        <p14:creationId xmlns:p14="http://schemas.microsoft.com/office/powerpoint/2010/main" val="3184196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mph" presetSubtype="2" fill="hold" nodeType="clickEffect">
                                  <p:stCondLst>
                                    <p:cond delay="0"/>
                                  </p:stCondLst>
                                  <p:childTnLst>
                                    <p:anim calcmode="lin" valueType="num">
                                      <p:cBhvr additive="sum">
                                        <p:cTn id="6" dur="2000" fill="hold"/>
                                        <p:tgtEl>
                                          <p:spTgt spid="7"/>
                                        </p:tgtEl>
                                        <p:attrNameLst>
                                          <p:attrName>3d.object.rotation.y</p:attrName>
                                        </p:attrNameLst>
                                      </p:cBhvr>
                                      <p:tavLst>
                                        <p:tav tm="0">
                                          <p:val>
                                            <p:fltVal val="0"/>
                                          </p:val>
                                        </p:tav>
                                        <p:tav tm="1120">
                                          <p:val>
                                            <p:fltVal val="-0.0012"/>
                                          </p:val>
                                        </p:tav>
                                        <p:tav tm="2250">
                                          <p:val>
                                            <p:fltVal val="-0.0098"/>
                                          </p:val>
                                        </p:tav>
                                        <p:tav tm="3370">
                                          <p:val>
                                            <p:fltVal val="-0.033"/>
                                          </p:val>
                                        </p:tav>
                                        <p:tav tm="4490">
                                          <p:val>
                                            <p:fltVal val="-0.0789"/>
                                          </p:val>
                                        </p:tav>
                                        <p:tav tm="5620">
                                          <p:val>
                                            <p:fltVal val="-0.1548"/>
                                          </p:val>
                                        </p:tav>
                                        <p:tav tm="6740">
                                          <p:val>
                                            <p:fltVal val="-0.267"/>
                                          </p:val>
                                        </p:tav>
                                        <p:tav tm="7870">
                                          <p:val>
                                            <p:fltVal val="-0.4235"/>
                                          </p:val>
                                        </p:tav>
                                        <p:tav tm="8990">
                                          <p:val>
                                            <p:fltVal val="-0.6337"/>
                                          </p:val>
                                        </p:tav>
                                        <p:tav tm="10110">
                                          <p:val>
                                            <p:fltVal val="-0.9013"/>
                                          </p:val>
                                        </p:tav>
                                        <p:tav tm="11240">
                                          <p:val>
                                            <p:fltVal val="-1.2353"/>
                                          </p:val>
                                        </p:tav>
                                        <p:tav tm="12360">
                                          <p:val>
                                            <p:fltVal val="-1.647"/>
                                          </p:val>
                                        </p:tav>
                                        <p:tav tm="13480">
                                          <p:val>
                                            <p:fltVal val="-2.0869"/>
                                          </p:val>
                                        </p:tav>
                                        <p:tav tm="14610">
                                          <p:val>
                                            <p:fltVal val="-2.4538"/>
                                          </p:val>
                                        </p:tav>
                                        <p:tav tm="15730">
                                          <p:val>
                                            <p:fltVal val="-2.7534"/>
                                          </p:val>
                                        </p:tav>
                                        <p:tav tm="16850">
                                          <p:val>
                                            <p:fltVal val="-2.9876"/>
                                          </p:val>
                                        </p:tav>
                                        <p:tav tm="17980">
                                          <p:val>
                                            <p:fltVal val="-3.1669"/>
                                          </p:val>
                                        </p:tav>
                                        <p:tav tm="19100">
                                          <p:val>
                                            <p:fltVal val="-3.2996"/>
                                          </p:val>
                                        </p:tav>
                                        <p:tav tm="20220">
                                          <p:val>
                                            <p:fltVal val="-3.3906"/>
                                          </p:val>
                                        </p:tav>
                                        <p:tav tm="21350">
                                          <p:val>
                                            <p:fltVal val="-3.4488"/>
                                          </p:val>
                                        </p:tav>
                                        <p:tav tm="22470">
                                          <p:val>
                                            <p:fltVal val="-3.4815"/>
                                          </p:val>
                                        </p:tav>
                                        <p:tav tm="23600">
                                          <p:val>
                                            <p:fltVal val="-3.4961"/>
                                          </p:val>
                                        </p:tav>
                                        <p:tav tm="24720">
                                          <p:val>
                                            <p:fltVal val="-3.4998"/>
                                          </p:val>
                                        </p:tav>
                                        <p:tav tm="25840">
                                          <p:val>
                                            <p:fltVal val="-3.0301"/>
                                          </p:val>
                                        </p:tav>
                                        <p:tav tm="26970">
                                          <p:val>
                                            <p:fltVal val="-0.9661"/>
                                          </p:val>
                                        </p:tav>
                                        <p:tav tm="28090">
                                          <p:val>
                                            <p:fltVal val="2.1525"/>
                                          </p:val>
                                        </p:tav>
                                        <p:tav tm="29210">
                                          <p:val>
                                            <p:fltVal val="6.1215"/>
                                          </p:val>
                                        </p:tav>
                                        <p:tav tm="30340">
                                          <p:val>
                                            <p:fltVal val="10.8322"/>
                                          </p:val>
                                        </p:tav>
                                        <p:tav tm="31460">
                                          <p:val>
                                            <p:fltVal val="16.2132"/>
                                          </p:val>
                                        </p:tav>
                                        <p:tav tm="32580">
                                          <p:val>
                                            <p:fltVal val="22.2128"/>
                                          </p:val>
                                        </p:tav>
                                        <p:tav tm="33710">
                                          <p:val>
                                            <p:fltVal val="28.7297"/>
                                          </p:val>
                                        </p:tav>
                                        <p:tav tm="34830">
                                          <p:val>
                                            <p:fltVal val="35.8493"/>
                                          </p:val>
                                        </p:tav>
                                        <p:tav tm="35960">
                                          <p:val>
                                            <p:fltVal val="43.4888"/>
                                          </p:val>
                                        </p:tav>
                                        <p:tav tm="37080">
                                          <p:val>
                                            <p:fltVal val="51.6257"/>
                                          </p:val>
                                        </p:tav>
                                        <p:tav tm="38200">
                                          <p:val>
                                            <p:fltVal val="60.2402"/>
                                          </p:val>
                                        </p:tav>
                                        <p:tav tm="39330">
                                          <p:val>
                                            <p:fltVal val="69.3155"/>
                                          </p:val>
                                        </p:tav>
                                        <p:tav tm="40450">
                                          <p:val>
                                            <p:fltVal val="78.8364"/>
                                          </p:val>
                                        </p:tav>
                                        <p:tav tm="41570">
                                          <p:val>
                                            <p:fltVal val="88.6987"/>
                                          </p:val>
                                        </p:tav>
                                        <p:tav tm="42700">
                                          <p:val>
                                            <p:fltVal val="99.0679"/>
                                          </p:val>
                                        </p:tav>
                                        <p:tav tm="43820">
                                          <p:val>
                                            <p:fltVal val="109.8461"/>
                                          </p:val>
                                        </p:tav>
                                        <p:tav tm="44940">
                                          <p:val>
                                            <p:fltVal val="121.0232"/>
                                          </p:val>
                                        </p:tav>
                                        <p:tav tm="46070">
                                          <p:val>
                                            <p:fltVal val="132.5899"/>
                                          </p:val>
                                        </p:tav>
                                        <p:tav tm="47190">
                                          <p:val>
                                            <p:fltVal val="144.5376"/>
                                          </p:val>
                                        </p:tav>
                                        <p:tav tm="48310">
                                          <p:val>
                                            <p:fltVal val="156.85851"/>
                                          </p:val>
                                        </p:tav>
                                        <p:tav tm="49440">
                                          <p:val>
                                            <p:fltVal val="169.43021"/>
                                          </p:val>
                                        </p:tav>
                                        <p:tav tm="50560">
                                          <p:val>
                                            <p:fltVal val="182.34309"/>
                                          </p:val>
                                        </p:tav>
                                        <p:tav tm="51690">
                                          <p:val>
                                            <p:fltVal val="195.1411"/>
                                          </p:val>
                                        </p:tav>
                                        <p:tav tm="52810">
                                          <p:val>
                                            <p:fltVal val="207.6945"/>
                                          </p:val>
                                        </p:tav>
                                        <p:tav tm="53930">
                                          <p:val>
                                            <p:fltVal val="219.77251"/>
                                          </p:val>
                                        </p:tav>
                                        <p:tav tm="55060">
                                          <p:val>
                                            <p:fltVal val="231.4814"/>
                                          </p:val>
                                        </p:tav>
                                        <p:tav tm="56180">
                                          <p:val>
                                            <p:fltVal val="242.91341"/>
                                          </p:val>
                                        </p:tav>
                                        <p:tav tm="57300">
                                          <p:val>
                                            <p:fltVal val="253.8558"/>
                                          </p:val>
                                        </p:tav>
                                        <p:tav tm="58430">
                                          <p:val>
                                            <p:fltVal val="264.40329"/>
                                          </p:val>
                                        </p:tav>
                                        <p:tav tm="59550">
                                          <p:val>
                                            <p:fltVal val="274.63501"/>
                                          </p:val>
                                        </p:tav>
                                        <p:tav tm="60670">
                                          <p:val>
                                            <p:fltVal val="284.35721"/>
                                          </p:val>
                                        </p:tav>
                                        <p:tav tm="61800">
                                          <p:val>
                                            <p:fltVal val="293.6507"/>
                                          </p:val>
                                        </p:tav>
                                        <p:tav tm="62920">
                                          <p:val>
                                            <p:fltVal val="302.57959"/>
                                          </p:val>
                                        </p:tav>
                                        <p:tav tm="64040">
                                          <p:val>
                                            <p:fltVal val="310.96921"/>
                                          </p:val>
                                        </p:tav>
                                        <p:tav tm="65170">
                                          <p:val>
                                            <p:fltVal val="318.88379"/>
                                          </p:val>
                                        </p:tav>
                                        <p:tav tm="66290">
                                          <p:val>
                                            <p:fltVal val="326.36801"/>
                                          </p:val>
                                        </p:tav>
                                        <p:tav tm="67420">
                                          <p:val>
                                            <p:fltVal val="333.26511"/>
                                          </p:val>
                                        </p:tav>
                                        <p:tav tm="68540">
                                          <p:val>
                                            <p:fltVal val="339.6712"/>
                                          </p:val>
                                        </p:tav>
                                        <p:tav tm="69660">
                                          <p:val>
                                            <p:fltVal val="345.43851"/>
                                          </p:val>
                                        </p:tav>
                                        <p:tav tm="70790">
                                          <p:val>
                                            <p:fltVal val="350.58469"/>
                                          </p:val>
                                        </p:tav>
                                        <p:tav tm="71910">
                                          <p:val>
                                            <p:fltVal val="355.09189"/>
                                          </p:val>
                                        </p:tav>
                                        <p:tav tm="73030">
                                          <p:val>
                                            <p:fltVal val="358.80179"/>
                                          </p:val>
                                        </p:tav>
                                        <p:tav tm="74160">
                                          <p:val>
                                            <p:fltVal val="361.63531"/>
                                          </p:val>
                                        </p:tav>
                                        <p:tav tm="75280">
                                          <p:val>
                                            <p:fltVal val="363.345"/>
                                          </p:val>
                                        </p:tav>
                                        <p:tav tm="76400">
                                          <p:val>
                                            <p:fltVal val="363.4978"/>
                                          </p:val>
                                        </p:tav>
                                        <p:tav tm="77530">
                                          <p:val>
                                            <p:fltVal val="363.47061"/>
                                          </p:val>
                                        </p:tav>
                                        <p:tav tm="78650">
                                          <p:val>
                                            <p:fltVal val="363.38339"/>
                                          </p:val>
                                        </p:tav>
                                        <p:tav tm="79780">
                                          <p:val>
                                            <p:fltVal val="363.20349"/>
                                          </p:val>
                                        </p:tav>
                                        <p:tav tm="80900">
                                          <p:val>
                                            <p:fltVal val="362.8963"/>
                                          </p:val>
                                        </p:tav>
                                        <p:tav tm="82020">
                                          <p:val>
                                            <p:fltVal val="362.4227"/>
                                          </p:val>
                                        </p:tav>
                                        <p:tav tm="83150">
                                          <p:val>
                                            <p:fltVal val="361.7569"/>
                                          </p:val>
                                        </p:tav>
                                        <p:tav tm="84270">
                                          <p:val>
                                            <p:fltVal val="361.0874"/>
                                          </p:val>
                                        </p:tav>
                                        <p:tav tm="85390">
                                          <p:val>
                                            <p:fltVal val="360.6105"/>
                                          </p:val>
                                        </p:tav>
                                        <p:tav tm="86520">
                                          <p:val>
                                            <p:fltVal val="360.30069"/>
                                          </p:val>
                                        </p:tav>
                                        <p:tav tm="87640">
                                          <p:val>
                                            <p:fltVal val="360.1188"/>
                                          </p:val>
                                        </p:tav>
                                        <p:tav tm="88760">
                                          <p:val>
                                            <p:fltVal val="360.03021"/>
                                          </p:val>
                                        </p:tav>
                                        <p:tav tm="89890">
                                          <p:val>
                                            <p:fltVal val="360.00229"/>
                                          </p:val>
                                        </p:tav>
                                        <p:tav tm="91010">
                                          <p:val>
                                            <p:fltVal val="360"/>
                                          </p:val>
                                        </p:tav>
                                        <p:tav tm="92130">
                                          <p:val>
                                            <p:fltVal val="360"/>
                                          </p:val>
                                        </p:tav>
                                        <p:tav tm="93260">
                                          <p:val>
                                            <p:fltVal val="360"/>
                                          </p:val>
                                        </p:tav>
                                        <p:tav tm="94380">
                                          <p:val>
                                            <p:fltVal val="360"/>
                                          </p:val>
                                        </p:tav>
                                        <p:tav tm="95510">
                                          <p:val>
                                            <p:fltVal val="360"/>
                                          </p:val>
                                        </p:tav>
                                        <p:tav tm="96630">
                                          <p:val>
                                            <p:fltVal val="360"/>
                                          </p:val>
                                        </p:tav>
                                        <p:tav tm="97750">
                                          <p:val>
                                            <p:fltVal val="360"/>
                                          </p:val>
                                        </p:tav>
                                        <p:tav tm="98880">
                                          <p:val>
                                            <p:fltVal val="360"/>
                                          </p:val>
                                        </p:tav>
                                        <p:tav tm="100000">
                                          <p:val>
                                            <p:fltVal val="360"/>
                                          </p:val>
                                        </p:tav>
                                      </p:tavLst>
                                    </p:anim>
                                    <p:anim calcmode="lin" valueType="num">
                                      <p:cBhvr additive="sum">
                                        <p:cTn id="7" dur="2000" fill="hold"/>
                                        <p:tgtEl>
                                          <p:spTgt spid="7"/>
                                        </p:tgtEl>
                                        <p:attrNameLst>
                                          <p:attrName>3d.object.translation.y</p:attrName>
                                        </p:attrNameLst>
                                      </p:cBhvr>
                                      <p:tavLst>
                                        <p:tav tm="0">
                                          <p:val>
                                            <p:fltVal val="0"/>
                                          </p:val>
                                        </p:tav>
                                        <p:tav tm="1120">
                                          <p:val>
                                            <p:fltVal val="0"/>
                                          </p:val>
                                        </p:tav>
                                        <p:tav tm="2250">
                                          <p:val>
                                            <p:fltVal val="-10E-5"/>
                                          </p:val>
                                        </p:tav>
                                        <p:tav tm="3370">
                                          <p:val>
                                            <p:fltVal val="-0.0004"/>
                                          </p:val>
                                        </p:tav>
                                        <p:tav tm="4490">
                                          <p:val>
                                            <p:fltVal val="-0.0011"/>
                                          </p:val>
                                        </p:tav>
                                        <p:tav tm="5620">
                                          <p:val>
                                            <p:fltVal val="-0.0021"/>
                                          </p:val>
                                        </p:tav>
                                        <p:tav tm="6740">
                                          <p:val>
                                            <p:fltVal val="-0.0037"/>
                                          </p:val>
                                        </p:tav>
                                        <p:tav tm="7870">
                                          <p:val>
                                            <p:fltVal val="-0.0059"/>
                                          </p:val>
                                        </p:tav>
                                        <p:tav tm="8990">
                                          <p:val>
                                            <p:fltVal val="-0.0088"/>
                                          </p:val>
                                        </p:tav>
                                        <p:tav tm="10110">
                                          <p:val>
                                            <p:fltVal val="-0.0125"/>
                                          </p:val>
                                        </p:tav>
                                        <p:tav tm="11240">
                                          <p:val>
                                            <p:fltVal val="-0.0162"/>
                                          </p:val>
                                        </p:tav>
                                        <p:tav tm="12360">
                                          <p:val>
                                            <p:fltVal val="-0.0191"/>
                                          </p:val>
                                        </p:tav>
                                        <p:tav tm="13480">
                                          <p:val>
                                            <p:fltVal val="-0.0213"/>
                                          </p:val>
                                        </p:tav>
                                        <p:tav tm="14610">
                                          <p:val>
                                            <p:fltVal val="-0.0228"/>
                                          </p:val>
                                        </p:tav>
                                        <p:tav tm="15730">
                                          <p:val>
                                            <p:fltVal val="-0.0239"/>
                                          </p:val>
                                        </p:tav>
                                        <p:tav tm="16850">
                                          <p:val>
                                            <p:fltVal val="-0.0245"/>
                                          </p:val>
                                        </p:tav>
                                        <p:tav tm="17980">
                                          <p:val>
                                            <p:fltVal val="-0.0248"/>
                                          </p:val>
                                        </p:tav>
                                        <p:tav tm="19100">
                                          <p:val>
                                            <p:fltVal val="-0.0249"/>
                                          </p:val>
                                        </p:tav>
                                        <p:tav tm="20220">
                                          <p:val>
                                            <p:fltVal val="-0.0249"/>
                                          </p:val>
                                        </p:tav>
                                        <p:tav tm="21350">
                                          <p:val>
                                            <p:fltVal val="-0.0248"/>
                                          </p:val>
                                        </p:tav>
                                        <p:tav tm="22470">
                                          <p:val>
                                            <p:fltVal val="-0.0241"/>
                                          </p:val>
                                        </p:tav>
                                        <p:tav tm="23600">
                                          <p:val>
                                            <p:fltVal val="-0.022"/>
                                          </p:val>
                                        </p:tav>
                                        <p:tav tm="24720">
                                          <p:val>
                                            <p:fltVal val="-0.0179"/>
                                          </p:val>
                                        </p:tav>
                                        <p:tav tm="25840">
                                          <p:val>
                                            <p:fltVal val="-0.0113"/>
                                          </p:val>
                                        </p:tav>
                                        <p:tav tm="26970">
                                          <p:val>
                                            <p:fltVal val="-0.0013"/>
                                          </p:val>
                                        </p:tav>
                                        <p:tav tm="28090">
                                          <p:val>
                                            <p:fltVal val="0.0124"/>
                                          </p:val>
                                        </p:tav>
                                        <p:tav tm="29210">
                                          <p:val>
                                            <p:fltVal val="0.0309"/>
                                          </p:val>
                                        </p:tav>
                                        <p:tav tm="30340">
                                          <p:val>
                                            <p:fltVal val="0.0546"/>
                                          </p:val>
                                        </p:tav>
                                        <p:tav tm="31460">
                                          <p:val>
                                            <p:fltVal val="0.0842"/>
                                          </p:val>
                                        </p:tav>
                                        <p:tav tm="32580">
                                          <p:val>
                                            <p:fltVal val="0.1204"/>
                                          </p:val>
                                        </p:tav>
                                        <p:tav tm="33710">
                                          <p:val>
                                            <p:fltVal val="0.1634"/>
                                          </p:val>
                                        </p:tav>
                                        <p:tav tm="34830">
                                          <p:val>
                                            <p:fltVal val="0.2145"/>
                                          </p:val>
                                        </p:tav>
                                        <p:tav tm="35960">
                                          <p:val>
                                            <p:fltVal val="0.2711"/>
                                          </p:val>
                                        </p:tav>
                                        <p:tav tm="37080">
                                          <p:val>
                                            <p:fltVal val="0.3207"/>
                                          </p:val>
                                        </p:tav>
                                        <p:tav tm="38200">
                                          <p:val>
                                            <p:fltVal val="0.3625"/>
                                          </p:val>
                                        </p:tav>
                                        <p:tav tm="39330">
                                          <p:val>
                                            <p:fltVal val="0.3973"/>
                                          </p:val>
                                        </p:tav>
                                        <p:tav tm="40450">
                                          <p:val>
                                            <p:fltVal val="0.4256"/>
                                          </p:val>
                                        </p:tav>
                                        <p:tav tm="41570">
                                          <p:val>
                                            <p:fltVal val="0.448"/>
                                          </p:val>
                                        </p:tav>
                                        <p:tav tm="42700">
                                          <p:val>
                                            <p:fltVal val="0.4655"/>
                                          </p:val>
                                        </p:tav>
                                        <p:tav tm="43820">
                                          <p:val>
                                            <p:fltVal val="0.4786"/>
                                          </p:val>
                                        </p:tav>
                                        <p:tav tm="44940">
                                          <p:val>
                                            <p:fltVal val="0.4878"/>
                                          </p:val>
                                        </p:tav>
                                        <p:tav tm="46070">
                                          <p:val>
                                            <p:fltVal val="0.4939"/>
                                          </p:val>
                                        </p:tav>
                                        <p:tav tm="47190">
                                          <p:val>
                                            <p:fltVal val="0.4975"/>
                                          </p:val>
                                        </p:tav>
                                        <p:tav tm="48310">
                                          <p:val>
                                            <p:fltVal val="0.4993"/>
                                          </p:val>
                                        </p:tav>
                                        <p:tav tm="49440">
                                          <p:val>
                                            <p:fltVal val="0.4999"/>
                                          </p:val>
                                        </p:tav>
                                        <p:tav tm="50560">
                                          <p:val>
                                            <p:fltVal val="0.4999"/>
                                          </p:val>
                                        </p:tav>
                                        <p:tav tm="51690">
                                          <p:val>
                                            <p:fltVal val="0.4998"/>
                                          </p:val>
                                        </p:tav>
                                        <p:tav tm="52810">
                                          <p:val>
                                            <p:fltVal val="0.4988"/>
                                          </p:val>
                                        </p:tav>
                                        <p:tav tm="53930">
                                          <p:val>
                                            <p:fltVal val="0.4965"/>
                                          </p:val>
                                        </p:tav>
                                        <p:tav tm="55060">
                                          <p:val>
                                            <p:fltVal val="0.4921"/>
                                          </p:val>
                                        </p:tav>
                                        <p:tav tm="56180">
                                          <p:val>
                                            <p:fltVal val="0.485"/>
                                          </p:val>
                                        </p:tav>
                                        <p:tav tm="57300">
                                          <p:val>
                                            <p:fltVal val="0.4746"/>
                                          </p:val>
                                        </p:tav>
                                        <p:tav tm="58430">
                                          <p:val>
                                            <p:fltVal val="0.4603"/>
                                          </p:val>
                                        </p:tav>
                                        <p:tav tm="59550">
                                          <p:val>
                                            <p:fltVal val="0.4411"/>
                                          </p:val>
                                        </p:tav>
                                        <p:tav tm="60670">
                                          <p:val>
                                            <p:fltVal val="0.4169"/>
                                          </p:val>
                                        </p:tav>
                                        <p:tav tm="61800">
                                          <p:val>
                                            <p:fltVal val="0.3868"/>
                                          </p:val>
                                        </p:tav>
                                        <p:tav tm="62920">
                                          <p:val>
                                            <p:fltVal val="0.3499"/>
                                          </p:val>
                                        </p:tav>
                                        <p:tav tm="64040">
                                          <p:val>
                                            <p:fltVal val="0.306"/>
                                          </p:val>
                                        </p:tav>
                                        <p:tav tm="65170">
                                          <p:val>
                                            <p:fltVal val="0.2544"/>
                                          </p:val>
                                        </p:tav>
                                        <p:tav tm="66290">
                                          <p:val>
                                            <p:fltVal val="0.1981"/>
                                          </p:val>
                                        </p:tav>
                                        <p:tav tm="67420">
                                          <p:val>
                                            <p:fltVal val="0.1498"/>
                                          </p:val>
                                        </p:tav>
                                        <p:tav tm="68540">
                                          <p:val>
                                            <p:fltVal val="0.1087"/>
                                          </p:val>
                                        </p:tav>
                                        <p:tav tm="69660">
                                          <p:val>
                                            <p:fltVal val="0.0748"/>
                                          </p:val>
                                        </p:tav>
                                        <p:tav tm="70790">
                                          <p:val>
                                            <p:fltVal val="0.0473"/>
                                          </p:val>
                                        </p:tav>
                                        <p:tav tm="71910">
                                          <p:val>
                                            <p:fltVal val="0.0251"/>
                                          </p:val>
                                        </p:tav>
                                        <p:tav tm="73030">
                                          <p:val>
                                            <p:fltVal val="0.0082"/>
                                          </p:val>
                                        </p:tav>
                                        <p:tav tm="74160">
                                          <p:val>
                                            <p:fltVal val="-0.0044"/>
                                          </p:val>
                                        </p:tav>
                                        <p:tav tm="75280">
                                          <p:val>
                                            <p:fltVal val="-0.0134"/>
                                          </p:val>
                                        </p:tav>
                                        <p:tav tm="76400">
                                          <p:val>
                                            <p:fltVal val="-0.0192"/>
                                          </p:val>
                                        </p:tav>
                                        <p:tav tm="77530">
                                          <p:val>
                                            <p:fltVal val="-0.0227"/>
                                          </p:val>
                                        </p:tav>
                                        <p:tav tm="78650">
                                          <p:val>
                                            <p:fltVal val="-0.0244"/>
                                          </p:val>
                                        </p:tav>
                                        <p:tav tm="79780">
                                          <p:val>
                                            <p:fltVal val="-0.0249"/>
                                          </p:val>
                                        </p:tav>
                                        <p:tav tm="80900">
                                          <p:val>
                                            <p:fltVal val="-0.0249"/>
                                          </p:val>
                                        </p:tav>
                                        <p:tav tm="82020">
                                          <p:val>
                                            <p:fltVal val="-0.0244"/>
                                          </p:val>
                                        </p:tav>
                                        <p:tav tm="83150">
                                          <p:val>
                                            <p:fltVal val="-0.0219"/>
                                          </p:val>
                                        </p:tav>
                                        <p:tav tm="84270">
                                          <p:val>
                                            <p:fltVal val="-0.0156"/>
                                          </p:val>
                                        </p:tav>
                                        <p:tav tm="85390">
                                          <p:val>
                                            <p:fltVal val="-0.0039"/>
                                          </p:val>
                                        </p:tav>
                                        <p:tav tm="86520">
                                          <p:val>
                                            <p:fltVal val="0.0104"/>
                                          </p:val>
                                        </p:tav>
                                        <p:tav tm="87640">
                                          <p:val>
                                            <p:fltVal val="0.0192"/>
                                          </p:val>
                                        </p:tav>
                                        <p:tav tm="88760">
                                          <p:val>
                                            <p:fltVal val="0.0235"/>
                                          </p:val>
                                        </p:tav>
                                        <p:tav tm="89890">
                                          <p:val>
                                            <p:fltVal val="0.0248"/>
                                          </p:val>
                                        </p:tav>
                                        <p:tav tm="91010">
                                          <p:val>
                                            <p:fltVal val="0.0249"/>
                                          </p:val>
                                        </p:tav>
                                        <p:tav tm="92130">
                                          <p:val>
                                            <p:fltVal val="0.0247"/>
                                          </p:val>
                                        </p:tav>
                                        <p:tav tm="93260">
                                          <p:val>
                                            <p:fltVal val="0.0234"/>
                                          </p:val>
                                        </p:tav>
                                        <p:tav tm="94380">
                                          <p:val>
                                            <p:fltVal val="0.0202"/>
                                          </p:val>
                                        </p:tav>
                                        <p:tav tm="95510">
                                          <p:val>
                                            <p:fltVal val="0.0143"/>
                                          </p:val>
                                        </p:tav>
                                        <p:tav tm="96630">
                                          <p:val>
                                            <p:fltVal val="0.0071"/>
                                          </p:val>
                                        </p:tav>
                                        <p:tav tm="97750">
                                          <p:val>
                                            <p:fltVal val="0.0027"/>
                                          </p:val>
                                        </p:tav>
                                        <p:tav tm="98880">
                                          <p:val>
                                            <p:fltVal val="0.0007"/>
                                          </p:val>
                                        </p:tav>
                                        <p:tav tm="100000">
                                          <p:val>
                                            <p:fltVal val="0"/>
                                          </p:val>
                                        </p:tav>
                                      </p:tavLst>
                                    </p:anim>
                                    <p:anim calcmode="lin" valueType="num">
                                      <p:cBhvr additive="mult">
                                        <p:cTn id="8" dur="2000" fill="hold"/>
                                        <p:tgtEl>
                                          <p:spTgt spid="7"/>
                                        </p:tgtEl>
                                        <p:attrNameLst>
                                          <p:attrName>3d.object.scale.x</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9" dur="2000" fill="hold"/>
                                        <p:tgtEl>
                                          <p:spTgt spid="7"/>
                                        </p:tgtEl>
                                        <p:attrNameLst>
                                          <p:attrName>3d.object.scale.y</p:attrName>
                                        </p:attrNameLst>
                                      </p:cBhvr>
                                      <p:tavLst>
                                        <p:tav tm="0">
                                          <p:val>
                                            <p:fltVal val="1"/>
                                          </p:val>
                                        </p:tav>
                                        <p:tav tm="1120">
                                          <p:val>
                                            <p:fltVal val="0.9999"/>
                                          </p:val>
                                        </p:tav>
                                        <p:tav tm="2250">
                                          <p:val>
                                            <p:fltVal val="0.9994"/>
                                          </p:val>
                                        </p:tav>
                                        <p:tav tm="3370">
                                          <p:val>
                                            <p:fltVal val="0.9981"/>
                                          </p:val>
                                        </p:tav>
                                        <p:tav tm="4490">
                                          <p:val>
                                            <p:fltVal val="0.9955"/>
                                          </p:val>
                                        </p:tav>
                                        <p:tav tm="5620">
                                          <p:val>
                                            <p:fltVal val="0.9913"/>
                                          </p:val>
                                        </p:tav>
                                        <p:tav tm="6740">
                                          <p:val>
                                            <p:fltVal val="0.985"/>
                                          </p:val>
                                        </p:tav>
                                        <p:tav tm="7870">
                                          <p:val>
                                            <p:fltVal val="0.9763"/>
                                          </p:val>
                                        </p:tav>
                                        <p:tav tm="8990">
                                          <p:val>
                                            <p:fltVal val="0.9646"/>
                                          </p:val>
                                        </p:tav>
                                        <p:tav tm="10110">
                                          <p:val>
                                            <p:fltVal val="0.9497"/>
                                          </p:val>
                                        </p:tav>
                                        <p:tav tm="11240">
                                          <p:val>
                                            <p:fltVal val="0.9348"/>
                                          </p:val>
                                        </p:tav>
                                        <p:tav tm="12360">
                                          <p:val>
                                            <p:fltVal val="0.9232"/>
                                          </p:val>
                                        </p:tav>
                                        <p:tav tm="13480">
                                          <p:val>
                                            <p:fltVal val="0.9146"/>
                                          </p:val>
                                        </p:tav>
                                        <p:tav tm="14610">
                                          <p:val>
                                            <p:fltVal val="0.9084"/>
                                          </p:val>
                                        </p:tav>
                                        <p:tav tm="15730">
                                          <p:val>
                                            <p:fltVal val="0.9042"/>
                                          </p:val>
                                        </p:tav>
                                        <p:tav tm="16850">
                                          <p:val>
                                            <p:fltVal val="0.9017"/>
                                          </p:val>
                                        </p:tav>
                                        <p:tav tm="17980">
                                          <p:val>
                                            <p:fltVal val="0.9005"/>
                                          </p:val>
                                        </p:tav>
                                        <p:tav tm="19100">
                                          <p:val>
                                            <p:fltVal val="0.9"/>
                                          </p:val>
                                        </p:tav>
                                        <p:tav tm="20220">
                                          <p:val>
                                            <p:fltVal val="0.8999"/>
                                          </p:val>
                                        </p:tav>
                                        <p:tav tm="21350">
                                          <p:val>
                                            <p:fltVal val="0.9006"/>
                                          </p:val>
                                        </p:tav>
                                        <p:tav tm="22470">
                                          <p:val>
                                            <p:fltVal val="0.9046"/>
                                          </p:val>
                                        </p:tav>
                                        <p:tav tm="23600">
                                          <p:val>
                                            <p:fltVal val="0.9153"/>
                                          </p:val>
                                        </p:tav>
                                        <p:tav tm="24720">
                                          <p:val>
                                            <p:fltVal val="0.9362"/>
                                          </p:val>
                                        </p:tav>
                                        <p:tav tm="25840">
                                          <p:val>
                                            <p:fltVal val="0.9659"/>
                                          </p:val>
                                        </p:tav>
                                        <p:tav tm="26970">
                                          <p:val>
                                            <p:fltVal val="0.9858"/>
                                          </p:val>
                                        </p:tav>
                                        <p:tav tm="28090">
                                          <p:val>
                                            <p:fltVal val="0.9959"/>
                                          </p:val>
                                        </p:tav>
                                        <p:tav tm="29210">
                                          <p:val>
                                            <p:fltVal val="0.9995"/>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0.9998"/>
                                          </p:val>
                                        </p:tav>
                                        <p:tav tm="68540">
                                          <p:val>
                                            <p:fltVal val="0.9987"/>
                                          </p:val>
                                        </p:tav>
                                        <p:tav tm="69660">
                                          <p:val>
                                            <p:fltVal val="0.9955"/>
                                          </p:val>
                                        </p:tav>
                                        <p:tav tm="70790">
                                          <p:val>
                                            <p:fltVal val="0.9888"/>
                                          </p:val>
                                        </p:tav>
                                        <p:tav tm="71910">
                                          <p:val>
                                            <p:fltVal val="0.9775"/>
                                          </p:val>
                                        </p:tav>
                                        <p:tav tm="73030">
                                          <p:val>
                                            <p:fltVal val="0.9605"/>
                                          </p:val>
                                        </p:tav>
                                        <p:tav tm="74160">
                                          <p:val>
                                            <p:fltVal val="0.9385"/>
                                          </p:val>
                                        </p:tav>
                                        <p:tav tm="75280">
                                          <p:val>
                                            <p:fltVal val="0.9217"/>
                                          </p:val>
                                        </p:tav>
                                        <p:tav tm="76400">
                                          <p:val>
                                            <p:fltVal val="0.9107"/>
                                          </p:val>
                                        </p:tav>
                                        <p:tav tm="77530">
                                          <p:val>
                                            <p:fltVal val="0.9042"/>
                                          </p:val>
                                        </p:tav>
                                        <p:tav tm="78650">
                                          <p:val>
                                            <p:fltVal val="0.901"/>
                                          </p:val>
                                        </p:tav>
                                        <p:tav tm="79780">
                                          <p:val>
                                            <p:fltVal val="0.9"/>
                                          </p:val>
                                        </p:tav>
                                        <p:tav tm="80900">
                                          <p:val>
                                            <p:fltVal val="0.9"/>
                                          </p:val>
                                        </p:tav>
                                        <p:tav tm="82020">
                                          <p:val>
                                            <p:fltVal val="0.901"/>
                                          </p:val>
                                        </p:tav>
                                        <p:tav tm="83150">
                                          <p:val>
                                            <p:fltVal val="0.9061"/>
                                          </p:val>
                                        </p:tav>
                                        <p:tav tm="84270">
                                          <p:val>
                                            <p:fltVal val="0.9186"/>
                                          </p:val>
                                        </p:tav>
                                        <p:tav tm="85390">
                                          <p:val>
                                            <p:fltVal val="0.942"/>
                                          </p:val>
                                        </p:tav>
                                        <p:tav tm="86520">
                                          <p:val>
                                            <p:fltVal val="0.9709"/>
                                          </p:val>
                                        </p:tav>
                                        <p:tav tm="87640">
                                          <p:val>
                                            <p:fltVal val="0.9885"/>
                                          </p:val>
                                        </p:tav>
                                        <p:tav tm="88760">
                                          <p:val>
                                            <p:fltVal val="0.997"/>
                                          </p:val>
                                        </p:tav>
                                        <p:tav tm="89890">
                                          <p:val>
                                            <p:fltVal val="0.9997"/>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10" dur="2000" fill="hold"/>
                                        <p:tgtEl>
                                          <p:spTgt spid="7"/>
                                        </p:tgtEl>
                                        <p:attrNameLst>
                                          <p:attrName>3d.object.scale.z</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2000"/>
                                        <p:tgtEl>
                                          <p:spTgt spid="3"/>
                                        </p:tgtEl>
                                      </p:cBhvr>
                                    </p:animEffect>
                                    <p:anim calcmode="lin" valueType="num">
                                      <p:cBhvr>
                                        <p:cTn id="23" dur="2000" fill="hold"/>
                                        <p:tgtEl>
                                          <p:spTgt spid="3"/>
                                        </p:tgtEl>
                                        <p:attrNameLst>
                                          <p:attrName>ppt_w</p:attrName>
                                        </p:attrNameLst>
                                      </p:cBhvr>
                                      <p:tavLst>
                                        <p:tav tm="0" fmla="#ppt_w*sin(2.5*pi*$)">
                                          <p:val>
                                            <p:fltVal val="0"/>
                                          </p:val>
                                        </p:tav>
                                        <p:tav tm="100000">
                                          <p:val>
                                            <p:fltVal val="1"/>
                                          </p:val>
                                        </p:tav>
                                      </p:tavLst>
                                    </p:anim>
                                    <p:anim calcmode="lin" valueType="num">
                                      <p:cBhvr>
                                        <p:cTn id="24"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1000" fill="hold"/>
                                        <p:tgtEl>
                                          <p:spTgt spid="5"/>
                                        </p:tgtEl>
                                        <p:attrNameLst>
                                          <p:attrName>ppt_w</p:attrName>
                                        </p:attrNameLst>
                                      </p:cBhvr>
                                      <p:tavLst>
                                        <p:tav tm="0">
                                          <p:val>
                                            <p:strVal val="#ppt_w*0.70"/>
                                          </p:val>
                                        </p:tav>
                                        <p:tav tm="100000">
                                          <p:val>
                                            <p:strVal val="#ppt_w"/>
                                          </p:val>
                                        </p:tav>
                                      </p:tavLst>
                                    </p:anim>
                                    <p:anim calcmode="lin" valueType="num">
                                      <p:cBhvr>
                                        <p:cTn id="30" dur="1000" fill="hold"/>
                                        <p:tgtEl>
                                          <p:spTgt spid="5"/>
                                        </p:tgtEl>
                                        <p:attrNameLst>
                                          <p:attrName>ppt_h</p:attrName>
                                        </p:attrNameLst>
                                      </p:cBhvr>
                                      <p:tavLst>
                                        <p:tav tm="0">
                                          <p:val>
                                            <p:strVal val="#ppt_h"/>
                                          </p:val>
                                        </p:tav>
                                        <p:tav tm="100000">
                                          <p:val>
                                            <p:strVal val="#ppt_h"/>
                                          </p:val>
                                        </p:tav>
                                      </p:tavLst>
                                    </p:anim>
                                    <p:animEffect transition="in" filter="fade">
                                      <p:cBhvr>
                                        <p:cTn id="31" dur="10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8" presetClass="entr" presetSubtype="12"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strips(downLeft)">
                                      <p:cBhvr>
                                        <p:cTn id="3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FB82883-1DC0-4BE1-A607-009095F33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FA25AC6-09B7-49F2-BA06-91EFADA0E8EF}"/>
              </a:ext>
            </a:extLst>
          </p:cNvPr>
          <p:cNvPicPr>
            <a:picLocks noChangeAspect="1"/>
          </p:cNvPicPr>
          <p:nvPr/>
        </p:nvPicPr>
        <p:blipFill rotWithShape="1">
          <a:blip r:embed="rId2"/>
          <a:srcRect t="5659" b="10071"/>
          <a:stretch/>
        </p:blipFill>
        <p:spPr>
          <a:xfrm>
            <a:off x="20" y="10"/>
            <a:ext cx="12191980" cy="6857990"/>
          </a:xfrm>
          <a:prstGeom prst="rect">
            <a:avLst/>
          </a:prstGeom>
        </p:spPr>
      </p:pic>
      <p:sp>
        <p:nvSpPr>
          <p:cNvPr id="12" name="Rectangle 11">
            <a:extLst>
              <a:ext uri="{FF2B5EF4-FFF2-40B4-BE49-F238E27FC236}">
                <a16:creationId xmlns:a16="http://schemas.microsoft.com/office/drawing/2014/main" id="{A3473CF9-37EB-43E7-89EF-D2D1C53D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615" y="4638503"/>
            <a:ext cx="8384770" cy="1332634"/>
          </a:xfrm>
          <a:prstGeom prst="rect">
            <a:avLst/>
          </a:prstGeom>
          <a:solidFill>
            <a:schemeClr val="bg1">
              <a:alpha val="95000"/>
            </a:schemeClr>
          </a:solidFill>
          <a:ln w="12700">
            <a:solidFill>
              <a:srgbClr val="EFEFE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B233263-F32B-7942-A714-BF516A7C6553}"/>
              </a:ext>
            </a:extLst>
          </p:cNvPr>
          <p:cNvSpPr txBox="1"/>
          <p:nvPr/>
        </p:nvSpPr>
        <p:spPr>
          <a:xfrm>
            <a:off x="2103121" y="4727173"/>
            <a:ext cx="7985759" cy="868823"/>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000" dirty="0">
                <a:latin typeface="+mj-lt"/>
                <a:ea typeface="+mj-ea"/>
                <a:cs typeface="+mj-cs"/>
              </a:rPr>
              <a:t>Thank you for watching</a:t>
            </a:r>
          </a:p>
        </p:txBody>
      </p:sp>
      <p:sp>
        <p:nvSpPr>
          <p:cNvPr id="14" name="Rectangle: Rounded Corners 13">
            <a:extLst>
              <a:ext uri="{FF2B5EF4-FFF2-40B4-BE49-F238E27FC236}">
                <a16:creationId xmlns:a16="http://schemas.microsoft.com/office/drawing/2014/main" id="{586B4EF9-43BA-4655-A6FF-1D8E21574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3110" y="5628237"/>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Tree>
    <p:extLst>
      <p:ext uri="{BB962C8B-B14F-4D97-AF65-F5344CB8AC3E}">
        <p14:creationId xmlns:p14="http://schemas.microsoft.com/office/powerpoint/2010/main" val="271019136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403</Words>
  <Application>Microsoft Macintosh PowerPoint</Application>
  <PresentationFormat>Widescreen</PresentationFormat>
  <Paragraphs>31</Paragraphs>
  <Slides>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Bahrije Ashani</dc:creator>
  <cp:lastModifiedBy>Bahrije Ashani</cp:lastModifiedBy>
  <cp:revision>1</cp:revision>
  <dcterms:created xsi:type="dcterms:W3CDTF">2020-05-12T18:24:34Z</dcterms:created>
  <dcterms:modified xsi:type="dcterms:W3CDTF">2020-05-12T18:25:12Z</dcterms:modified>
</cp:coreProperties>
</file>