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02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11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60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27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25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5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279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031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15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57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312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9369D-67BB-44F8-89DB-084483B29417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0025C-C44F-4C4E-B327-CA856FC70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481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e:Flag_of_the_United_Kingdom_reversed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ommons.wikimedia.org/wiki/File:Person_icon_BLACK-01.svg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dfreephotos.com/vector-images/cartoon-sun-vector-art.png.php" TargetMode="External"/><Relationship Id="rId3" Type="http://schemas.openxmlformats.org/officeDocument/2006/relationships/hyperlink" Target="http://www.pngall.com/light-bulb-png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eedpix.com/photo/33614/stickman-man-stick-black-pointing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s://pixabay.com/en/snowflake-snow-winter-blue-flake-2910087/" TargetMode="External"/><Relationship Id="rId4" Type="http://schemas.openxmlformats.org/officeDocument/2006/relationships/hyperlink" Target="https://creativecommons.org/licenses/by-nc/3.0/" TargetMode="Externa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://ipkitten.blogspot.com/2011/05/monday-miscellany_16.html" TargetMode="External"/><Relationship Id="rId7" Type="http://schemas.openxmlformats.org/officeDocument/2006/relationships/hyperlink" Target="https://creativecommons.org/licenses/by-sa/3.0/" TargetMode="External"/><Relationship Id="rId12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Flag_of_France.svg" TargetMode="External"/><Relationship Id="rId11" Type="http://schemas.openxmlformats.org/officeDocument/2006/relationships/hyperlink" Target="http://www.all-flags-world.com/country-flag/Spain/national-spanish-flag.php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0.jpg"/><Relationship Id="rId4" Type="http://schemas.openxmlformats.org/officeDocument/2006/relationships/hyperlink" Target="https://creativecommons.org/licenses/by/3.0/" TargetMode="External"/><Relationship Id="rId9" Type="http://schemas.openxmlformats.org/officeDocument/2006/relationships/hyperlink" Target="https://openclipart.org/detail/17754/flag-of-the-united-kingdo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kipedia_logo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ig_Ben_night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friendlyrentals.com/en/london/suggestions/buckingham_westminster_opening-posts-224-4_1935.htm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Elizabeth_II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clipart.org/detail/17754/flag-of-the-united-kingdom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F80156-80FB-4BFE-9D23-F8B214C48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36638" y="2915477"/>
            <a:ext cx="5655362" cy="28276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1C0DFD-89CE-4EEC-9B1D-B3DA5FD128A8}"/>
              </a:ext>
            </a:extLst>
          </p:cNvPr>
          <p:cNvSpPr txBox="1"/>
          <p:nvPr/>
        </p:nvSpPr>
        <p:spPr>
          <a:xfrm>
            <a:off x="10241280" y="6457742"/>
            <a:ext cx="156972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en.wikipedia.org/wiki/File:Flag_of_the_United_Kingdom_reversed.sv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99953B0-52E9-4308-986D-12DB7298AF93}"/>
              </a:ext>
            </a:extLst>
          </p:cNvPr>
          <p:cNvSpPr/>
          <p:nvPr/>
        </p:nvSpPr>
        <p:spPr>
          <a:xfrm>
            <a:off x="2385971" y="462674"/>
            <a:ext cx="673094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Going to </a:t>
            </a:r>
            <a:r>
              <a:rPr lang="en-US" sz="8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Britian</a:t>
            </a:r>
            <a:endParaRPr lang="en-US" sz="8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3D644360-FD0C-4069-A485-559E48853D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-181847" y="2614818"/>
            <a:ext cx="3222240" cy="3429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8D37DD5-86ED-4A0E-8CB6-1E0F688E8306}"/>
              </a:ext>
            </a:extLst>
          </p:cNvPr>
          <p:cNvSpPr txBox="1"/>
          <p:nvPr/>
        </p:nvSpPr>
        <p:spPr>
          <a:xfrm>
            <a:off x="2873760" y="6973416"/>
            <a:ext cx="156972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s://commons.wikimedia.org/wiki/File:Person_icon_BLACK-01.sv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91A5C52A-0551-4227-94A2-9D22EE69FF9E}"/>
              </a:ext>
            </a:extLst>
          </p:cNvPr>
          <p:cNvSpPr/>
          <p:nvPr/>
        </p:nvSpPr>
        <p:spPr>
          <a:xfrm>
            <a:off x="2623930" y="3763617"/>
            <a:ext cx="3222240" cy="10336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49B1D4-D336-4E3C-B4FE-71F17D212E7D}"/>
              </a:ext>
            </a:extLst>
          </p:cNvPr>
          <p:cNvSpPr/>
          <p:nvPr/>
        </p:nvSpPr>
        <p:spPr>
          <a:xfrm>
            <a:off x="2278580" y="449422"/>
            <a:ext cx="607108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Advice page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51BE4B-FA2E-40A8-A4D5-60DE9951DA2C}"/>
              </a:ext>
            </a:extLst>
          </p:cNvPr>
          <p:cNvSpPr txBox="1"/>
          <p:nvPr/>
        </p:nvSpPr>
        <p:spPr>
          <a:xfrm>
            <a:off x="3392557" y="1772861"/>
            <a:ext cx="5406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 Climate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E26070-0743-4E08-901C-4C2F0FC75B7B}"/>
              </a:ext>
            </a:extLst>
          </p:cNvPr>
          <p:cNvSpPr txBox="1"/>
          <p:nvPr/>
        </p:nvSpPr>
        <p:spPr>
          <a:xfrm>
            <a:off x="390939" y="2836811"/>
            <a:ext cx="11701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England is a cold country except during the summer and maybe spring it can get hot.</a:t>
            </a:r>
          </a:p>
          <a:p>
            <a:r>
              <a:rPr lang="en-US" dirty="0">
                <a:solidFill>
                  <a:srgbClr val="00B050"/>
                </a:solidFill>
              </a:rPr>
              <a:t>England can get very cold since its way up north witch is colder than west or east or even south.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AB304C-E387-47FF-8911-5FEC5EE6535F}"/>
              </a:ext>
            </a:extLst>
          </p:cNvPr>
          <p:cNvSpPr txBox="1"/>
          <p:nvPr/>
        </p:nvSpPr>
        <p:spPr>
          <a:xfrm>
            <a:off x="2053690" y="3601134"/>
            <a:ext cx="6520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Appropriate clothing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F2D0F8-A2F9-4AEA-96C8-D48D01AFF213}"/>
              </a:ext>
            </a:extLst>
          </p:cNvPr>
          <p:cNvSpPr txBox="1"/>
          <p:nvPr/>
        </p:nvSpPr>
        <p:spPr>
          <a:xfrm>
            <a:off x="291548" y="4524464"/>
            <a:ext cx="119004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Winter/Autumn                                                                                                                                                                    Summer/Spring</a:t>
            </a:r>
            <a:endParaRPr lang="en-US" sz="2400" dirty="0">
              <a:solidFill>
                <a:srgbClr val="FFFF00"/>
              </a:solidFill>
            </a:endParaRPr>
          </a:p>
          <a:p>
            <a:r>
              <a:rPr lang="en-US" dirty="0">
                <a:solidFill>
                  <a:srgbClr val="FFFF00"/>
                </a:solidFill>
              </a:rPr>
              <a:t>A thick winter coat                                                                                                                                                               Short sleeve shirt</a:t>
            </a:r>
          </a:p>
          <a:p>
            <a:r>
              <a:rPr lang="en-US" dirty="0">
                <a:solidFill>
                  <a:srgbClr val="FFFF00"/>
                </a:solidFill>
              </a:rPr>
              <a:t>Wooly glove                                                                                                                                                                         A coat                                                                                                                                                        </a:t>
            </a:r>
          </a:p>
          <a:p>
            <a:r>
              <a:rPr lang="en-US" dirty="0">
                <a:solidFill>
                  <a:srgbClr val="FFFF00"/>
                </a:solidFill>
              </a:rPr>
              <a:t>Wooly socks                                                                                                                                                                            Shoes</a:t>
            </a:r>
          </a:p>
          <a:p>
            <a:r>
              <a:rPr lang="en-US" dirty="0">
                <a:solidFill>
                  <a:srgbClr val="FFFF00"/>
                </a:solidFill>
              </a:rPr>
              <a:t>Wooly jumper                                                                                                                                                                        Sliders/Slippers</a:t>
            </a:r>
          </a:p>
          <a:p>
            <a:r>
              <a:rPr lang="en-US" dirty="0">
                <a:solidFill>
                  <a:srgbClr val="FFFF00"/>
                </a:solidFill>
              </a:rPr>
              <a:t>Wooly scarf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r>
              <a:rPr lang="en-US" dirty="0">
                <a:solidFill>
                  <a:srgbClr val="FFFF00"/>
                </a:solidFill>
              </a:rPr>
              <a:t>Boots       </a:t>
            </a:r>
          </a:p>
        </p:txBody>
      </p:sp>
      <p:pic>
        <p:nvPicPr>
          <p:cNvPr id="23" name="Picture 22" descr="A picture containing object, light, table, sitting&#10;&#10;Description automatically generated">
            <a:extLst>
              <a:ext uri="{FF2B5EF4-FFF2-40B4-BE49-F238E27FC236}">
                <a16:creationId xmlns:a16="http://schemas.microsoft.com/office/drawing/2014/main" id="{AE4B3961-8B9B-46EF-8B74-540E2DAF8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67749" y="94744"/>
            <a:ext cx="1420789" cy="167811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766C9C3-3C44-4046-8B41-48F31BA978B8}"/>
              </a:ext>
            </a:extLst>
          </p:cNvPr>
          <p:cNvSpPr txBox="1"/>
          <p:nvPr/>
        </p:nvSpPr>
        <p:spPr>
          <a:xfrm>
            <a:off x="7246960" y="7043112"/>
            <a:ext cx="142078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www.pngall.com/light-bulb-pn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/3.0/"/>
              </a:rPr>
              <a:t>CC BY-NC</a:t>
            </a:r>
            <a:endParaRPr lang="en-US" sz="900"/>
          </a:p>
        </p:txBody>
      </p:sp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780F0223-F7F0-4020-8FB2-5A36974E72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364735" y="1899155"/>
            <a:ext cx="1886371" cy="1200329"/>
          </a:xfrm>
          <a:prstGeom prst="rect">
            <a:avLst/>
          </a:prstGeom>
        </p:spPr>
      </p:pic>
      <p:pic>
        <p:nvPicPr>
          <p:cNvPr id="28" name="Picture 27" descr="A picture containing light, lit&#10;&#10;Description automatically generated">
            <a:extLst>
              <a:ext uri="{FF2B5EF4-FFF2-40B4-BE49-F238E27FC236}">
                <a16:creationId xmlns:a16="http://schemas.microsoft.com/office/drawing/2014/main" id="{10BA6E94-45D9-4725-96BA-08C57219CD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0396507" y="2886206"/>
            <a:ext cx="1668289" cy="1668289"/>
          </a:xfrm>
          <a:prstGeom prst="rect">
            <a:avLst/>
          </a:prstGeom>
        </p:spPr>
      </p:pic>
      <p:pic>
        <p:nvPicPr>
          <p:cNvPr id="30" name="Picture 29" descr="A picture containing black, drawing&#10;&#10;Description automatically generated">
            <a:extLst>
              <a:ext uri="{FF2B5EF4-FFF2-40B4-BE49-F238E27FC236}">
                <a16:creationId xmlns:a16="http://schemas.microsoft.com/office/drawing/2014/main" id="{CA9A5B0E-0BC1-4AC2-8047-8A2C6B2D799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553741" y="3457761"/>
            <a:ext cx="1499949" cy="115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82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595A8A-D8E8-405E-80E6-689711B72682}"/>
              </a:ext>
            </a:extLst>
          </p:cNvPr>
          <p:cNvSpPr/>
          <p:nvPr/>
        </p:nvSpPr>
        <p:spPr>
          <a:xfrm>
            <a:off x="3355944" y="346964"/>
            <a:ext cx="479772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9600" b="1" cap="none" spc="0" dirty="0">
                <a:ln/>
                <a:solidFill>
                  <a:schemeClr val="accent3"/>
                </a:solidFill>
                <a:effectLst/>
              </a:rPr>
              <a:t>language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3585169-8247-4755-B83E-322A7E231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14762" y="346964"/>
            <a:ext cx="2582670" cy="21915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D4FAB5-EF24-4DC9-813A-F3247448DF14}"/>
              </a:ext>
            </a:extLst>
          </p:cNvPr>
          <p:cNvSpPr txBox="1"/>
          <p:nvPr/>
        </p:nvSpPr>
        <p:spPr>
          <a:xfrm>
            <a:off x="9321421" y="2538484"/>
            <a:ext cx="166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hlinkClick r:id="rId3" tooltip="http://ipkitten.blogspot.com/2011/05/monday-miscellany_16.html"/>
              </a:rPr>
              <a:t>This Photo</a:t>
            </a:r>
            <a:r>
              <a:rPr lang="en-US" sz="900" dirty="0"/>
              <a:t> by Unknown Author is licensed under </a:t>
            </a:r>
            <a:r>
              <a:rPr lang="en-US" sz="900" dirty="0">
                <a:hlinkClick r:id="rId4" tooltip="https://creativecommons.org/licenses/by/3.0/"/>
              </a:rPr>
              <a:t>CC BY</a:t>
            </a:r>
            <a:endParaRPr lang="en-US" sz="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CE3593-A516-43F0-B48C-6876A951D451}"/>
              </a:ext>
            </a:extLst>
          </p:cNvPr>
          <p:cNvSpPr txBox="1"/>
          <p:nvPr/>
        </p:nvSpPr>
        <p:spPr>
          <a:xfrm>
            <a:off x="0" y="2402006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The most common language in Britain is English and its actually very easy to learn!</a:t>
            </a:r>
          </a:p>
          <a:p>
            <a:r>
              <a:rPr lang="en-US" dirty="0">
                <a:solidFill>
                  <a:srgbClr val="002060"/>
                </a:solidFill>
              </a:rPr>
              <a:t>The easiest words are Hi Hello Yes No Bye </a:t>
            </a:r>
          </a:p>
          <a:p>
            <a:r>
              <a:rPr lang="en-US" dirty="0">
                <a:solidFill>
                  <a:srgbClr val="002060"/>
                </a:solidFill>
              </a:rPr>
              <a:t>But there are also many different languages such as Spanish and French. </a:t>
            </a:r>
          </a:p>
          <a:p>
            <a:endParaRPr lang="en-US" dirty="0"/>
          </a:p>
        </p:txBody>
      </p: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2611373F-E97B-456B-843D-5592B3EF78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208710" y="4330132"/>
            <a:ext cx="3983290" cy="265448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B19F68C-39AA-4AFD-ACE9-89B55B41C2F1}"/>
              </a:ext>
            </a:extLst>
          </p:cNvPr>
          <p:cNvSpPr txBox="1"/>
          <p:nvPr/>
        </p:nvSpPr>
        <p:spPr>
          <a:xfrm>
            <a:off x="10316296" y="7184304"/>
            <a:ext cx="1875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s://commons.wikimedia.org/wiki/File:Flag_of_France.sv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7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A6C11616-EA3B-40E9-8C09-8E4D7F8908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909623" y="4330132"/>
            <a:ext cx="4170738" cy="2527868"/>
          </a:xfrm>
          <a:prstGeom prst="rect">
            <a:avLst/>
          </a:prstGeom>
        </p:spPr>
      </p:pic>
      <p:pic>
        <p:nvPicPr>
          <p:cNvPr id="21" name="Picture 20" descr="A picture containing food&#10;&#10;Description automatically generated">
            <a:extLst>
              <a:ext uri="{FF2B5EF4-FFF2-40B4-BE49-F238E27FC236}">
                <a16:creationId xmlns:a16="http://schemas.microsoft.com/office/drawing/2014/main" id="{105A122C-F54A-46DA-8BEB-E2F580442D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-10528" y="4330132"/>
            <a:ext cx="3791802" cy="252786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DC5650B-F352-49FD-A157-DFCF52820DAF}"/>
              </a:ext>
            </a:extLst>
          </p:cNvPr>
          <p:cNvSpPr txBox="1"/>
          <p:nvPr/>
        </p:nvSpPr>
        <p:spPr>
          <a:xfrm>
            <a:off x="952500" y="6991680"/>
            <a:ext cx="2403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1" tooltip="http://www.all-flags-world.com/country-flag/Spain/national-spanish-flag.php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2" tooltip="https://creativecommons.org/licenses/by-nc-sa/3.0/"/>
              </a:rPr>
              <a:t>CC BY-SA-NC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4239352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3FC5D17-6347-4D84-A06E-308AB755D77C}"/>
              </a:ext>
            </a:extLst>
          </p:cNvPr>
          <p:cNvSpPr/>
          <p:nvPr/>
        </p:nvSpPr>
        <p:spPr>
          <a:xfrm>
            <a:off x="762001" y="803325"/>
            <a:ext cx="53145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cap="none" spc="0">
                <a:ln w="12700" cmpd="sng">
                  <a:solidFill>
                    <a:schemeClr val="accent4"/>
                  </a:solidFill>
                  <a:prstDash val="solid"/>
                </a:ln>
                <a:effectLst/>
                <a:latin typeface="+mj-lt"/>
                <a:ea typeface="+mj-ea"/>
                <a:cs typeface="+mj-cs"/>
              </a:rPr>
              <a:t>Schools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35C5A2-2F28-4547-A951-158FAD01078F}"/>
              </a:ext>
            </a:extLst>
          </p:cNvPr>
          <p:cNvSpPr txBox="1"/>
          <p:nvPr/>
        </p:nvSpPr>
        <p:spPr>
          <a:xfrm>
            <a:off x="762000" y="2279018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If you have any children you can take them to school.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Schools in Britain aren’t that different from others.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You can learn English Math Science and even more as you are older.</a:t>
            </a:r>
          </a:p>
        </p:txBody>
      </p:sp>
      <p:pic>
        <p:nvPicPr>
          <p:cNvPr id="8" name="Picture 7" descr="A picture containing object, black, sitting, photo&#10;&#10;Description automatically generated">
            <a:extLst>
              <a:ext uri="{FF2B5EF4-FFF2-40B4-BE49-F238E27FC236}">
                <a16:creationId xmlns:a16="http://schemas.microsoft.com/office/drawing/2014/main" id="{6D3262CD-C93B-4F94-A1D0-1675A43CFF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767" b="-1"/>
          <a:stretch/>
        </p:blipFill>
        <p:spPr>
          <a:xfrm>
            <a:off x="6892263" y="90661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8F09A71-4F15-4A0A-93CB-15BC2A83A36D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en.wikipedia.org/wiki/Wikipedia_logo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6842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ck tower lit up at night&#10;&#10;Description automatically generated">
            <a:extLst>
              <a:ext uri="{FF2B5EF4-FFF2-40B4-BE49-F238E27FC236}">
                <a16:creationId xmlns:a16="http://schemas.microsoft.com/office/drawing/2014/main" id="{E836136D-27C2-4DF8-858F-55E1DF1D2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0677" y="0"/>
            <a:ext cx="13139225" cy="73855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19B48D-6684-4326-9280-5AC56610C584}"/>
              </a:ext>
            </a:extLst>
          </p:cNvPr>
          <p:cNvSpPr txBox="1"/>
          <p:nvPr/>
        </p:nvSpPr>
        <p:spPr>
          <a:xfrm>
            <a:off x="140677" y="6887196"/>
            <a:ext cx="131392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commons.wikimedia.org/wiki/File:Big_Ben_night.jp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57977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astle with water in front of a lake surrounded by trees&#10;&#10;Description automatically generated">
            <a:extLst>
              <a:ext uri="{FF2B5EF4-FFF2-40B4-BE49-F238E27FC236}">
                <a16:creationId xmlns:a16="http://schemas.microsoft.com/office/drawing/2014/main" id="{058534AA-207D-4273-9A65-A461B6CFE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323557"/>
            <a:ext cx="12192000" cy="71815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8269C6C-E943-4B34-813E-DD2F1641168A}"/>
              </a:ext>
            </a:extLst>
          </p:cNvPr>
          <p:cNvSpPr txBox="1"/>
          <p:nvPr/>
        </p:nvSpPr>
        <p:spPr>
          <a:xfrm>
            <a:off x="0" y="6858000"/>
            <a:ext cx="10668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blog.friendlyrentals.com/en/london/suggestions/buckingham_westminster_opening-posts-224-4_1935.htm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nc/3.0/"/>
              </a:rPr>
              <a:t>CC BY-NC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279224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wearing a purple hat&#10;&#10;Description automatically generated">
            <a:extLst>
              <a:ext uri="{FF2B5EF4-FFF2-40B4-BE49-F238E27FC236}">
                <a16:creationId xmlns:a16="http://schemas.microsoft.com/office/drawing/2014/main" id="{E0BC120D-8A87-4EB9-9452-C3FA9F3D7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09182" y="0"/>
            <a:ext cx="12567882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1BB9507-27F7-457D-A233-D921994CBE70}"/>
              </a:ext>
            </a:extLst>
          </p:cNvPr>
          <p:cNvSpPr txBox="1"/>
          <p:nvPr/>
        </p:nvSpPr>
        <p:spPr>
          <a:xfrm>
            <a:off x="-109182" y="6858000"/>
            <a:ext cx="12567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en.wikipedia.org/wiki/Elizabeth_II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3020706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A2D2BED1-855B-442A-ACE1-D8CAC95925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703" r="440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643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251</Words>
  <Application>Microsoft Office PowerPoint</Application>
  <PresentationFormat>Widescreen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Yacine</dc:creator>
  <cp:lastModifiedBy>Mohamed Yacine</cp:lastModifiedBy>
  <cp:revision>2</cp:revision>
  <dcterms:created xsi:type="dcterms:W3CDTF">2020-06-24T13:31:26Z</dcterms:created>
  <dcterms:modified xsi:type="dcterms:W3CDTF">2020-06-24T13:33:52Z</dcterms:modified>
</cp:coreProperties>
</file>