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handoutMasterIdLst>
    <p:handoutMasterId r:id="rId25"/>
  </p:handoutMasterIdLst>
  <p:sldIdLst>
    <p:sldId id="261" r:id="rId2"/>
    <p:sldId id="263" r:id="rId3"/>
    <p:sldId id="258" r:id="rId4"/>
    <p:sldId id="262" r:id="rId5"/>
    <p:sldId id="264" r:id="rId6"/>
    <p:sldId id="265" r:id="rId7"/>
    <p:sldId id="266" r:id="rId8"/>
    <p:sldId id="257" r:id="rId9"/>
    <p:sldId id="260" r:id="rId10"/>
    <p:sldId id="259" r:id="rId11"/>
    <p:sldId id="267" r:id="rId12"/>
    <p:sldId id="268" r:id="rId13"/>
    <p:sldId id="269" r:id="rId14"/>
    <p:sldId id="271" r:id="rId15"/>
    <p:sldId id="270" r:id="rId16"/>
    <p:sldId id="273" r:id="rId17"/>
    <p:sldId id="274" r:id="rId18"/>
    <p:sldId id="276" r:id="rId19"/>
    <p:sldId id="275" r:id="rId20"/>
    <p:sldId id="277" r:id="rId21"/>
    <p:sldId id="279" r:id="rId22"/>
    <p:sldId id="278" r:id="rId2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lison Schulte" initials="AS" lastIdx="2" clrIdx="0">
    <p:extLst>
      <p:ext uri="{19B8F6BF-5375-455C-9EA6-DF929625EA0E}">
        <p15:presenceInfo xmlns:p15="http://schemas.microsoft.com/office/powerpoint/2012/main" userId="35689f716cecc643"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7" autoAdjust="0"/>
    <p:restoredTop sz="92619" autoAdjust="0"/>
  </p:normalViewPr>
  <p:slideViewPr>
    <p:cSldViewPr snapToGrid="0">
      <p:cViewPr varScale="1">
        <p:scale>
          <a:sx n="151" d="100"/>
          <a:sy n="151" d="100"/>
        </p:scale>
        <p:origin x="2946" y="150"/>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124" d="100"/>
          <a:sy n="124" d="100"/>
        </p:scale>
        <p:origin x="7590"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8" Type="http://schemas.openxmlformats.org/officeDocument/2006/relationships/image" Target="../media/image38.svg"/><Relationship Id="rId13"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3.png"/><Relationship Id="rId12" Type="http://schemas.openxmlformats.org/officeDocument/2006/relationships/image" Target="../media/image42.svg"/><Relationship Id="rId2" Type="http://schemas.openxmlformats.org/officeDocument/2006/relationships/image" Target="../media/image32.svg"/><Relationship Id="rId16" Type="http://schemas.openxmlformats.org/officeDocument/2006/relationships/image" Target="../media/image46.svg"/><Relationship Id="rId1" Type="http://schemas.openxmlformats.org/officeDocument/2006/relationships/image" Target="../media/image30.png"/><Relationship Id="rId6" Type="http://schemas.openxmlformats.org/officeDocument/2006/relationships/image" Target="../media/image36.svg"/><Relationship Id="rId11" Type="http://schemas.openxmlformats.org/officeDocument/2006/relationships/image" Target="../media/image35.png"/><Relationship Id="rId5" Type="http://schemas.openxmlformats.org/officeDocument/2006/relationships/image" Target="../media/image32.png"/><Relationship Id="rId15" Type="http://schemas.openxmlformats.org/officeDocument/2006/relationships/image" Target="../media/image37.png"/><Relationship Id="rId10" Type="http://schemas.openxmlformats.org/officeDocument/2006/relationships/image" Target="../media/image40.svg"/><Relationship Id="rId4" Type="http://schemas.openxmlformats.org/officeDocument/2006/relationships/image" Target="../media/image34.svg"/><Relationship Id="rId9" Type="http://schemas.openxmlformats.org/officeDocument/2006/relationships/image" Target="../media/image34.png"/><Relationship Id="rId14" Type="http://schemas.openxmlformats.org/officeDocument/2006/relationships/image" Target="../media/image44.svg"/></Relationships>
</file>

<file path=ppt/diagrams/_rels/drawing1.xml.rels><?xml version="1.0" encoding="UTF-8" standalone="yes"?>
<Relationships xmlns="http://schemas.openxmlformats.org/package/2006/relationships"><Relationship Id="rId8" Type="http://schemas.openxmlformats.org/officeDocument/2006/relationships/image" Target="../media/image38.svg"/><Relationship Id="rId13"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3.png"/><Relationship Id="rId12" Type="http://schemas.openxmlformats.org/officeDocument/2006/relationships/image" Target="../media/image42.svg"/><Relationship Id="rId2" Type="http://schemas.openxmlformats.org/officeDocument/2006/relationships/image" Target="../media/image32.svg"/><Relationship Id="rId16" Type="http://schemas.openxmlformats.org/officeDocument/2006/relationships/image" Target="../media/image46.svg"/><Relationship Id="rId1" Type="http://schemas.openxmlformats.org/officeDocument/2006/relationships/image" Target="../media/image30.png"/><Relationship Id="rId6" Type="http://schemas.openxmlformats.org/officeDocument/2006/relationships/image" Target="../media/image36.svg"/><Relationship Id="rId11" Type="http://schemas.openxmlformats.org/officeDocument/2006/relationships/image" Target="../media/image35.png"/><Relationship Id="rId5" Type="http://schemas.openxmlformats.org/officeDocument/2006/relationships/image" Target="../media/image32.png"/><Relationship Id="rId15" Type="http://schemas.openxmlformats.org/officeDocument/2006/relationships/image" Target="../media/image37.png"/><Relationship Id="rId10" Type="http://schemas.openxmlformats.org/officeDocument/2006/relationships/image" Target="../media/image40.svg"/><Relationship Id="rId4" Type="http://schemas.openxmlformats.org/officeDocument/2006/relationships/image" Target="../media/image34.svg"/><Relationship Id="rId9" Type="http://schemas.openxmlformats.org/officeDocument/2006/relationships/image" Target="../media/image34.png"/><Relationship Id="rId14" Type="http://schemas.openxmlformats.org/officeDocument/2006/relationships/image" Target="../media/image44.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75508A77-D41D-4D07-A52F-084BAE5DE3C7}"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7C26B4B4-5911-4155-BDEF-CB79CB4B5932}">
      <dgm:prSet custT="1"/>
      <dgm:spPr/>
      <dgm:t>
        <a:bodyPr/>
        <a:lstStyle/>
        <a:p>
          <a:r>
            <a:rPr lang="en-GB" sz="2800" b="1" dirty="0">
              <a:latin typeface="Arial Rounded MT Bold" panose="020F0704030504030204" pitchFamily="34" charset="0"/>
            </a:rPr>
            <a:t>Reading</a:t>
          </a:r>
          <a:endParaRPr lang="en-US" sz="2800" b="1" dirty="0">
            <a:latin typeface="Arial Rounded MT Bold" panose="020F0704030504030204" pitchFamily="34" charset="0"/>
          </a:endParaRPr>
        </a:p>
      </dgm:t>
    </dgm:pt>
    <dgm:pt modelId="{7D9BAD7C-A66D-4A9E-877F-16F99C77BDB8}" type="parTrans" cxnId="{0F400709-2832-4FCF-B303-61541043DE92}">
      <dgm:prSet/>
      <dgm:spPr/>
      <dgm:t>
        <a:bodyPr/>
        <a:lstStyle/>
        <a:p>
          <a:endParaRPr lang="en-US"/>
        </a:p>
      </dgm:t>
    </dgm:pt>
    <dgm:pt modelId="{7CDF6871-BD5A-43E5-8D39-8AFA59CC2A13}" type="sibTrans" cxnId="{0F400709-2832-4FCF-B303-61541043DE92}">
      <dgm:prSet/>
      <dgm:spPr/>
      <dgm:t>
        <a:bodyPr/>
        <a:lstStyle/>
        <a:p>
          <a:endParaRPr lang="en-US"/>
        </a:p>
      </dgm:t>
    </dgm:pt>
    <dgm:pt modelId="{D91007B6-4075-4434-8A43-BF77A434DC54}">
      <dgm:prSet custT="1"/>
      <dgm:spPr/>
      <dgm:t>
        <a:bodyPr/>
        <a:lstStyle/>
        <a:p>
          <a:r>
            <a:rPr lang="en-GB" sz="2800" b="1" dirty="0">
              <a:latin typeface="Arial Rounded MT Bold" panose="020F0704030504030204" pitchFamily="34" charset="0"/>
            </a:rPr>
            <a:t>Writing</a:t>
          </a:r>
          <a:r>
            <a:rPr lang="en-GB" sz="1600" dirty="0">
              <a:latin typeface="Arial Rounded MT Bold" panose="020F0704030504030204" pitchFamily="34" charset="0"/>
            </a:rPr>
            <a:t> </a:t>
          </a:r>
          <a:endParaRPr lang="en-US" sz="1600" dirty="0">
            <a:latin typeface="Arial Rounded MT Bold" panose="020F0704030504030204" pitchFamily="34" charset="0"/>
          </a:endParaRPr>
        </a:p>
      </dgm:t>
    </dgm:pt>
    <dgm:pt modelId="{8EF97D6F-0317-49A9-AE64-DED9E4206FF0}" type="parTrans" cxnId="{DAAB679C-08F8-47B8-872A-AA5194B52688}">
      <dgm:prSet/>
      <dgm:spPr/>
      <dgm:t>
        <a:bodyPr/>
        <a:lstStyle/>
        <a:p>
          <a:endParaRPr lang="en-US"/>
        </a:p>
      </dgm:t>
    </dgm:pt>
    <dgm:pt modelId="{C42DD7BF-6ADB-4989-BB68-79F969330BF3}" type="sibTrans" cxnId="{DAAB679C-08F8-47B8-872A-AA5194B52688}">
      <dgm:prSet/>
      <dgm:spPr/>
      <dgm:t>
        <a:bodyPr/>
        <a:lstStyle/>
        <a:p>
          <a:endParaRPr lang="en-US"/>
        </a:p>
      </dgm:t>
    </dgm:pt>
    <dgm:pt modelId="{14BE8F33-825A-43B9-984F-804135E1424C}">
      <dgm:prSet custT="1"/>
      <dgm:spPr/>
      <dgm:t>
        <a:bodyPr/>
        <a:lstStyle/>
        <a:p>
          <a:r>
            <a:rPr lang="en-GB" sz="2800" b="1" dirty="0">
              <a:latin typeface="Arial Rounded MT Bold" panose="020F0704030504030204" pitchFamily="34" charset="0"/>
            </a:rPr>
            <a:t>Spelling</a:t>
          </a:r>
          <a:endParaRPr lang="en-US" sz="2800" b="1" dirty="0">
            <a:latin typeface="Arial Rounded MT Bold" panose="020F0704030504030204" pitchFamily="34" charset="0"/>
          </a:endParaRPr>
        </a:p>
      </dgm:t>
    </dgm:pt>
    <dgm:pt modelId="{C36F279B-7F67-4A1A-A047-546EF13DC93A}" type="parTrans" cxnId="{335D44F2-FE17-4A8A-84CD-821E9228B6FD}">
      <dgm:prSet/>
      <dgm:spPr/>
      <dgm:t>
        <a:bodyPr/>
        <a:lstStyle/>
        <a:p>
          <a:endParaRPr lang="en-US"/>
        </a:p>
      </dgm:t>
    </dgm:pt>
    <dgm:pt modelId="{DB11DDEC-D862-41C7-A6D7-EF778C1325B5}" type="sibTrans" cxnId="{335D44F2-FE17-4A8A-84CD-821E9228B6FD}">
      <dgm:prSet/>
      <dgm:spPr/>
      <dgm:t>
        <a:bodyPr/>
        <a:lstStyle/>
        <a:p>
          <a:endParaRPr lang="en-US"/>
        </a:p>
      </dgm:t>
    </dgm:pt>
    <dgm:pt modelId="{A9336571-1429-46B5-9962-17B04469F892}">
      <dgm:prSet custT="1"/>
      <dgm:spPr/>
      <dgm:t>
        <a:bodyPr/>
        <a:lstStyle/>
        <a:p>
          <a:r>
            <a:rPr lang="en-GB" sz="2800" b="1" dirty="0">
              <a:latin typeface="Arial Rounded MT Bold" panose="020F0704030504030204" pitchFamily="34" charset="0"/>
            </a:rPr>
            <a:t>Arithmetic</a:t>
          </a:r>
          <a:endParaRPr lang="en-US" sz="2800" b="1" dirty="0">
            <a:latin typeface="Arial Rounded MT Bold" panose="020F0704030504030204" pitchFamily="34" charset="0"/>
          </a:endParaRPr>
        </a:p>
      </dgm:t>
    </dgm:pt>
    <dgm:pt modelId="{F7401E2C-DF45-4F30-931F-A11B373DB4F8}" type="parTrans" cxnId="{7CDBC281-A4AC-413A-8AB4-559726D2C668}">
      <dgm:prSet/>
      <dgm:spPr/>
      <dgm:t>
        <a:bodyPr/>
        <a:lstStyle/>
        <a:p>
          <a:endParaRPr lang="en-US"/>
        </a:p>
      </dgm:t>
    </dgm:pt>
    <dgm:pt modelId="{3BE56DC9-EBC0-4240-8C69-4949FD9FF98C}" type="sibTrans" cxnId="{7CDBC281-A4AC-413A-8AB4-559726D2C668}">
      <dgm:prSet/>
      <dgm:spPr/>
      <dgm:t>
        <a:bodyPr/>
        <a:lstStyle/>
        <a:p>
          <a:endParaRPr lang="en-US"/>
        </a:p>
      </dgm:t>
    </dgm:pt>
    <dgm:pt modelId="{5E19C7AD-1A5F-4256-8356-C90A0D02C637}">
      <dgm:prSet custT="1"/>
      <dgm:spPr/>
      <dgm:t>
        <a:bodyPr/>
        <a:lstStyle/>
        <a:p>
          <a:r>
            <a:rPr lang="en-GB" sz="2400" dirty="0">
              <a:latin typeface="Arial Rounded MT Bold" panose="020F0704030504030204" pitchFamily="34" charset="0"/>
            </a:rPr>
            <a:t>Religious Education and Catechism</a:t>
          </a:r>
          <a:endParaRPr lang="en-US" sz="2400" dirty="0">
            <a:latin typeface="Arial Rounded MT Bold" panose="020F0704030504030204" pitchFamily="34" charset="0"/>
          </a:endParaRPr>
        </a:p>
      </dgm:t>
    </dgm:pt>
    <dgm:pt modelId="{EA98D58E-62E1-485D-B3B0-5448BF9E6B25}" type="parTrans" cxnId="{0B7E067E-28BD-46C2-A615-7D731130361B}">
      <dgm:prSet/>
      <dgm:spPr/>
      <dgm:t>
        <a:bodyPr/>
        <a:lstStyle/>
        <a:p>
          <a:endParaRPr lang="en-US"/>
        </a:p>
      </dgm:t>
    </dgm:pt>
    <dgm:pt modelId="{FC8DDB16-571E-4CB9-8F13-19B43B5C1EA0}" type="sibTrans" cxnId="{0B7E067E-28BD-46C2-A615-7D731130361B}">
      <dgm:prSet/>
      <dgm:spPr/>
      <dgm:t>
        <a:bodyPr/>
        <a:lstStyle/>
        <a:p>
          <a:endParaRPr lang="en-US"/>
        </a:p>
      </dgm:t>
    </dgm:pt>
    <dgm:pt modelId="{6066709F-C59E-4A1F-A7A0-416E48AFD8D2}">
      <dgm:prSet custT="1"/>
      <dgm:spPr/>
      <dgm:t>
        <a:bodyPr/>
        <a:lstStyle/>
        <a:p>
          <a:r>
            <a:rPr lang="en-GB" sz="2000" dirty="0">
              <a:latin typeface="Arial Rounded MT Bold" panose="020F0704030504030204" pitchFamily="34" charset="0"/>
            </a:rPr>
            <a:t>Recitation – learning long poems by heart </a:t>
          </a:r>
          <a:endParaRPr lang="en-US" sz="2000" dirty="0">
            <a:latin typeface="Arial Rounded MT Bold" panose="020F0704030504030204" pitchFamily="34" charset="0"/>
          </a:endParaRPr>
        </a:p>
      </dgm:t>
    </dgm:pt>
    <dgm:pt modelId="{39BE9B55-E5C5-458D-A327-209BB88AAE42}" type="parTrans" cxnId="{0120A931-CA87-48EE-9281-9F3DB08DF15B}">
      <dgm:prSet/>
      <dgm:spPr/>
      <dgm:t>
        <a:bodyPr/>
        <a:lstStyle/>
        <a:p>
          <a:endParaRPr lang="en-US"/>
        </a:p>
      </dgm:t>
    </dgm:pt>
    <dgm:pt modelId="{F2598783-5857-4D7F-A06E-0AD6D7E85C9D}" type="sibTrans" cxnId="{0120A931-CA87-48EE-9281-9F3DB08DF15B}">
      <dgm:prSet/>
      <dgm:spPr/>
      <dgm:t>
        <a:bodyPr/>
        <a:lstStyle/>
        <a:p>
          <a:endParaRPr lang="en-US"/>
        </a:p>
      </dgm:t>
    </dgm:pt>
    <dgm:pt modelId="{026D8196-C93A-46CC-8121-A5DB3A494036}">
      <dgm:prSet custT="1"/>
      <dgm:spPr/>
      <dgm:t>
        <a:bodyPr/>
        <a:lstStyle/>
        <a:p>
          <a:r>
            <a:rPr lang="en-GB" sz="2000" dirty="0">
              <a:latin typeface="Arial Rounded MT Bold" panose="020F0704030504030204" pitchFamily="34" charset="0"/>
            </a:rPr>
            <a:t>The boys learnt science ,drawing and Swedish drill</a:t>
          </a:r>
          <a:endParaRPr lang="en-US" sz="2000" dirty="0">
            <a:latin typeface="Arial Rounded MT Bold" panose="020F0704030504030204" pitchFamily="34" charset="0"/>
          </a:endParaRPr>
        </a:p>
      </dgm:t>
    </dgm:pt>
    <dgm:pt modelId="{44E4144B-3379-4253-A331-B8EE26A5AAD8}" type="parTrans" cxnId="{70A8B4BD-B8AD-44B2-8E9E-5AF35BE81B85}">
      <dgm:prSet/>
      <dgm:spPr/>
      <dgm:t>
        <a:bodyPr/>
        <a:lstStyle/>
        <a:p>
          <a:endParaRPr lang="en-US"/>
        </a:p>
      </dgm:t>
    </dgm:pt>
    <dgm:pt modelId="{FC67E32A-7187-4960-9188-42EDCC2C0B73}" type="sibTrans" cxnId="{70A8B4BD-B8AD-44B2-8E9E-5AF35BE81B85}">
      <dgm:prSet/>
      <dgm:spPr/>
      <dgm:t>
        <a:bodyPr/>
        <a:lstStyle/>
        <a:p>
          <a:endParaRPr lang="en-US"/>
        </a:p>
      </dgm:t>
    </dgm:pt>
    <dgm:pt modelId="{5EBF8320-8A58-47A1-AA0A-321553506555}">
      <dgm:prSet custT="1"/>
      <dgm:spPr/>
      <dgm:t>
        <a:bodyPr/>
        <a:lstStyle/>
        <a:p>
          <a:r>
            <a:rPr lang="en-GB" sz="2000" dirty="0">
              <a:latin typeface="Arial Rounded MT Bold" panose="020F0704030504030204" pitchFamily="34" charset="0"/>
            </a:rPr>
            <a:t>The girls learnt </a:t>
          </a:r>
          <a:r>
            <a:rPr lang="en-GB" sz="2000" dirty="0" err="1">
              <a:latin typeface="Arial Rounded MT Bold" panose="020F0704030504030204" pitchFamily="34" charset="0"/>
            </a:rPr>
            <a:t>needlework,domestic</a:t>
          </a:r>
          <a:r>
            <a:rPr lang="en-GB" sz="2000" dirty="0">
              <a:latin typeface="Arial Rounded MT Bold" panose="020F0704030504030204" pitchFamily="34" charset="0"/>
            </a:rPr>
            <a:t> science and laundry</a:t>
          </a:r>
          <a:endParaRPr lang="en-US" sz="2000" dirty="0">
            <a:latin typeface="Arial Rounded MT Bold" panose="020F0704030504030204" pitchFamily="34" charset="0"/>
          </a:endParaRPr>
        </a:p>
      </dgm:t>
    </dgm:pt>
    <dgm:pt modelId="{AD31A43A-45A0-4025-A6BA-8A5EF0E91E08}" type="parTrans" cxnId="{C785C4D7-93D6-443C-B6E9-F138D4FE0A51}">
      <dgm:prSet/>
      <dgm:spPr/>
      <dgm:t>
        <a:bodyPr/>
        <a:lstStyle/>
        <a:p>
          <a:endParaRPr lang="en-US"/>
        </a:p>
      </dgm:t>
    </dgm:pt>
    <dgm:pt modelId="{844DD7EA-6D02-420F-8708-FBA53C3A04C2}" type="sibTrans" cxnId="{C785C4D7-93D6-443C-B6E9-F138D4FE0A51}">
      <dgm:prSet/>
      <dgm:spPr/>
      <dgm:t>
        <a:bodyPr/>
        <a:lstStyle/>
        <a:p>
          <a:endParaRPr lang="en-US"/>
        </a:p>
      </dgm:t>
    </dgm:pt>
    <dgm:pt modelId="{AFB7F1F8-4E93-4093-9081-CB78B1BBC8FF}" type="pres">
      <dgm:prSet presAssocID="{75508A77-D41D-4D07-A52F-084BAE5DE3C7}" presName="root" presStyleCnt="0">
        <dgm:presLayoutVars>
          <dgm:dir/>
          <dgm:resizeHandles val="exact"/>
        </dgm:presLayoutVars>
      </dgm:prSet>
      <dgm:spPr/>
      <dgm:t>
        <a:bodyPr/>
        <a:lstStyle/>
        <a:p>
          <a:endParaRPr lang="en-US"/>
        </a:p>
      </dgm:t>
    </dgm:pt>
    <dgm:pt modelId="{FFD4F0E3-CD82-4BFB-8804-2F4397B529F1}" type="pres">
      <dgm:prSet presAssocID="{7C26B4B4-5911-4155-BDEF-CB79CB4B5932}" presName="compNode" presStyleCnt="0"/>
      <dgm:spPr/>
    </dgm:pt>
    <dgm:pt modelId="{A9B4309C-AC62-409F-9469-07720CB7408F}" type="pres">
      <dgm:prSet presAssocID="{7C26B4B4-5911-4155-BDEF-CB79CB4B5932}" presName="bgRect" presStyleLbl="bgShp" presStyleIdx="0" presStyleCnt="8"/>
      <dgm:spPr/>
    </dgm:pt>
    <dgm:pt modelId="{0E8F7A70-DB9F-4FE2-A269-00BE3684B5C0}" type="pres">
      <dgm:prSet presAssocID="{7C26B4B4-5911-4155-BDEF-CB79CB4B5932}" presName="iconRect" presStyleLbl="node1" presStyleIdx="0" presStyleCnt="8"/>
      <dgm:spPr>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Books"/>
        </a:ext>
      </dgm:extLst>
    </dgm:pt>
    <dgm:pt modelId="{4F926139-3929-4845-9C14-5A4946EF481A}" type="pres">
      <dgm:prSet presAssocID="{7C26B4B4-5911-4155-BDEF-CB79CB4B5932}" presName="spaceRect" presStyleCnt="0"/>
      <dgm:spPr/>
    </dgm:pt>
    <dgm:pt modelId="{CC5F92AB-9A65-4D72-B0EA-5D6F192FC34D}" type="pres">
      <dgm:prSet presAssocID="{7C26B4B4-5911-4155-BDEF-CB79CB4B5932}" presName="parTx" presStyleLbl="revTx" presStyleIdx="0" presStyleCnt="8">
        <dgm:presLayoutVars>
          <dgm:chMax val="0"/>
          <dgm:chPref val="0"/>
        </dgm:presLayoutVars>
      </dgm:prSet>
      <dgm:spPr/>
      <dgm:t>
        <a:bodyPr/>
        <a:lstStyle/>
        <a:p>
          <a:endParaRPr lang="en-US"/>
        </a:p>
      </dgm:t>
    </dgm:pt>
    <dgm:pt modelId="{AE7AD1DA-8385-4B25-B55E-4B2CAA1781A9}" type="pres">
      <dgm:prSet presAssocID="{7CDF6871-BD5A-43E5-8D39-8AFA59CC2A13}" presName="sibTrans" presStyleCnt="0"/>
      <dgm:spPr/>
    </dgm:pt>
    <dgm:pt modelId="{90C085FA-CD6F-47F9-94D4-1179C4D343F3}" type="pres">
      <dgm:prSet presAssocID="{D91007B6-4075-4434-8A43-BF77A434DC54}" presName="compNode" presStyleCnt="0"/>
      <dgm:spPr/>
    </dgm:pt>
    <dgm:pt modelId="{5C08A683-DB2B-4532-BB13-104C05A237C1}" type="pres">
      <dgm:prSet presAssocID="{D91007B6-4075-4434-8A43-BF77A434DC54}" presName="bgRect" presStyleLbl="bgShp" presStyleIdx="1" presStyleCnt="8"/>
      <dgm:spPr/>
    </dgm:pt>
    <dgm:pt modelId="{BABEBBA3-D856-49A2-BEC1-DCD74ADDB88E}" type="pres">
      <dgm:prSet presAssocID="{D91007B6-4075-4434-8A43-BF77A434DC54}" presName="iconRect" presStyleLbl="node1" presStyleIdx="1" presStyleCnt="8"/>
      <dgm:spPr>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Pencil"/>
        </a:ext>
      </dgm:extLst>
    </dgm:pt>
    <dgm:pt modelId="{CB931BBA-8B81-4D60-A6B7-53D66F4FD55D}" type="pres">
      <dgm:prSet presAssocID="{D91007B6-4075-4434-8A43-BF77A434DC54}" presName="spaceRect" presStyleCnt="0"/>
      <dgm:spPr/>
    </dgm:pt>
    <dgm:pt modelId="{40C0128B-E3B3-462F-BD9C-5B7A52B9ADCD}" type="pres">
      <dgm:prSet presAssocID="{D91007B6-4075-4434-8A43-BF77A434DC54}" presName="parTx" presStyleLbl="revTx" presStyleIdx="1" presStyleCnt="8">
        <dgm:presLayoutVars>
          <dgm:chMax val="0"/>
          <dgm:chPref val="0"/>
        </dgm:presLayoutVars>
      </dgm:prSet>
      <dgm:spPr/>
      <dgm:t>
        <a:bodyPr/>
        <a:lstStyle/>
        <a:p>
          <a:endParaRPr lang="en-US"/>
        </a:p>
      </dgm:t>
    </dgm:pt>
    <dgm:pt modelId="{6E24DAE2-DAEF-4C4C-8B1C-E154A63EEFD8}" type="pres">
      <dgm:prSet presAssocID="{C42DD7BF-6ADB-4989-BB68-79F969330BF3}" presName="sibTrans" presStyleCnt="0"/>
      <dgm:spPr/>
    </dgm:pt>
    <dgm:pt modelId="{302E694A-A0F3-4301-B8AF-399500A093E4}" type="pres">
      <dgm:prSet presAssocID="{14BE8F33-825A-43B9-984F-804135E1424C}" presName="compNode" presStyleCnt="0"/>
      <dgm:spPr/>
    </dgm:pt>
    <dgm:pt modelId="{B68156DB-5513-4077-9375-CE583222245E}" type="pres">
      <dgm:prSet presAssocID="{14BE8F33-825A-43B9-984F-804135E1424C}" presName="bgRect" presStyleLbl="bgShp" presStyleIdx="2" presStyleCnt="8"/>
      <dgm:spPr/>
    </dgm:pt>
    <dgm:pt modelId="{469DD86C-6821-44B8-9A6D-FEF431DD345D}" type="pres">
      <dgm:prSet presAssocID="{14BE8F33-825A-43B9-984F-804135E1424C}" presName="iconRect" presStyleLbl="node1" presStyleIdx="2" presStyleCnt="8"/>
      <dgm:spPr>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Blackboard"/>
        </a:ext>
      </dgm:extLst>
    </dgm:pt>
    <dgm:pt modelId="{698D43FE-B034-4F37-A21E-B82378E46B0D}" type="pres">
      <dgm:prSet presAssocID="{14BE8F33-825A-43B9-984F-804135E1424C}" presName="spaceRect" presStyleCnt="0"/>
      <dgm:spPr/>
    </dgm:pt>
    <dgm:pt modelId="{1BFB0760-107D-42CB-BBA7-00A5A55DAA1F}" type="pres">
      <dgm:prSet presAssocID="{14BE8F33-825A-43B9-984F-804135E1424C}" presName="parTx" presStyleLbl="revTx" presStyleIdx="2" presStyleCnt="8">
        <dgm:presLayoutVars>
          <dgm:chMax val="0"/>
          <dgm:chPref val="0"/>
        </dgm:presLayoutVars>
      </dgm:prSet>
      <dgm:spPr/>
      <dgm:t>
        <a:bodyPr/>
        <a:lstStyle/>
        <a:p>
          <a:endParaRPr lang="en-US"/>
        </a:p>
      </dgm:t>
    </dgm:pt>
    <dgm:pt modelId="{4304FA68-AC45-4889-865B-98050A12B015}" type="pres">
      <dgm:prSet presAssocID="{DB11DDEC-D862-41C7-A6D7-EF778C1325B5}" presName="sibTrans" presStyleCnt="0"/>
      <dgm:spPr/>
    </dgm:pt>
    <dgm:pt modelId="{9E4D0188-0DFD-4592-99F2-4BEF27F37136}" type="pres">
      <dgm:prSet presAssocID="{A9336571-1429-46B5-9962-17B04469F892}" presName="compNode" presStyleCnt="0"/>
      <dgm:spPr/>
    </dgm:pt>
    <dgm:pt modelId="{E47A9DAC-12D1-4F20-AC74-2513C127A015}" type="pres">
      <dgm:prSet presAssocID="{A9336571-1429-46B5-9962-17B04469F892}" presName="bgRect" presStyleLbl="bgShp" presStyleIdx="3" presStyleCnt="8"/>
      <dgm:spPr/>
    </dgm:pt>
    <dgm:pt modelId="{1FCD8A5B-9F29-4E97-B9BE-C0C85178A3FB}" type="pres">
      <dgm:prSet presAssocID="{A9336571-1429-46B5-9962-17B04469F892}" presName="iconRect" presStyleLbl="node1" presStyleIdx="3" presStyleCnt="8"/>
      <dgm:spPr>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a:noFill/>
        </a:ln>
      </dgm:spPr>
      <dgm:t>
        <a:bodyPr/>
        <a:lstStyle/>
        <a:p>
          <a:endParaRPr lang="en-US"/>
        </a:p>
      </dgm:t>
      <dgm:extLst>
        <a:ext uri="{E40237B7-FDA0-4F09-8148-C483321AD2D9}">
          <dgm14:cNvPr xmlns:dgm14="http://schemas.microsoft.com/office/drawing/2010/diagram" id="0" name="" descr="Mathematics"/>
        </a:ext>
      </dgm:extLst>
    </dgm:pt>
    <dgm:pt modelId="{A7D40C71-026B-4FB9-9BE3-586C3F4690C9}" type="pres">
      <dgm:prSet presAssocID="{A9336571-1429-46B5-9962-17B04469F892}" presName="spaceRect" presStyleCnt="0"/>
      <dgm:spPr/>
    </dgm:pt>
    <dgm:pt modelId="{FD0D6DFF-9777-4CBB-A6A5-DEC7445860EE}" type="pres">
      <dgm:prSet presAssocID="{A9336571-1429-46B5-9962-17B04469F892}" presName="parTx" presStyleLbl="revTx" presStyleIdx="3" presStyleCnt="8">
        <dgm:presLayoutVars>
          <dgm:chMax val="0"/>
          <dgm:chPref val="0"/>
        </dgm:presLayoutVars>
      </dgm:prSet>
      <dgm:spPr/>
      <dgm:t>
        <a:bodyPr/>
        <a:lstStyle/>
        <a:p>
          <a:endParaRPr lang="en-US"/>
        </a:p>
      </dgm:t>
    </dgm:pt>
    <dgm:pt modelId="{32A3D72D-F25A-41B9-BEFA-743A9F3F6851}" type="pres">
      <dgm:prSet presAssocID="{3BE56DC9-EBC0-4240-8C69-4949FD9FF98C}" presName="sibTrans" presStyleCnt="0"/>
      <dgm:spPr/>
    </dgm:pt>
    <dgm:pt modelId="{4860A696-5CB0-44AE-9D09-0435C44962B4}" type="pres">
      <dgm:prSet presAssocID="{5E19C7AD-1A5F-4256-8356-C90A0D02C637}" presName="compNode" presStyleCnt="0"/>
      <dgm:spPr/>
    </dgm:pt>
    <dgm:pt modelId="{03F67F67-5365-4210-8FB4-9D890546BF6B}" type="pres">
      <dgm:prSet presAssocID="{5E19C7AD-1A5F-4256-8356-C90A0D02C637}" presName="bgRect" presStyleLbl="bgShp" presStyleIdx="4" presStyleCnt="8" custLinFactNeighborX="764" custLinFactNeighborY="9214"/>
      <dgm:spPr/>
    </dgm:pt>
    <dgm:pt modelId="{9C427E25-C2F0-4F4B-BE13-EE7FC4406147}" type="pres">
      <dgm:prSet presAssocID="{5E19C7AD-1A5F-4256-8356-C90A0D02C637}" presName="iconRect" presStyleLbl="node1" presStyleIdx="4" presStyleCnt="8"/>
      <dgm:spPr>
        <a:blipFill>
          <a:blip xmlns:r="http://schemas.openxmlformats.org/officeDocument/2006/relationships" r:embed="rId9" cstate="hq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a:blipFill>
        <a:ln>
          <a:noFill/>
        </a:ln>
      </dgm:spPr>
      <dgm:t>
        <a:bodyPr/>
        <a:lstStyle/>
        <a:p>
          <a:endParaRPr lang="en-US"/>
        </a:p>
      </dgm:t>
      <dgm:extLst>
        <a:ext uri="{E40237B7-FDA0-4F09-8148-C483321AD2D9}">
          <dgm14:cNvPr xmlns:dgm14="http://schemas.microsoft.com/office/drawing/2010/diagram" id="0" name="" descr="Classroom"/>
        </a:ext>
      </dgm:extLst>
    </dgm:pt>
    <dgm:pt modelId="{675A6362-58B5-40B5-8A14-EEBFB6778981}" type="pres">
      <dgm:prSet presAssocID="{5E19C7AD-1A5F-4256-8356-C90A0D02C637}" presName="spaceRect" presStyleCnt="0"/>
      <dgm:spPr/>
    </dgm:pt>
    <dgm:pt modelId="{EB10FF50-80F3-4CF3-8C93-C037847E232B}" type="pres">
      <dgm:prSet presAssocID="{5E19C7AD-1A5F-4256-8356-C90A0D02C637}" presName="parTx" presStyleLbl="revTx" presStyleIdx="4" presStyleCnt="8">
        <dgm:presLayoutVars>
          <dgm:chMax val="0"/>
          <dgm:chPref val="0"/>
        </dgm:presLayoutVars>
      </dgm:prSet>
      <dgm:spPr/>
      <dgm:t>
        <a:bodyPr/>
        <a:lstStyle/>
        <a:p>
          <a:endParaRPr lang="en-US"/>
        </a:p>
      </dgm:t>
    </dgm:pt>
    <dgm:pt modelId="{9D99C3EF-AA5B-4901-9EBF-4E29B2E06F5E}" type="pres">
      <dgm:prSet presAssocID="{FC8DDB16-571E-4CB9-8F13-19B43B5C1EA0}" presName="sibTrans" presStyleCnt="0"/>
      <dgm:spPr/>
    </dgm:pt>
    <dgm:pt modelId="{8E5C64B4-5BA4-4CD1-9E83-48AF301C9931}" type="pres">
      <dgm:prSet presAssocID="{6066709F-C59E-4A1F-A7A0-416E48AFD8D2}" presName="compNode" presStyleCnt="0"/>
      <dgm:spPr/>
    </dgm:pt>
    <dgm:pt modelId="{EFA21517-4A79-4757-809A-9DAE621A2FE0}" type="pres">
      <dgm:prSet presAssocID="{6066709F-C59E-4A1F-A7A0-416E48AFD8D2}" presName="bgRect" presStyleLbl="bgShp" presStyleIdx="5" presStyleCnt="8"/>
      <dgm:spPr/>
    </dgm:pt>
    <dgm:pt modelId="{917708E5-BD66-43A8-AA74-1FD5DD2698EB}" type="pres">
      <dgm:prSet presAssocID="{6066709F-C59E-4A1F-A7A0-416E48AFD8D2}" presName="iconRect" presStyleLbl="node1" presStyleIdx="5" presStyleCnt="8"/>
      <dgm:spPr>
        <a:blipFill>
          <a:blip xmlns:r="http://schemas.openxmlformats.org/officeDocument/2006/relationships" r:embed="rId11" cstate="hqprint">
            <a:extLst>
              <a:ext uri="{28A0092B-C50C-407E-A947-70E740481C1C}">
                <a14:useLocalDpi xmlns:a14="http://schemas.microsoft.com/office/drawing/2010/main" val="0"/>
              </a:ext>
              <a:ext uri="{96DAC541-7B7A-43D3-8B79-37D633B846F1}">
                <asvg:svgBlip xmlns="" xmlns:asvg="http://schemas.microsoft.com/office/drawing/2016/SVG/main" r:embed="rId12"/>
              </a:ext>
            </a:extLst>
          </a:blip>
          <a:stretch>
            <a:fillRect/>
          </a:stretch>
        </a:blipFill>
        <a:ln>
          <a:noFill/>
        </a:ln>
      </dgm:spPr>
      <dgm:t>
        <a:bodyPr/>
        <a:lstStyle/>
        <a:p>
          <a:endParaRPr lang="en-US"/>
        </a:p>
      </dgm:t>
      <dgm:extLst>
        <a:ext uri="{E40237B7-FDA0-4F09-8148-C483321AD2D9}">
          <dgm14:cNvPr xmlns:dgm14="http://schemas.microsoft.com/office/drawing/2010/diagram" id="0" name="" descr="Love Letter"/>
        </a:ext>
      </dgm:extLst>
    </dgm:pt>
    <dgm:pt modelId="{CBF12477-F3EA-4AC7-85E4-CE039B539294}" type="pres">
      <dgm:prSet presAssocID="{6066709F-C59E-4A1F-A7A0-416E48AFD8D2}" presName="spaceRect" presStyleCnt="0"/>
      <dgm:spPr/>
    </dgm:pt>
    <dgm:pt modelId="{D395C9C2-2B76-4107-94BD-10B6D395F1B9}" type="pres">
      <dgm:prSet presAssocID="{6066709F-C59E-4A1F-A7A0-416E48AFD8D2}" presName="parTx" presStyleLbl="revTx" presStyleIdx="5" presStyleCnt="8" custScaleY="99498">
        <dgm:presLayoutVars>
          <dgm:chMax val="0"/>
          <dgm:chPref val="0"/>
        </dgm:presLayoutVars>
      </dgm:prSet>
      <dgm:spPr/>
      <dgm:t>
        <a:bodyPr/>
        <a:lstStyle/>
        <a:p>
          <a:endParaRPr lang="en-US"/>
        </a:p>
      </dgm:t>
    </dgm:pt>
    <dgm:pt modelId="{A81C015D-995B-4525-ACC7-65BEB344E62A}" type="pres">
      <dgm:prSet presAssocID="{F2598783-5857-4D7F-A06E-0AD6D7E85C9D}" presName="sibTrans" presStyleCnt="0"/>
      <dgm:spPr/>
    </dgm:pt>
    <dgm:pt modelId="{3E13D2DB-CC38-4FA3-BF5D-379B4230688C}" type="pres">
      <dgm:prSet presAssocID="{026D8196-C93A-46CC-8121-A5DB3A494036}" presName="compNode" presStyleCnt="0"/>
      <dgm:spPr/>
    </dgm:pt>
    <dgm:pt modelId="{451C3E89-BDBF-4D47-A89A-9C02D07D63A9}" type="pres">
      <dgm:prSet presAssocID="{026D8196-C93A-46CC-8121-A5DB3A494036}" presName="bgRect" presStyleLbl="bgShp" presStyleIdx="6" presStyleCnt="8"/>
      <dgm:spPr/>
    </dgm:pt>
    <dgm:pt modelId="{78F04A70-0207-4293-B4F1-713122EF08AB}" type="pres">
      <dgm:prSet presAssocID="{026D8196-C93A-46CC-8121-A5DB3A494036}" presName="iconRect" presStyleLbl="node1" presStyleIdx="6" presStyleCnt="8"/>
      <dgm:spPr>
        <a:blipFill>
          <a:blip xmlns:r="http://schemas.openxmlformats.org/officeDocument/2006/relationships" r:embed="rId13" cstate="hqprint">
            <a:extLst>
              <a:ext uri="{28A0092B-C50C-407E-A947-70E740481C1C}">
                <a14:useLocalDpi xmlns:a14="http://schemas.microsoft.com/office/drawing/2010/main" val="0"/>
              </a:ext>
              <a:ext uri="{96DAC541-7B7A-43D3-8B79-37D633B846F1}">
                <asvg:svgBlip xmlns="" xmlns:asvg="http://schemas.microsoft.com/office/drawing/2016/SVG/main" r:embed="rId14"/>
              </a:ext>
            </a:extLst>
          </a:blip>
          <a:stretch>
            <a:fillRect/>
          </a:stretch>
        </a:blipFill>
        <a:ln>
          <a:noFill/>
        </a:ln>
      </dgm:spPr>
      <dgm:t>
        <a:bodyPr/>
        <a:lstStyle/>
        <a:p>
          <a:endParaRPr lang="en-US"/>
        </a:p>
      </dgm:t>
      <dgm:extLst>
        <a:ext uri="{E40237B7-FDA0-4F09-8148-C483321AD2D9}">
          <dgm14:cNvPr xmlns:dgm14="http://schemas.microsoft.com/office/drawing/2010/diagram" id="0" name="" descr="Microscope"/>
        </a:ext>
      </dgm:extLst>
    </dgm:pt>
    <dgm:pt modelId="{CDA309FD-35DB-476A-AC27-8AFB3CF2549B}" type="pres">
      <dgm:prSet presAssocID="{026D8196-C93A-46CC-8121-A5DB3A494036}" presName="spaceRect" presStyleCnt="0"/>
      <dgm:spPr/>
    </dgm:pt>
    <dgm:pt modelId="{D87C157F-531E-4DD4-BF54-7CABB4FA41BE}" type="pres">
      <dgm:prSet presAssocID="{026D8196-C93A-46CC-8121-A5DB3A494036}" presName="parTx" presStyleLbl="revTx" presStyleIdx="6" presStyleCnt="8">
        <dgm:presLayoutVars>
          <dgm:chMax val="0"/>
          <dgm:chPref val="0"/>
        </dgm:presLayoutVars>
      </dgm:prSet>
      <dgm:spPr/>
      <dgm:t>
        <a:bodyPr/>
        <a:lstStyle/>
        <a:p>
          <a:endParaRPr lang="en-US"/>
        </a:p>
      </dgm:t>
    </dgm:pt>
    <dgm:pt modelId="{5EA78CF7-C72E-45BE-9505-16262B8E7679}" type="pres">
      <dgm:prSet presAssocID="{FC67E32A-7187-4960-9188-42EDCC2C0B73}" presName="sibTrans" presStyleCnt="0"/>
      <dgm:spPr/>
    </dgm:pt>
    <dgm:pt modelId="{475F7A9F-4E5D-4E05-9B5C-224C366A5718}" type="pres">
      <dgm:prSet presAssocID="{5EBF8320-8A58-47A1-AA0A-321553506555}" presName="compNode" presStyleCnt="0"/>
      <dgm:spPr/>
    </dgm:pt>
    <dgm:pt modelId="{DE5789CE-250C-4441-9548-AB3738C472B0}" type="pres">
      <dgm:prSet presAssocID="{5EBF8320-8A58-47A1-AA0A-321553506555}" presName="bgRect" presStyleLbl="bgShp" presStyleIdx="7" presStyleCnt="8"/>
      <dgm:spPr/>
    </dgm:pt>
    <dgm:pt modelId="{5D69ECF4-2849-4967-836B-908E4E961754}" type="pres">
      <dgm:prSet presAssocID="{5EBF8320-8A58-47A1-AA0A-321553506555}" presName="iconRect" presStyleLbl="node1" presStyleIdx="7" presStyleCnt="8"/>
      <dgm:spPr>
        <a:blipFill>
          <a:blip xmlns:r="http://schemas.openxmlformats.org/officeDocument/2006/relationships" r:embed="rId15" cstate="hqprint">
            <a:extLst>
              <a:ext uri="{28A0092B-C50C-407E-A947-70E740481C1C}">
                <a14:useLocalDpi xmlns:a14="http://schemas.microsoft.com/office/drawing/2010/main" val="0"/>
              </a:ext>
              <a:ext uri="{96DAC541-7B7A-43D3-8B79-37D633B846F1}">
                <asvg:svgBlip xmlns="" xmlns:asvg="http://schemas.microsoft.com/office/drawing/2016/SVG/main" r:embed="rId16"/>
              </a:ext>
            </a:extLst>
          </a:blip>
          <a:stretch>
            <a:fillRect/>
          </a:stretch>
        </a:blipFill>
        <a:ln>
          <a:noFill/>
        </a:ln>
      </dgm:spPr>
      <dgm:t>
        <a:bodyPr/>
        <a:lstStyle/>
        <a:p>
          <a:endParaRPr lang="en-US"/>
        </a:p>
      </dgm:t>
      <dgm:extLst>
        <a:ext uri="{E40237B7-FDA0-4F09-8148-C483321AD2D9}">
          <dgm14:cNvPr xmlns:dgm14="http://schemas.microsoft.com/office/drawing/2010/diagram" id="0" name="" descr="Hamster"/>
        </a:ext>
      </dgm:extLst>
    </dgm:pt>
    <dgm:pt modelId="{31DD1D60-576E-4C83-9F10-675AC51E2C12}" type="pres">
      <dgm:prSet presAssocID="{5EBF8320-8A58-47A1-AA0A-321553506555}" presName="spaceRect" presStyleCnt="0"/>
      <dgm:spPr/>
    </dgm:pt>
    <dgm:pt modelId="{9B2F7E8D-9602-45C7-A637-6861FC1A2B21}" type="pres">
      <dgm:prSet presAssocID="{5EBF8320-8A58-47A1-AA0A-321553506555}" presName="parTx" presStyleLbl="revTx" presStyleIdx="7" presStyleCnt="8">
        <dgm:presLayoutVars>
          <dgm:chMax val="0"/>
          <dgm:chPref val="0"/>
        </dgm:presLayoutVars>
      </dgm:prSet>
      <dgm:spPr/>
      <dgm:t>
        <a:bodyPr/>
        <a:lstStyle/>
        <a:p>
          <a:endParaRPr lang="en-US"/>
        </a:p>
      </dgm:t>
    </dgm:pt>
  </dgm:ptLst>
  <dgm:cxnLst>
    <dgm:cxn modelId="{DE29E2DE-396D-4D10-AFF3-AE3345245493}" type="presOf" srcId="{7C26B4B4-5911-4155-BDEF-CB79CB4B5932}" destId="{CC5F92AB-9A65-4D72-B0EA-5D6F192FC34D}" srcOrd="0" destOrd="0" presId="urn:microsoft.com/office/officeart/2018/2/layout/IconVerticalSolidList"/>
    <dgm:cxn modelId="{335D44F2-FE17-4A8A-84CD-821E9228B6FD}" srcId="{75508A77-D41D-4D07-A52F-084BAE5DE3C7}" destId="{14BE8F33-825A-43B9-984F-804135E1424C}" srcOrd="2" destOrd="0" parTransId="{C36F279B-7F67-4A1A-A047-546EF13DC93A}" sibTransId="{DB11DDEC-D862-41C7-A6D7-EF778C1325B5}"/>
    <dgm:cxn modelId="{0120A931-CA87-48EE-9281-9F3DB08DF15B}" srcId="{75508A77-D41D-4D07-A52F-084BAE5DE3C7}" destId="{6066709F-C59E-4A1F-A7A0-416E48AFD8D2}" srcOrd="5" destOrd="0" parTransId="{39BE9B55-E5C5-458D-A327-209BB88AAE42}" sibTransId="{F2598783-5857-4D7F-A06E-0AD6D7E85C9D}"/>
    <dgm:cxn modelId="{70A8B4BD-B8AD-44B2-8E9E-5AF35BE81B85}" srcId="{75508A77-D41D-4D07-A52F-084BAE5DE3C7}" destId="{026D8196-C93A-46CC-8121-A5DB3A494036}" srcOrd="6" destOrd="0" parTransId="{44E4144B-3379-4253-A331-B8EE26A5AAD8}" sibTransId="{FC67E32A-7187-4960-9188-42EDCC2C0B73}"/>
    <dgm:cxn modelId="{0F400709-2832-4FCF-B303-61541043DE92}" srcId="{75508A77-D41D-4D07-A52F-084BAE5DE3C7}" destId="{7C26B4B4-5911-4155-BDEF-CB79CB4B5932}" srcOrd="0" destOrd="0" parTransId="{7D9BAD7C-A66D-4A9E-877F-16F99C77BDB8}" sibTransId="{7CDF6871-BD5A-43E5-8D39-8AFA59CC2A13}"/>
    <dgm:cxn modelId="{6A78621D-EFC2-4496-A139-152F2D0D6BED}" type="presOf" srcId="{A9336571-1429-46B5-9962-17B04469F892}" destId="{FD0D6DFF-9777-4CBB-A6A5-DEC7445860EE}" srcOrd="0" destOrd="0" presId="urn:microsoft.com/office/officeart/2018/2/layout/IconVerticalSolidList"/>
    <dgm:cxn modelId="{CAED5B29-52E9-4515-9423-273CCE108C6B}" type="presOf" srcId="{D91007B6-4075-4434-8A43-BF77A434DC54}" destId="{40C0128B-E3B3-462F-BD9C-5B7A52B9ADCD}" srcOrd="0" destOrd="0" presId="urn:microsoft.com/office/officeart/2018/2/layout/IconVerticalSolidList"/>
    <dgm:cxn modelId="{0B7E067E-28BD-46C2-A615-7D731130361B}" srcId="{75508A77-D41D-4D07-A52F-084BAE5DE3C7}" destId="{5E19C7AD-1A5F-4256-8356-C90A0D02C637}" srcOrd="4" destOrd="0" parTransId="{EA98D58E-62E1-485D-B3B0-5448BF9E6B25}" sibTransId="{FC8DDB16-571E-4CB9-8F13-19B43B5C1EA0}"/>
    <dgm:cxn modelId="{1E560075-F516-4D4F-8165-9D5AA75D2C67}" type="presOf" srcId="{14BE8F33-825A-43B9-984F-804135E1424C}" destId="{1BFB0760-107D-42CB-BBA7-00A5A55DAA1F}" srcOrd="0" destOrd="0" presId="urn:microsoft.com/office/officeart/2018/2/layout/IconVerticalSolidList"/>
    <dgm:cxn modelId="{8E45C5FF-FD34-4DE6-9E12-EC6687E68159}" type="presOf" srcId="{026D8196-C93A-46CC-8121-A5DB3A494036}" destId="{D87C157F-531E-4DD4-BF54-7CABB4FA41BE}" srcOrd="0" destOrd="0" presId="urn:microsoft.com/office/officeart/2018/2/layout/IconVerticalSolidList"/>
    <dgm:cxn modelId="{7CDBC281-A4AC-413A-8AB4-559726D2C668}" srcId="{75508A77-D41D-4D07-A52F-084BAE5DE3C7}" destId="{A9336571-1429-46B5-9962-17B04469F892}" srcOrd="3" destOrd="0" parTransId="{F7401E2C-DF45-4F30-931F-A11B373DB4F8}" sibTransId="{3BE56DC9-EBC0-4240-8C69-4949FD9FF98C}"/>
    <dgm:cxn modelId="{DAAB679C-08F8-47B8-872A-AA5194B52688}" srcId="{75508A77-D41D-4D07-A52F-084BAE5DE3C7}" destId="{D91007B6-4075-4434-8A43-BF77A434DC54}" srcOrd="1" destOrd="0" parTransId="{8EF97D6F-0317-49A9-AE64-DED9E4206FF0}" sibTransId="{C42DD7BF-6ADB-4989-BB68-79F969330BF3}"/>
    <dgm:cxn modelId="{1F6F45DC-3C65-47B5-90DD-291AC8440727}" type="presOf" srcId="{5EBF8320-8A58-47A1-AA0A-321553506555}" destId="{9B2F7E8D-9602-45C7-A637-6861FC1A2B21}" srcOrd="0" destOrd="0" presId="urn:microsoft.com/office/officeart/2018/2/layout/IconVerticalSolidList"/>
    <dgm:cxn modelId="{D8FDF3FF-B023-40B8-BC52-F9037022EC3F}" type="presOf" srcId="{6066709F-C59E-4A1F-A7A0-416E48AFD8D2}" destId="{D395C9C2-2B76-4107-94BD-10B6D395F1B9}" srcOrd="0" destOrd="0" presId="urn:microsoft.com/office/officeart/2018/2/layout/IconVerticalSolidList"/>
    <dgm:cxn modelId="{C785C4D7-93D6-443C-B6E9-F138D4FE0A51}" srcId="{75508A77-D41D-4D07-A52F-084BAE5DE3C7}" destId="{5EBF8320-8A58-47A1-AA0A-321553506555}" srcOrd="7" destOrd="0" parTransId="{AD31A43A-45A0-4025-A6BA-8A5EF0E91E08}" sibTransId="{844DD7EA-6D02-420F-8708-FBA53C3A04C2}"/>
    <dgm:cxn modelId="{38B982BB-B300-46AE-911A-F6AED59981DB}" type="presOf" srcId="{5E19C7AD-1A5F-4256-8356-C90A0D02C637}" destId="{EB10FF50-80F3-4CF3-8C93-C037847E232B}" srcOrd="0" destOrd="0" presId="urn:microsoft.com/office/officeart/2018/2/layout/IconVerticalSolidList"/>
    <dgm:cxn modelId="{562266F7-67CB-44C7-8B9A-36E556C72B9C}" type="presOf" srcId="{75508A77-D41D-4D07-A52F-084BAE5DE3C7}" destId="{AFB7F1F8-4E93-4093-9081-CB78B1BBC8FF}" srcOrd="0" destOrd="0" presId="urn:microsoft.com/office/officeart/2018/2/layout/IconVerticalSolidList"/>
    <dgm:cxn modelId="{AF7B0E10-0177-4EA7-BECE-0D70BBC93B61}" type="presParOf" srcId="{AFB7F1F8-4E93-4093-9081-CB78B1BBC8FF}" destId="{FFD4F0E3-CD82-4BFB-8804-2F4397B529F1}" srcOrd="0" destOrd="0" presId="urn:microsoft.com/office/officeart/2018/2/layout/IconVerticalSolidList"/>
    <dgm:cxn modelId="{3468D2A9-7F3E-436F-86A5-4D1898F22D7B}" type="presParOf" srcId="{FFD4F0E3-CD82-4BFB-8804-2F4397B529F1}" destId="{A9B4309C-AC62-409F-9469-07720CB7408F}" srcOrd="0" destOrd="0" presId="urn:microsoft.com/office/officeart/2018/2/layout/IconVerticalSolidList"/>
    <dgm:cxn modelId="{1F31EAB5-D88A-4303-A3BF-B790DEAC7002}" type="presParOf" srcId="{FFD4F0E3-CD82-4BFB-8804-2F4397B529F1}" destId="{0E8F7A70-DB9F-4FE2-A269-00BE3684B5C0}" srcOrd="1" destOrd="0" presId="urn:microsoft.com/office/officeart/2018/2/layout/IconVerticalSolidList"/>
    <dgm:cxn modelId="{58710109-F13B-46E6-B143-FCDDB4AE3DEC}" type="presParOf" srcId="{FFD4F0E3-CD82-4BFB-8804-2F4397B529F1}" destId="{4F926139-3929-4845-9C14-5A4946EF481A}" srcOrd="2" destOrd="0" presId="urn:microsoft.com/office/officeart/2018/2/layout/IconVerticalSolidList"/>
    <dgm:cxn modelId="{2523EA53-AA0C-4CC6-8E3F-7D5E76B451A3}" type="presParOf" srcId="{FFD4F0E3-CD82-4BFB-8804-2F4397B529F1}" destId="{CC5F92AB-9A65-4D72-B0EA-5D6F192FC34D}" srcOrd="3" destOrd="0" presId="urn:microsoft.com/office/officeart/2018/2/layout/IconVerticalSolidList"/>
    <dgm:cxn modelId="{8474B811-CF1D-4785-9536-6EFA00D98FF2}" type="presParOf" srcId="{AFB7F1F8-4E93-4093-9081-CB78B1BBC8FF}" destId="{AE7AD1DA-8385-4B25-B55E-4B2CAA1781A9}" srcOrd="1" destOrd="0" presId="urn:microsoft.com/office/officeart/2018/2/layout/IconVerticalSolidList"/>
    <dgm:cxn modelId="{0C6A9D9C-6EEB-4AF7-A6DF-FDC48B57DD54}" type="presParOf" srcId="{AFB7F1F8-4E93-4093-9081-CB78B1BBC8FF}" destId="{90C085FA-CD6F-47F9-94D4-1179C4D343F3}" srcOrd="2" destOrd="0" presId="urn:microsoft.com/office/officeart/2018/2/layout/IconVerticalSolidList"/>
    <dgm:cxn modelId="{4E226A77-296D-4D06-BC73-7BB3949804F3}" type="presParOf" srcId="{90C085FA-CD6F-47F9-94D4-1179C4D343F3}" destId="{5C08A683-DB2B-4532-BB13-104C05A237C1}" srcOrd="0" destOrd="0" presId="urn:microsoft.com/office/officeart/2018/2/layout/IconVerticalSolidList"/>
    <dgm:cxn modelId="{32E31315-F95A-4B20-BBB1-9197524C0517}" type="presParOf" srcId="{90C085FA-CD6F-47F9-94D4-1179C4D343F3}" destId="{BABEBBA3-D856-49A2-BEC1-DCD74ADDB88E}" srcOrd="1" destOrd="0" presId="urn:microsoft.com/office/officeart/2018/2/layout/IconVerticalSolidList"/>
    <dgm:cxn modelId="{4806F2FF-BBEB-48E2-A7E5-7EE996BB9726}" type="presParOf" srcId="{90C085FA-CD6F-47F9-94D4-1179C4D343F3}" destId="{CB931BBA-8B81-4D60-A6B7-53D66F4FD55D}" srcOrd="2" destOrd="0" presId="urn:microsoft.com/office/officeart/2018/2/layout/IconVerticalSolidList"/>
    <dgm:cxn modelId="{FE1342F4-4104-45FA-9E43-26524A1CA9AB}" type="presParOf" srcId="{90C085FA-CD6F-47F9-94D4-1179C4D343F3}" destId="{40C0128B-E3B3-462F-BD9C-5B7A52B9ADCD}" srcOrd="3" destOrd="0" presId="urn:microsoft.com/office/officeart/2018/2/layout/IconVerticalSolidList"/>
    <dgm:cxn modelId="{5A8C6DE6-7273-43C5-B5EC-4477C9D01918}" type="presParOf" srcId="{AFB7F1F8-4E93-4093-9081-CB78B1BBC8FF}" destId="{6E24DAE2-DAEF-4C4C-8B1C-E154A63EEFD8}" srcOrd="3" destOrd="0" presId="urn:microsoft.com/office/officeart/2018/2/layout/IconVerticalSolidList"/>
    <dgm:cxn modelId="{31E99B19-A064-43B4-83D3-C66DC7FBD967}" type="presParOf" srcId="{AFB7F1F8-4E93-4093-9081-CB78B1BBC8FF}" destId="{302E694A-A0F3-4301-B8AF-399500A093E4}" srcOrd="4" destOrd="0" presId="urn:microsoft.com/office/officeart/2018/2/layout/IconVerticalSolidList"/>
    <dgm:cxn modelId="{4D54C4FE-9DD7-4B1E-99AC-A2ACCBABD4A2}" type="presParOf" srcId="{302E694A-A0F3-4301-B8AF-399500A093E4}" destId="{B68156DB-5513-4077-9375-CE583222245E}" srcOrd="0" destOrd="0" presId="urn:microsoft.com/office/officeart/2018/2/layout/IconVerticalSolidList"/>
    <dgm:cxn modelId="{FAEA04B3-DFDE-4574-9EF6-40DDCADDA53C}" type="presParOf" srcId="{302E694A-A0F3-4301-B8AF-399500A093E4}" destId="{469DD86C-6821-44B8-9A6D-FEF431DD345D}" srcOrd="1" destOrd="0" presId="urn:microsoft.com/office/officeart/2018/2/layout/IconVerticalSolidList"/>
    <dgm:cxn modelId="{71E52BE2-C81A-4F82-8CF8-EC8CB5C73100}" type="presParOf" srcId="{302E694A-A0F3-4301-B8AF-399500A093E4}" destId="{698D43FE-B034-4F37-A21E-B82378E46B0D}" srcOrd="2" destOrd="0" presId="urn:microsoft.com/office/officeart/2018/2/layout/IconVerticalSolidList"/>
    <dgm:cxn modelId="{7BB9680F-2714-45C5-9441-C2E53F780A45}" type="presParOf" srcId="{302E694A-A0F3-4301-B8AF-399500A093E4}" destId="{1BFB0760-107D-42CB-BBA7-00A5A55DAA1F}" srcOrd="3" destOrd="0" presId="urn:microsoft.com/office/officeart/2018/2/layout/IconVerticalSolidList"/>
    <dgm:cxn modelId="{6534F21B-00AC-4834-9A5F-58C678557371}" type="presParOf" srcId="{AFB7F1F8-4E93-4093-9081-CB78B1BBC8FF}" destId="{4304FA68-AC45-4889-865B-98050A12B015}" srcOrd="5" destOrd="0" presId="urn:microsoft.com/office/officeart/2018/2/layout/IconVerticalSolidList"/>
    <dgm:cxn modelId="{3F83CF88-DA9B-4FE0-B5D0-17BFBD728C9C}" type="presParOf" srcId="{AFB7F1F8-4E93-4093-9081-CB78B1BBC8FF}" destId="{9E4D0188-0DFD-4592-99F2-4BEF27F37136}" srcOrd="6" destOrd="0" presId="urn:microsoft.com/office/officeart/2018/2/layout/IconVerticalSolidList"/>
    <dgm:cxn modelId="{F3C8EA45-EF42-4F06-9541-184D89BF40FF}" type="presParOf" srcId="{9E4D0188-0DFD-4592-99F2-4BEF27F37136}" destId="{E47A9DAC-12D1-4F20-AC74-2513C127A015}" srcOrd="0" destOrd="0" presId="urn:microsoft.com/office/officeart/2018/2/layout/IconVerticalSolidList"/>
    <dgm:cxn modelId="{1870E9AD-0C94-4BDA-9704-03FA47AC820F}" type="presParOf" srcId="{9E4D0188-0DFD-4592-99F2-4BEF27F37136}" destId="{1FCD8A5B-9F29-4E97-B9BE-C0C85178A3FB}" srcOrd="1" destOrd="0" presId="urn:microsoft.com/office/officeart/2018/2/layout/IconVerticalSolidList"/>
    <dgm:cxn modelId="{F8797C9A-CC38-44B7-A60F-D31F51EA00C0}" type="presParOf" srcId="{9E4D0188-0DFD-4592-99F2-4BEF27F37136}" destId="{A7D40C71-026B-4FB9-9BE3-586C3F4690C9}" srcOrd="2" destOrd="0" presId="urn:microsoft.com/office/officeart/2018/2/layout/IconVerticalSolidList"/>
    <dgm:cxn modelId="{E9B4828E-DB0C-47FB-9098-32DC1749AA90}" type="presParOf" srcId="{9E4D0188-0DFD-4592-99F2-4BEF27F37136}" destId="{FD0D6DFF-9777-4CBB-A6A5-DEC7445860EE}" srcOrd="3" destOrd="0" presId="urn:microsoft.com/office/officeart/2018/2/layout/IconVerticalSolidList"/>
    <dgm:cxn modelId="{25EFD71A-8CB6-4AA8-9694-50238B029A3F}" type="presParOf" srcId="{AFB7F1F8-4E93-4093-9081-CB78B1BBC8FF}" destId="{32A3D72D-F25A-41B9-BEFA-743A9F3F6851}" srcOrd="7" destOrd="0" presId="urn:microsoft.com/office/officeart/2018/2/layout/IconVerticalSolidList"/>
    <dgm:cxn modelId="{E20AB922-D32F-4900-BDC1-E8C8A52F7757}" type="presParOf" srcId="{AFB7F1F8-4E93-4093-9081-CB78B1BBC8FF}" destId="{4860A696-5CB0-44AE-9D09-0435C44962B4}" srcOrd="8" destOrd="0" presId="urn:microsoft.com/office/officeart/2018/2/layout/IconVerticalSolidList"/>
    <dgm:cxn modelId="{FDDF5791-5562-46E1-83A4-45F0D97FA90D}" type="presParOf" srcId="{4860A696-5CB0-44AE-9D09-0435C44962B4}" destId="{03F67F67-5365-4210-8FB4-9D890546BF6B}" srcOrd="0" destOrd="0" presId="urn:microsoft.com/office/officeart/2018/2/layout/IconVerticalSolidList"/>
    <dgm:cxn modelId="{F2A84F3C-79BC-48FC-B091-CFB3884C007A}" type="presParOf" srcId="{4860A696-5CB0-44AE-9D09-0435C44962B4}" destId="{9C427E25-C2F0-4F4B-BE13-EE7FC4406147}" srcOrd="1" destOrd="0" presId="urn:microsoft.com/office/officeart/2018/2/layout/IconVerticalSolidList"/>
    <dgm:cxn modelId="{CDF85DAA-F57F-4F89-A922-091E11A040B7}" type="presParOf" srcId="{4860A696-5CB0-44AE-9D09-0435C44962B4}" destId="{675A6362-58B5-40B5-8A14-EEBFB6778981}" srcOrd="2" destOrd="0" presId="urn:microsoft.com/office/officeart/2018/2/layout/IconVerticalSolidList"/>
    <dgm:cxn modelId="{74F92CB7-64A7-4565-BE58-7D9A7D07631A}" type="presParOf" srcId="{4860A696-5CB0-44AE-9D09-0435C44962B4}" destId="{EB10FF50-80F3-4CF3-8C93-C037847E232B}" srcOrd="3" destOrd="0" presId="urn:microsoft.com/office/officeart/2018/2/layout/IconVerticalSolidList"/>
    <dgm:cxn modelId="{2730224A-0C53-403B-A90E-335F07D9040E}" type="presParOf" srcId="{AFB7F1F8-4E93-4093-9081-CB78B1BBC8FF}" destId="{9D99C3EF-AA5B-4901-9EBF-4E29B2E06F5E}" srcOrd="9" destOrd="0" presId="urn:microsoft.com/office/officeart/2018/2/layout/IconVerticalSolidList"/>
    <dgm:cxn modelId="{9169F49A-1C7B-430E-9882-A1CF611D11C0}" type="presParOf" srcId="{AFB7F1F8-4E93-4093-9081-CB78B1BBC8FF}" destId="{8E5C64B4-5BA4-4CD1-9E83-48AF301C9931}" srcOrd="10" destOrd="0" presId="urn:microsoft.com/office/officeart/2018/2/layout/IconVerticalSolidList"/>
    <dgm:cxn modelId="{C90FB676-4F9B-421E-97D4-DDAD0393A743}" type="presParOf" srcId="{8E5C64B4-5BA4-4CD1-9E83-48AF301C9931}" destId="{EFA21517-4A79-4757-809A-9DAE621A2FE0}" srcOrd="0" destOrd="0" presId="urn:microsoft.com/office/officeart/2018/2/layout/IconVerticalSolidList"/>
    <dgm:cxn modelId="{0FD8870F-5996-43F5-8699-B2896482DB78}" type="presParOf" srcId="{8E5C64B4-5BA4-4CD1-9E83-48AF301C9931}" destId="{917708E5-BD66-43A8-AA74-1FD5DD2698EB}" srcOrd="1" destOrd="0" presId="urn:microsoft.com/office/officeart/2018/2/layout/IconVerticalSolidList"/>
    <dgm:cxn modelId="{F89038ED-A4DA-47A9-BB16-8DC1C1096BBA}" type="presParOf" srcId="{8E5C64B4-5BA4-4CD1-9E83-48AF301C9931}" destId="{CBF12477-F3EA-4AC7-85E4-CE039B539294}" srcOrd="2" destOrd="0" presId="urn:microsoft.com/office/officeart/2018/2/layout/IconVerticalSolidList"/>
    <dgm:cxn modelId="{B89F12C9-E145-4272-BFC3-046340813ED6}" type="presParOf" srcId="{8E5C64B4-5BA4-4CD1-9E83-48AF301C9931}" destId="{D395C9C2-2B76-4107-94BD-10B6D395F1B9}" srcOrd="3" destOrd="0" presId="urn:microsoft.com/office/officeart/2018/2/layout/IconVerticalSolidList"/>
    <dgm:cxn modelId="{777B8003-9369-4C3B-A369-BA8A9AE29DDD}" type="presParOf" srcId="{AFB7F1F8-4E93-4093-9081-CB78B1BBC8FF}" destId="{A81C015D-995B-4525-ACC7-65BEB344E62A}" srcOrd="11" destOrd="0" presId="urn:microsoft.com/office/officeart/2018/2/layout/IconVerticalSolidList"/>
    <dgm:cxn modelId="{5CA71AB0-3672-4721-A19B-C8910C457632}" type="presParOf" srcId="{AFB7F1F8-4E93-4093-9081-CB78B1BBC8FF}" destId="{3E13D2DB-CC38-4FA3-BF5D-379B4230688C}" srcOrd="12" destOrd="0" presId="urn:microsoft.com/office/officeart/2018/2/layout/IconVerticalSolidList"/>
    <dgm:cxn modelId="{EA7C1B37-DCAD-4247-8355-236593D60E87}" type="presParOf" srcId="{3E13D2DB-CC38-4FA3-BF5D-379B4230688C}" destId="{451C3E89-BDBF-4D47-A89A-9C02D07D63A9}" srcOrd="0" destOrd="0" presId="urn:microsoft.com/office/officeart/2018/2/layout/IconVerticalSolidList"/>
    <dgm:cxn modelId="{93F928C1-1BF9-48E5-A2DA-F973FFC321B4}" type="presParOf" srcId="{3E13D2DB-CC38-4FA3-BF5D-379B4230688C}" destId="{78F04A70-0207-4293-B4F1-713122EF08AB}" srcOrd="1" destOrd="0" presId="urn:microsoft.com/office/officeart/2018/2/layout/IconVerticalSolidList"/>
    <dgm:cxn modelId="{911C1371-FB94-4A61-93A1-00EA95EE30A3}" type="presParOf" srcId="{3E13D2DB-CC38-4FA3-BF5D-379B4230688C}" destId="{CDA309FD-35DB-476A-AC27-8AFB3CF2549B}" srcOrd="2" destOrd="0" presId="urn:microsoft.com/office/officeart/2018/2/layout/IconVerticalSolidList"/>
    <dgm:cxn modelId="{83004173-4995-41AB-AA0B-74E7EA6C597A}" type="presParOf" srcId="{3E13D2DB-CC38-4FA3-BF5D-379B4230688C}" destId="{D87C157F-531E-4DD4-BF54-7CABB4FA41BE}" srcOrd="3" destOrd="0" presId="urn:microsoft.com/office/officeart/2018/2/layout/IconVerticalSolidList"/>
    <dgm:cxn modelId="{E11DB3FE-2DCA-4511-A437-F988C9E9B2E0}" type="presParOf" srcId="{AFB7F1F8-4E93-4093-9081-CB78B1BBC8FF}" destId="{5EA78CF7-C72E-45BE-9505-16262B8E7679}" srcOrd="13" destOrd="0" presId="urn:microsoft.com/office/officeart/2018/2/layout/IconVerticalSolidList"/>
    <dgm:cxn modelId="{0858BA95-2006-443F-9F3E-D4D0E56E7F4F}" type="presParOf" srcId="{AFB7F1F8-4E93-4093-9081-CB78B1BBC8FF}" destId="{475F7A9F-4E5D-4E05-9B5C-224C366A5718}" srcOrd="14" destOrd="0" presId="urn:microsoft.com/office/officeart/2018/2/layout/IconVerticalSolidList"/>
    <dgm:cxn modelId="{D214EC96-AF79-4A26-9BBE-E5D7117580E4}" type="presParOf" srcId="{475F7A9F-4E5D-4E05-9B5C-224C366A5718}" destId="{DE5789CE-250C-4441-9548-AB3738C472B0}" srcOrd="0" destOrd="0" presId="urn:microsoft.com/office/officeart/2018/2/layout/IconVerticalSolidList"/>
    <dgm:cxn modelId="{53C5E6B9-B176-49A2-BEF9-0E649A33BFD3}" type="presParOf" srcId="{475F7A9F-4E5D-4E05-9B5C-224C366A5718}" destId="{5D69ECF4-2849-4967-836B-908E4E961754}" srcOrd="1" destOrd="0" presId="urn:microsoft.com/office/officeart/2018/2/layout/IconVerticalSolidList"/>
    <dgm:cxn modelId="{3A8E442B-3107-4B2B-9925-3ED0DDB84FC7}" type="presParOf" srcId="{475F7A9F-4E5D-4E05-9B5C-224C366A5718}" destId="{31DD1D60-576E-4C83-9F10-675AC51E2C12}" srcOrd="2" destOrd="0" presId="urn:microsoft.com/office/officeart/2018/2/layout/IconVerticalSolidList"/>
    <dgm:cxn modelId="{CB961616-C9AA-475D-AA97-41C39C17C975}" type="presParOf" srcId="{475F7A9F-4E5D-4E05-9B5C-224C366A5718}" destId="{9B2F7E8D-9602-45C7-A637-6861FC1A2B21}"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B4309C-AC62-409F-9469-07720CB7408F}">
      <dsp:nvSpPr>
        <dsp:cNvPr id="0" name=""/>
        <dsp:cNvSpPr/>
      </dsp:nvSpPr>
      <dsp:spPr>
        <a:xfrm>
          <a:off x="0" y="20963"/>
          <a:ext cx="6513603" cy="53590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E8F7A70-DB9F-4FE2-A269-00BE3684B5C0}">
      <dsp:nvSpPr>
        <dsp:cNvPr id="0" name=""/>
        <dsp:cNvSpPr/>
      </dsp:nvSpPr>
      <dsp:spPr>
        <a:xfrm>
          <a:off x="162112" y="141543"/>
          <a:ext cx="295037" cy="294749"/>
        </a:xfrm>
        <a:prstGeom prst="rect">
          <a:avLst/>
        </a:prstGeom>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C5F92AB-9A65-4D72-B0EA-5D6F192FC34D}">
      <dsp:nvSpPr>
        <dsp:cNvPr id="0" name=""/>
        <dsp:cNvSpPr/>
      </dsp:nvSpPr>
      <dsp:spPr>
        <a:xfrm>
          <a:off x="619262" y="20963"/>
          <a:ext cx="5857145" cy="5998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86" tIns="63486" rIns="63486" bIns="63486" numCol="1" spcCol="1270" anchor="ctr" anchorCtr="0">
          <a:noAutofit/>
        </a:bodyPr>
        <a:lstStyle/>
        <a:p>
          <a:pPr lvl="0" algn="l" defTabSz="1244600">
            <a:lnSpc>
              <a:spcPct val="90000"/>
            </a:lnSpc>
            <a:spcBef>
              <a:spcPct val="0"/>
            </a:spcBef>
            <a:spcAft>
              <a:spcPct val="35000"/>
            </a:spcAft>
          </a:pPr>
          <a:r>
            <a:rPr lang="en-GB" sz="2800" b="1" kern="1200" dirty="0">
              <a:latin typeface="Arial Rounded MT Bold" panose="020F0704030504030204" pitchFamily="34" charset="0"/>
            </a:rPr>
            <a:t>Reading</a:t>
          </a:r>
          <a:endParaRPr lang="en-US" sz="2800" b="1" kern="1200" dirty="0">
            <a:latin typeface="Arial Rounded MT Bold" panose="020F0704030504030204" pitchFamily="34" charset="0"/>
          </a:endParaRPr>
        </a:p>
      </dsp:txBody>
      <dsp:txXfrm>
        <a:off x="619262" y="20963"/>
        <a:ext cx="5857145" cy="599870"/>
      </dsp:txXfrm>
    </dsp:sp>
    <dsp:sp modelId="{5C08A683-DB2B-4532-BB13-104C05A237C1}">
      <dsp:nvSpPr>
        <dsp:cNvPr id="0" name=""/>
        <dsp:cNvSpPr/>
      </dsp:nvSpPr>
      <dsp:spPr>
        <a:xfrm>
          <a:off x="0" y="771558"/>
          <a:ext cx="6513603" cy="53590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ABEBBA3-D856-49A2-BEC1-DCD74ADDB88E}">
      <dsp:nvSpPr>
        <dsp:cNvPr id="0" name=""/>
        <dsp:cNvSpPr/>
      </dsp:nvSpPr>
      <dsp:spPr>
        <a:xfrm>
          <a:off x="162112" y="892137"/>
          <a:ext cx="295037" cy="294749"/>
        </a:xfrm>
        <a:prstGeom prst="rect">
          <a:avLst/>
        </a:prstGeom>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0C0128B-E3B3-462F-BD9C-5B7A52B9ADCD}">
      <dsp:nvSpPr>
        <dsp:cNvPr id="0" name=""/>
        <dsp:cNvSpPr/>
      </dsp:nvSpPr>
      <dsp:spPr>
        <a:xfrm>
          <a:off x="619262" y="771558"/>
          <a:ext cx="5857145" cy="5998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86" tIns="63486" rIns="63486" bIns="63486" numCol="1" spcCol="1270" anchor="ctr" anchorCtr="0">
          <a:noAutofit/>
        </a:bodyPr>
        <a:lstStyle/>
        <a:p>
          <a:pPr lvl="0" algn="l" defTabSz="1244600">
            <a:lnSpc>
              <a:spcPct val="90000"/>
            </a:lnSpc>
            <a:spcBef>
              <a:spcPct val="0"/>
            </a:spcBef>
            <a:spcAft>
              <a:spcPct val="35000"/>
            </a:spcAft>
          </a:pPr>
          <a:r>
            <a:rPr lang="en-GB" sz="2800" b="1" kern="1200" dirty="0">
              <a:latin typeface="Arial Rounded MT Bold" panose="020F0704030504030204" pitchFamily="34" charset="0"/>
            </a:rPr>
            <a:t>Writing</a:t>
          </a:r>
          <a:r>
            <a:rPr lang="en-GB" sz="1600" kern="1200" dirty="0">
              <a:latin typeface="Arial Rounded MT Bold" panose="020F0704030504030204" pitchFamily="34" charset="0"/>
            </a:rPr>
            <a:t> </a:t>
          </a:r>
          <a:endParaRPr lang="en-US" sz="1600" kern="1200" dirty="0">
            <a:latin typeface="Arial Rounded MT Bold" panose="020F0704030504030204" pitchFamily="34" charset="0"/>
          </a:endParaRPr>
        </a:p>
      </dsp:txBody>
      <dsp:txXfrm>
        <a:off x="619262" y="771558"/>
        <a:ext cx="5857145" cy="599870"/>
      </dsp:txXfrm>
    </dsp:sp>
    <dsp:sp modelId="{B68156DB-5513-4077-9375-CE583222245E}">
      <dsp:nvSpPr>
        <dsp:cNvPr id="0" name=""/>
        <dsp:cNvSpPr/>
      </dsp:nvSpPr>
      <dsp:spPr>
        <a:xfrm>
          <a:off x="0" y="1522152"/>
          <a:ext cx="6513603" cy="53590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69DD86C-6821-44B8-9A6D-FEF431DD345D}">
      <dsp:nvSpPr>
        <dsp:cNvPr id="0" name=""/>
        <dsp:cNvSpPr/>
      </dsp:nvSpPr>
      <dsp:spPr>
        <a:xfrm>
          <a:off x="162112" y="1642731"/>
          <a:ext cx="295037" cy="294749"/>
        </a:xfrm>
        <a:prstGeom prst="rect">
          <a:avLst/>
        </a:prstGeom>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BFB0760-107D-42CB-BBA7-00A5A55DAA1F}">
      <dsp:nvSpPr>
        <dsp:cNvPr id="0" name=""/>
        <dsp:cNvSpPr/>
      </dsp:nvSpPr>
      <dsp:spPr>
        <a:xfrm>
          <a:off x="619262" y="1522152"/>
          <a:ext cx="5857145" cy="5998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86" tIns="63486" rIns="63486" bIns="63486" numCol="1" spcCol="1270" anchor="ctr" anchorCtr="0">
          <a:noAutofit/>
        </a:bodyPr>
        <a:lstStyle/>
        <a:p>
          <a:pPr lvl="0" algn="l" defTabSz="1244600">
            <a:lnSpc>
              <a:spcPct val="90000"/>
            </a:lnSpc>
            <a:spcBef>
              <a:spcPct val="0"/>
            </a:spcBef>
            <a:spcAft>
              <a:spcPct val="35000"/>
            </a:spcAft>
          </a:pPr>
          <a:r>
            <a:rPr lang="en-GB" sz="2800" b="1" kern="1200" dirty="0">
              <a:latin typeface="Arial Rounded MT Bold" panose="020F0704030504030204" pitchFamily="34" charset="0"/>
            </a:rPr>
            <a:t>Spelling</a:t>
          </a:r>
          <a:endParaRPr lang="en-US" sz="2800" b="1" kern="1200" dirty="0">
            <a:latin typeface="Arial Rounded MT Bold" panose="020F0704030504030204" pitchFamily="34" charset="0"/>
          </a:endParaRPr>
        </a:p>
      </dsp:txBody>
      <dsp:txXfrm>
        <a:off x="619262" y="1522152"/>
        <a:ext cx="5857145" cy="599870"/>
      </dsp:txXfrm>
    </dsp:sp>
    <dsp:sp modelId="{E47A9DAC-12D1-4F20-AC74-2513C127A015}">
      <dsp:nvSpPr>
        <dsp:cNvPr id="0" name=""/>
        <dsp:cNvSpPr/>
      </dsp:nvSpPr>
      <dsp:spPr>
        <a:xfrm>
          <a:off x="0" y="2272746"/>
          <a:ext cx="6513603" cy="535908"/>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FCD8A5B-9F29-4E97-B9BE-C0C85178A3FB}">
      <dsp:nvSpPr>
        <dsp:cNvPr id="0" name=""/>
        <dsp:cNvSpPr/>
      </dsp:nvSpPr>
      <dsp:spPr>
        <a:xfrm>
          <a:off x="162112" y="2393326"/>
          <a:ext cx="295037" cy="294749"/>
        </a:xfrm>
        <a:prstGeom prst="rect">
          <a:avLst/>
        </a:prstGeom>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D0D6DFF-9777-4CBB-A6A5-DEC7445860EE}">
      <dsp:nvSpPr>
        <dsp:cNvPr id="0" name=""/>
        <dsp:cNvSpPr/>
      </dsp:nvSpPr>
      <dsp:spPr>
        <a:xfrm>
          <a:off x="619262" y="2272746"/>
          <a:ext cx="5857145" cy="5998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86" tIns="63486" rIns="63486" bIns="63486" numCol="1" spcCol="1270" anchor="ctr" anchorCtr="0">
          <a:noAutofit/>
        </a:bodyPr>
        <a:lstStyle/>
        <a:p>
          <a:pPr lvl="0" algn="l" defTabSz="1244600">
            <a:lnSpc>
              <a:spcPct val="90000"/>
            </a:lnSpc>
            <a:spcBef>
              <a:spcPct val="0"/>
            </a:spcBef>
            <a:spcAft>
              <a:spcPct val="35000"/>
            </a:spcAft>
          </a:pPr>
          <a:r>
            <a:rPr lang="en-GB" sz="2800" b="1" kern="1200" dirty="0">
              <a:latin typeface="Arial Rounded MT Bold" panose="020F0704030504030204" pitchFamily="34" charset="0"/>
            </a:rPr>
            <a:t>Arithmetic</a:t>
          </a:r>
          <a:endParaRPr lang="en-US" sz="2800" b="1" kern="1200" dirty="0">
            <a:latin typeface="Arial Rounded MT Bold" panose="020F0704030504030204" pitchFamily="34" charset="0"/>
          </a:endParaRPr>
        </a:p>
      </dsp:txBody>
      <dsp:txXfrm>
        <a:off x="619262" y="2272746"/>
        <a:ext cx="5857145" cy="599870"/>
      </dsp:txXfrm>
    </dsp:sp>
    <dsp:sp modelId="{03F67F67-5365-4210-8FB4-9D890546BF6B}">
      <dsp:nvSpPr>
        <dsp:cNvPr id="0" name=""/>
        <dsp:cNvSpPr/>
      </dsp:nvSpPr>
      <dsp:spPr>
        <a:xfrm>
          <a:off x="0" y="3072719"/>
          <a:ext cx="6513603" cy="535908"/>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C427E25-C2F0-4F4B-BE13-EE7FC4406147}">
      <dsp:nvSpPr>
        <dsp:cNvPr id="0" name=""/>
        <dsp:cNvSpPr/>
      </dsp:nvSpPr>
      <dsp:spPr>
        <a:xfrm>
          <a:off x="162112" y="3143920"/>
          <a:ext cx="295037" cy="294749"/>
        </a:xfrm>
        <a:prstGeom prst="rect">
          <a:avLst/>
        </a:prstGeom>
        <a:blipFill>
          <a:blip xmlns:r="http://schemas.openxmlformats.org/officeDocument/2006/relationships" r:embed="rId9" cstate="hq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B10FF50-80F3-4CF3-8C93-C037847E232B}">
      <dsp:nvSpPr>
        <dsp:cNvPr id="0" name=""/>
        <dsp:cNvSpPr/>
      </dsp:nvSpPr>
      <dsp:spPr>
        <a:xfrm>
          <a:off x="619262" y="3023341"/>
          <a:ext cx="5857145" cy="5998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86" tIns="63486" rIns="63486" bIns="63486" numCol="1" spcCol="1270" anchor="ctr" anchorCtr="0">
          <a:noAutofit/>
        </a:bodyPr>
        <a:lstStyle/>
        <a:p>
          <a:pPr lvl="0" algn="l" defTabSz="1066800">
            <a:lnSpc>
              <a:spcPct val="90000"/>
            </a:lnSpc>
            <a:spcBef>
              <a:spcPct val="0"/>
            </a:spcBef>
            <a:spcAft>
              <a:spcPct val="35000"/>
            </a:spcAft>
          </a:pPr>
          <a:r>
            <a:rPr lang="en-GB" sz="2400" kern="1200" dirty="0">
              <a:latin typeface="Arial Rounded MT Bold" panose="020F0704030504030204" pitchFamily="34" charset="0"/>
            </a:rPr>
            <a:t>Religious Education and Catechism</a:t>
          </a:r>
          <a:endParaRPr lang="en-US" sz="2400" kern="1200" dirty="0">
            <a:latin typeface="Arial Rounded MT Bold" panose="020F0704030504030204" pitchFamily="34" charset="0"/>
          </a:endParaRPr>
        </a:p>
      </dsp:txBody>
      <dsp:txXfrm>
        <a:off x="619262" y="3023341"/>
        <a:ext cx="5857145" cy="599870"/>
      </dsp:txXfrm>
    </dsp:sp>
    <dsp:sp modelId="{EFA21517-4A79-4757-809A-9DAE621A2FE0}">
      <dsp:nvSpPr>
        <dsp:cNvPr id="0" name=""/>
        <dsp:cNvSpPr/>
      </dsp:nvSpPr>
      <dsp:spPr>
        <a:xfrm>
          <a:off x="0" y="3773935"/>
          <a:ext cx="6513603" cy="53590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17708E5-BD66-43A8-AA74-1FD5DD2698EB}">
      <dsp:nvSpPr>
        <dsp:cNvPr id="0" name=""/>
        <dsp:cNvSpPr/>
      </dsp:nvSpPr>
      <dsp:spPr>
        <a:xfrm>
          <a:off x="162112" y="3894514"/>
          <a:ext cx="295037" cy="294749"/>
        </a:xfrm>
        <a:prstGeom prst="rect">
          <a:avLst/>
        </a:prstGeom>
        <a:blipFill>
          <a:blip xmlns:r="http://schemas.openxmlformats.org/officeDocument/2006/relationships" r:embed="rId11" cstate="hqprint">
            <a:extLst>
              <a:ext uri="{28A0092B-C50C-407E-A947-70E740481C1C}">
                <a14:useLocalDpi xmlns:a14="http://schemas.microsoft.com/office/drawing/2010/main" val="0"/>
              </a:ext>
              <a:ext uri="{96DAC541-7B7A-43D3-8B79-37D633B846F1}">
                <asvg:svgBlip xmlns=""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395C9C2-2B76-4107-94BD-10B6D395F1B9}">
      <dsp:nvSpPr>
        <dsp:cNvPr id="0" name=""/>
        <dsp:cNvSpPr/>
      </dsp:nvSpPr>
      <dsp:spPr>
        <a:xfrm>
          <a:off x="619262" y="3775433"/>
          <a:ext cx="5857145" cy="593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168" tIns="63168" rIns="63168" bIns="63168" numCol="1" spcCol="1270" anchor="ctr" anchorCtr="0">
          <a:noAutofit/>
        </a:bodyPr>
        <a:lstStyle/>
        <a:p>
          <a:pPr lvl="0" algn="l" defTabSz="889000">
            <a:lnSpc>
              <a:spcPct val="90000"/>
            </a:lnSpc>
            <a:spcBef>
              <a:spcPct val="0"/>
            </a:spcBef>
            <a:spcAft>
              <a:spcPct val="35000"/>
            </a:spcAft>
          </a:pPr>
          <a:r>
            <a:rPr lang="en-GB" sz="2000" kern="1200" dirty="0">
              <a:latin typeface="Arial Rounded MT Bold" panose="020F0704030504030204" pitchFamily="34" charset="0"/>
            </a:rPr>
            <a:t>Recitation – learning long poems by heart </a:t>
          </a:r>
          <a:endParaRPr lang="en-US" sz="2000" kern="1200" dirty="0">
            <a:latin typeface="Arial Rounded MT Bold" panose="020F0704030504030204" pitchFamily="34" charset="0"/>
          </a:endParaRPr>
        </a:p>
      </dsp:txBody>
      <dsp:txXfrm>
        <a:off x="619262" y="3775433"/>
        <a:ext cx="5857145" cy="593862"/>
      </dsp:txXfrm>
    </dsp:sp>
    <dsp:sp modelId="{451C3E89-BDBF-4D47-A89A-9C02D07D63A9}">
      <dsp:nvSpPr>
        <dsp:cNvPr id="0" name=""/>
        <dsp:cNvSpPr/>
      </dsp:nvSpPr>
      <dsp:spPr>
        <a:xfrm>
          <a:off x="0" y="4520020"/>
          <a:ext cx="6513603" cy="53590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F04A70-0207-4293-B4F1-713122EF08AB}">
      <dsp:nvSpPr>
        <dsp:cNvPr id="0" name=""/>
        <dsp:cNvSpPr/>
      </dsp:nvSpPr>
      <dsp:spPr>
        <a:xfrm>
          <a:off x="162112" y="4640599"/>
          <a:ext cx="295037" cy="294749"/>
        </a:xfrm>
        <a:prstGeom prst="rect">
          <a:avLst/>
        </a:prstGeom>
        <a:blipFill>
          <a:blip xmlns:r="http://schemas.openxmlformats.org/officeDocument/2006/relationships" r:embed="rId13" cstate="hqprint">
            <a:extLst>
              <a:ext uri="{28A0092B-C50C-407E-A947-70E740481C1C}">
                <a14:useLocalDpi xmlns:a14="http://schemas.microsoft.com/office/drawing/2010/main" val="0"/>
              </a:ext>
              <a:ext uri="{96DAC541-7B7A-43D3-8B79-37D633B846F1}">
                <asvg:svgBlip xmlns=""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87C157F-531E-4DD4-BF54-7CABB4FA41BE}">
      <dsp:nvSpPr>
        <dsp:cNvPr id="0" name=""/>
        <dsp:cNvSpPr/>
      </dsp:nvSpPr>
      <dsp:spPr>
        <a:xfrm>
          <a:off x="619262" y="4520020"/>
          <a:ext cx="5857145" cy="5968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168" tIns="63168" rIns="63168" bIns="63168" numCol="1" spcCol="1270" anchor="ctr" anchorCtr="0">
          <a:noAutofit/>
        </a:bodyPr>
        <a:lstStyle/>
        <a:p>
          <a:pPr lvl="0" algn="l" defTabSz="889000">
            <a:lnSpc>
              <a:spcPct val="90000"/>
            </a:lnSpc>
            <a:spcBef>
              <a:spcPct val="0"/>
            </a:spcBef>
            <a:spcAft>
              <a:spcPct val="35000"/>
            </a:spcAft>
          </a:pPr>
          <a:r>
            <a:rPr lang="en-GB" sz="2000" kern="1200" dirty="0">
              <a:latin typeface="Arial Rounded MT Bold" panose="020F0704030504030204" pitchFamily="34" charset="0"/>
            </a:rPr>
            <a:t>The boys learnt science ,drawing and Swedish drill</a:t>
          </a:r>
          <a:endParaRPr lang="en-US" sz="2000" kern="1200" dirty="0">
            <a:latin typeface="Arial Rounded MT Bold" panose="020F0704030504030204" pitchFamily="34" charset="0"/>
          </a:endParaRPr>
        </a:p>
      </dsp:txBody>
      <dsp:txXfrm>
        <a:off x="619262" y="4520020"/>
        <a:ext cx="5857145" cy="596858"/>
      </dsp:txXfrm>
    </dsp:sp>
    <dsp:sp modelId="{DE5789CE-250C-4441-9548-AB3738C472B0}">
      <dsp:nvSpPr>
        <dsp:cNvPr id="0" name=""/>
        <dsp:cNvSpPr/>
      </dsp:nvSpPr>
      <dsp:spPr>
        <a:xfrm>
          <a:off x="0" y="5267603"/>
          <a:ext cx="6513603" cy="53590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D69ECF4-2849-4967-836B-908E4E961754}">
      <dsp:nvSpPr>
        <dsp:cNvPr id="0" name=""/>
        <dsp:cNvSpPr/>
      </dsp:nvSpPr>
      <dsp:spPr>
        <a:xfrm>
          <a:off x="162112" y="5388182"/>
          <a:ext cx="295037" cy="294749"/>
        </a:xfrm>
        <a:prstGeom prst="rect">
          <a:avLst/>
        </a:prstGeom>
        <a:blipFill>
          <a:blip xmlns:r="http://schemas.openxmlformats.org/officeDocument/2006/relationships" r:embed="rId15" cstate="hqprint">
            <a:extLst>
              <a:ext uri="{28A0092B-C50C-407E-A947-70E740481C1C}">
                <a14:useLocalDpi xmlns:a14="http://schemas.microsoft.com/office/drawing/2010/main" val="0"/>
              </a:ext>
              <a:ext uri="{96DAC541-7B7A-43D3-8B79-37D633B846F1}">
                <asvg:svgBlip xmlns="" xmlns:asvg="http://schemas.microsoft.com/office/drawing/2016/SVG/main" r:embed="rId1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B2F7E8D-9602-45C7-A637-6861FC1A2B21}">
      <dsp:nvSpPr>
        <dsp:cNvPr id="0" name=""/>
        <dsp:cNvSpPr/>
      </dsp:nvSpPr>
      <dsp:spPr>
        <a:xfrm>
          <a:off x="619262" y="5267603"/>
          <a:ext cx="5857145" cy="5968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168" tIns="63168" rIns="63168" bIns="63168" numCol="1" spcCol="1270" anchor="ctr" anchorCtr="0">
          <a:noAutofit/>
        </a:bodyPr>
        <a:lstStyle/>
        <a:p>
          <a:pPr lvl="0" algn="l" defTabSz="889000">
            <a:lnSpc>
              <a:spcPct val="90000"/>
            </a:lnSpc>
            <a:spcBef>
              <a:spcPct val="0"/>
            </a:spcBef>
            <a:spcAft>
              <a:spcPct val="35000"/>
            </a:spcAft>
          </a:pPr>
          <a:r>
            <a:rPr lang="en-GB" sz="2000" kern="1200" dirty="0">
              <a:latin typeface="Arial Rounded MT Bold" panose="020F0704030504030204" pitchFamily="34" charset="0"/>
            </a:rPr>
            <a:t>The girls learnt </a:t>
          </a:r>
          <a:r>
            <a:rPr lang="en-GB" sz="2000" kern="1200" dirty="0" err="1">
              <a:latin typeface="Arial Rounded MT Bold" panose="020F0704030504030204" pitchFamily="34" charset="0"/>
            </a:rPr>
            <a:t>needlework,domestic</a:t>
          </a:r>
          <a:r>
            <a:rPr lang="en-GB" sz="2000" kern="1200" dirty="0">
              <a:latin typeface="Arial Rounded MT Bold" panose="020F0704030504030204" pitchFamily="34" charset="0"/>
            </a:rPr>
            <a:t> science and laundry</a:t>
          </a:r>
          <a:endParaRPr lang="en-US" sz="2000" kern="1200" dirty="0">
            <a:latin typeface="Arial Rounded MT Bold" panose="020F0704030504030204" pitchFamily="34" charset="0"/>
          </a:endParaRPr>
        </a:p>
      </dsp:txBody>
      <dsp:txXfrm>
        <a:off x="619262" y="5267603"/>
        <a:ext cx="5857145" cy="596858"/>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CC1CCE5F-AA41-464D-A181-371B2162BE78}" type="datetimeFigureOut">
              <a:rPr lang="en-GB" smtClean="0"/>
              <a:t>28/11/2019</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20CDC5DD-818B-4546-9D5C-EF9010D45917}" type="slidenum">
              <a:rPr lang="en-GB" smtClean="0"/>
              <a:t>‹#›</a:t>
            </a:fld>
            <a:endParaRPr lang="en-GB"/>
          </a:p>
        </p:txBody>
      </p:sp>
    </p:spTree>
    <p:extLst>
      <p:ext uri="{BB962C8B-B14F-4D97-AF65-F5344CB8AC3E}">
        <p14:creationId xmlns:p14="http://schemas.microsoft.com/office/powerpoint/2010/main" val="1016612085"/>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9-11-26T11:28:57.107"/>
    </inkml:context>
    <inkml:brush xml:id="br0">
      <inkml:brushProperty name="width" value="0.2" units="cm"/>
      <inkml:brushProperty name="height" value="0.4" units="cm"/>
      <inkml:brushProperty name="color" value="#FFFC00"/>
      <inkml:brushProperty name="tip" value="rectangle"/>
      <inkml:brushProperty name="rasterOp" value="maskPen"/>
      <inkml:brushProperty name="ignorePressure" value="1"/>
    </inkml:brush>
  </inkml:definitions>
  <inkml:trace contextRef="#ctx0" brushRef="#br0">0 1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9-11-26T11:29:07.256"/>
    </inkml:context>
    <inkml:brush xml:id="br0">
      <inkml:brushProperty name="width" value="0.2" units="cm"/>
      <inkml:brushProperty name="height" value="0.4" units="cm"/>
      <inkml:brushProperty name="color" value="#FFFC00"/>
      <inkml:brushProperty name="tip" value="rectangle"/>
      <inkml:brushProperty name="rasterOp" value="maskPen"/>
      <inkml:brushProperty name="ignorePressure" value="1"/>
    </inkml:brush>
  </inkml:definitions>
  <inkml:trace contextRef="#ctx0" brushRef="#br0">2423 10831,'0'0,"0"-1,-1 0,1 1,0-1,0 0,0 1,-1-1,1 0,0 1,0-1,-1 0,1 1,-1-1,1 1,-1-1,1 0,-1 1,-2-4,-45-52,-2 3,-11-6,-2-3,59 58,-128-127,-7 5,120 110,1-1,1 0,0-2,2 0,0-1,1 0,-7-14,1-3,-9-15,-3 0,-4-1,-100-111,91 113,-266-277,148 162,65 62,4-4,-5-17,76 93,1-2,2-1,1 0,-3-12,13 24,0-1,2-1,1 1,0-1,2 0,1-1,1-6,1-4,0 4,-3-20,-19-131,9 103,6 34,0-6,3-42,4-43,0 1,-7 4,-1-24,8 85,3 1,11-62,-4 89,1 1,6-8,-9 26,3-16,2-19,-5 20,7-16,-8 37,1 1,3-6,-3 9,-1 0,-1 0,0 0,-1-1,1-16,-2 0,-1 1,-2-1,-1-19,-1-2,3-36,-3-80,-2 135,-2 1,-1 0,-8-20,-8-41,-19-131,31 154,4 0,2-1,4-17,-1 45,-4-25,1 22,2-9,3-79,-1-62,-3 147,-6-17,-1-17,0-13,-4 1,-3 1,-23-60,-8-17,-12-35,35 124,-12-73,-1 3,3 13,-27-100,17 72,36 120,2-1,2 0,1-22,3-145,2 199,2-21,1-1,2 1,1 0,7-17,2 2,2 0,20-38,-14 42,2 1,2 1,28-35,2 8,50-51,-57 71,207-232,-83 91,168-144,-203 200,-73 69,4 3,22-13,-14 19,68-37,-120 82,195-113,-179 107,1 3,0 1,1 2,17-3,-9 8,0 2,1 3,11 1,-27 2,510-7,-347 10,-136 0,-1 2,1 3,3 4,93 25,-10-1,-109-27,-1-2,33 0,-66-5,-1 0,1 0,0 1,0 0,0 0,-1 1,1 0,0 0,-1 0,0 1,5 2,11 9,-1 0,18 16,39 38,-34-28,-28-26,63 56,3-4,7-1,-78-58,0-1,1 0,0 0,0-1,0-1,1 0,0-1,-1 0,1-1,0-1,0 0,0 0,1-1,-1-1,47-1,88-1,-129 4,-1 1,1 1,-1 1,0 0,4 3,87 34,-33-11,16 5,-45-15,0-3,1-2,30 5,-41-13,0 1,25 10,90 30,-133-41,0-1,1-1,0-1,0 0,0-2,7 0,30-2,-32-1,0 2,0 0,14 4,52 9,45 9,-114-17,0 0,0 2,-1 0,0 2,0 0,10 8,32 23,19 18,-48-34,60 45,22 26,-105-86,81 75,-58-53,2-1,0 0,-1 2,1 4,16 24,22 20,-13-3,-14-16,26 23,4-1,61 88,0 1,-33-44,-67-78,18 35,-28-37,-2 1,-2 1,0 8,-14-33,2 6,0 0,5 31,-11-26,-1 2,-1 32,-4 78,-2-65,3 14,-3 105,-1-170,-2 0,-2 0,0 0,-3-1,0 0,-15 30,0 0,11-28,-1 0,-17 28,1-10,-3-1,-2-2,-3 0,-17 18,22-26,-2-1,-20 16,-45 42,2-1,-49 28,120-103,1-1,-2 1,1-3,1 2,2 1,0 1,1 1,1 1,2 1,0 1,2 1,1 0,0 4,-2 3,8-14,1 1,-7 19,-1 4,12-30,1 0,0 1,1-1,1 1,-1 8,2 20,1 0,3 36,1-17,-1-21,2 0,4 19,-3-37,1-1,1 0,1 0,2 0,0 0,13 19,1 0,3-2,2 2,19 29,2 3,3-1,3-3,11 6,-41-49,28 30,-3 3,26 40,-37-38,-3 2,-3 1,3 17,3 22,-31-83,-1 0,-1 1,0-1,-2 1,-1 1,-1-1,0 22,-5 76,1-98,-1 0,-1 0,-1-1,-4 12,-57 138,18-48,-5 4,-2 9,2 0,-11 11,9-17,-2 25,32-84,12-34,5-12,-2-1,0 0,-13 22,-65 85,26-42,-36 62,-47 70,110-173,-32 34,-45 39,76-84,-37 48,3-3,69-81,-48 52,1 4,31-36,-1 0,-2-2,0 0,0-1,-2-1,0-1,-15 7,-125 68,61-36,70-38,-2-1,0-2,-1-2,-1-1,1-1,-2-2,1-2,-1-1,-32 0,-240-5,151-1,-212 1,351 0,-1 2,0 0,0 1,1 1,-1 1,-9 4,-26 12,-23 14,32-14,25-12,0 2,1 1,-6 5,-54 43,13-9,-19 10,-71 35,83-51,-4 5,7-2,-6-2,-101 47,143-74,10-5,-15 6,30-16,0-1,0 0,0 0,-1-1,1 0,-6 0,8-2,-1 0,0 0,0 0,1-1,-1 0,1 0,-6-2,1-1,0-1,0 0,0-1,-3-2,-66-42,-4-8,-36-22,111 74,-85-50,74 45,0 1,-1 1,-12-3,21 8,0 2,0 0,0 1,0 0,0 0,-35-2,17-3,4 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9-11-26T11:29:07.710"/>
    </inkml:context>
    <inkml:brush xml:id="br0">
      <inkml:brushProperty name="width" value="0.2" units="cm"/>
      <inkml:brushProperty name="height" value="0.4" units="cm"/>
      <inkml:brushProperty name="color" value="#FFFC00"/>
      <inkml:brushProperty name="tip" value="rectangle"/>
      <inkml:brushProperty name="rasterOp" value="maskPen"/>
      <inkml:brushProperty name="ignorePressure" value="1"/>
    </inkml:brush>
  </inkml:definitions>
  <inkml:trace contextRef="#ctx0" brushRef="#br0">1 1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9-11-26T11:32:47.392"/>
    </inkml:context>
    <inkml:brush xml:id="br0">
      <inkml:brushProperty name="width" value="0.05" units="cm"/>
      <inkml:brushProperty name="height" value="0.05" units="cm"/>
      <inkml:brushProperty name="ignorePressure" value="1"/>
    </inkml:brush>
  </inkml:definitions>
  <inkml:trace contextRef="#ctx0" brushRef="#br0">1 0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9-11-26T11:32:48.261"/>
    </inkml:context>
    <inkml:brush xml:id="br0">
      <inkml:brushProperty name="width" value="0.05" units="cm"/>
      <inkml:brushProperty name="height" value="0.05" units="cm"/>
      <inkml:brushProperty name="ignorePressure" value="1"/>
    </inkml:brush>
  </inkml:definitions>
  <inkml:trace contextRef="#ctx0" brushRef="#br0">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9-11-26T11:32:49.017"/>
    </inkml:context>
    <inkml:brush xml:id="br0">
      <inkml:brushProperty name="width" value="0.05" units="cm"/>
      <inkml:brushProperty name="height" value="0.05" units="cm"/>
      <inkml:brushProperty name="ignorePressure" value="1"/>
    </inkml:brush>
  </inkml:definitions>
  <inkml:trace contextRef="#ctx0" brushRef="#br0">0 1,'0'6</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9-11-26T11:32:50.882"/>
    </inkml:context>
    <inkml:brush xml:id="br0">
      <inkml:brushProperty name="width" value="0.05" units="cm"/>
      <inkml:brushProperty name="height" value="0.05" units="cm"/>
      <inkml:brushProperty name="ignorePressure" value="1"/>
    </inkml:brush>
  </inkml:definitions>
  <inkml:trace contextRef="#ctx0" brushRef="#br0">0 1</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9-11-26T11:32:52.184"/>
    </inkml:context>
    <inkml:brush xml:id="br0">
      <inkml:brushProperty name="width" value="0.05" units="cm"/>
      <inkml:brushProperty name="height" value="0.05" units="cm"/>
      <inkml:brushProperty name="ignorePressure" value="1"/>
    </inkml:brush>
  </inkml:definitions>
  <inkml:trace contextRef="#ctx0" brushRef="#br0">1 0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9-11-26T11:32:52.753"/>
    </inkml:context>
    <inkml:brush xml:id="br0">
      <inkml:brushProperty name="width" value="0.05" units="cm"/>
      <inkml:brushProperty name="height" value="0.05" units="cm"/>
      <inkml:brushProperty name="ignorePressure" value="1"/>
    </inkml:brush>
  </inkml:definitions>
  <inkml:trace contextRef="#ctx0" brushRef="#br0">1 1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9-11-26T11:32:53.085"/>
    </inkml:context>
    <inkml:brush xml:id="br0">
      <inkml:brushProperty name="width" value="0.05" units="cm"/>
      <inkml:brushProperty name="height" value="0.05" units="cm"/>
      <inkml:brushProperty name="ignorePressure" value="1"/>
    </inkml:brush>
  </inkml:definitions>
  <inkml:trace contextRef="#ctx0" brushRef="#br0">1 1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9-11-26T11:32:53.423"/>
    </inkml:context>
    <inkml:brush xml:id="br0">
      <inkml:brushProperty name="width" value="0.05" units="cm"/>
      <inkml:brushProperty name="height" value="0.05" units="cm"/>
      <inkml:brushProperty name="ignorePressure" value="1"/>
    </inkml:brush>
  </inkml:definitions>
  <inkml:trace contextRef="#ctx0" brushRef="#br0">1 1</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9-11-26T11:32:53.771"/>
    </inkml:context>
    <inkml:brush xml:id="br0">
      <inkml:brushProperty name="width" value="0.05" units="cm"/>
      <inkml:brushProperty name="height" value="0.05" units="cm"/>
      <inkml:brushProperty name="ignorePressure" value="1"/>
    </inkml:brush>
  </inkml:definitions>
  <inkml:trace contextRef="#ctx0" brushRef="#br0">1 1</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9-11-26T11:32:54.155"/>
    </inkml:context>
    <inkml:brush xml:id="br0">
      <inkml:brushProperty name="width" value="0.05" units="cm"/>
      <inkml:brushProperty name="height" value="0.05" units="cm"/>
      <inkml:brushProperty name="ignorePressure" value="1"/>
    </inkml:brush>
  </inkml:definitions>
  <inkml:trace contextRef="#ctx0" brushRef="#br0">1 1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B846C3C8-8311-4D95-B9C2-9816C0F311E7}" type="datetimeFigureOut">
              <a:rPr lang="en-GB" smtClean="0"/>
              <a:t>28/11/2019</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5DA662F7-041B-4E2A-A9E3-BB8FD0CCFB4A}" type="slidenum">
              <a:rPr lang="en-GB" smtClean="0"/>
              <a:t>‹#›</a:t>
            </a:fld>
            <a:endParaRPr lang="en-GB"/>
          </a:p>
        </p:txBody>
      </p:sp>
    </p:spTree>
    <p:extLst>
      <p:ext uri="{BB962C8B-B14F-4D97-AF65-F5344CB8AC3E}">
        <p14:creationId xmlns:p14="http://schemas.microsoft.com/office/powerpoint/2010/main" val="12705538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solidFill>
                  <a:srgbClr val="FF0000"/>
                </a:solidFill>
              </a:rPr>
              <a:t>Welcome to our celebration of Christ Church School.</a:t>
            </a:r>
          </a:p>
          <a:p>
            <a:endParaRPr lang="en-GB" dirty="0"/>
          </a:p>
          <a:p>
            <a:r>
              <a:rPr lang="en-GB" dirty="0" smtClean="0">
                <a:solidFill>
                  <a:srgbClr val="0070C0"/>
                </a:solidFill>
              </a:rPr>
              <a:t>Sit back, relax and we shall inform you of the history of education here at Christ Church.</a:t>
            </a:r>
            <a:endParaRPr lang="en-GB" dirty="0">
              <a:solidFill>
                <a:srgbClr val="0070C0"/>
              </a:solidFill>
            </a:endParaRPr>
          </a:p>
        </p:txBody>
      </p:sp>
      <p:sp>
        <p:nvSpPr>
          <p:cNvPr id="4" name="Slide Number Placeholder 3"/>
          <p:cNvSpPr>
            <a:spLocks noGrp="1"/>
          </p:cNvSpPr>
          <p:nvPr>
            <p:ph type="sldNum" sz="quarter" idx="10"/>
          </p:nvPr>
        </p:nvSpPr>
        <p:spPr/>
        <p:txBody>
          <a:bodyPr/>
          <a:lstStyle/>
          <a:p>
            <a:fld id="{5DA662F7-041B-4E2A-A9E3-BB8FD0CCFB4A}" type="slidenum">
              <a:rPr lang="en-GB" smtClean="0"/>
              <a:t>1</a:t>
            </a:fld>
            <a:endParaRPr lang="en-GB"/>
          </a:p>
        </p:txBody>
      </p:sp>
    </p:spTree>
    <p:extLst>
      <p:ext uri="{BB962C8B-B14F-4D97-AF65-F5344CB8AC3E}">
        <p14:creationId xmlns:p14="http://schemas.microsoft.com/office/powerpoint/2010/main" val="32531997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solidFill>
                  <a:srgbClr val="FF0000"/>
                </a:solidFill>
              </a:rPr>
              <a:t>Our school was opened in 1889 – as it says on the slide.</a:t>
            </a:r>
          </a:p>
          <a:p>
            <a:endParaRPr lang="en-GB" dirty="0">
              <a:solidFill>
                <a:srgbClr val="FF0000"/>
              </a:solidFill>
            </a:endParaRPr>
          </a:p>
          <a:p>
            <a:r>
              <a:rPr lang="en-GB" dirty="0" smtClean="0">
                <a:solidFill>
                  <a:srgbClr val="FF0000"/>
                </a:solidFill>
              </a:rPr>
              <a:t>Of course, that makes us 130 years old this year.</a:t>
            </a:r>
          </a:p>
          <a:p>
            <a:endParaRPr lang="en-GB" dirty="0">
              <a:solidFill>
                <a:srgbClr val="FF0000"/>
              </a:solidFill>
            </a:endParaRPr>
          </a:p>
          <a:p>
            <a:r>
              <a:rPr lang="en-GB" dirty="0" smtClean="0">
                <a:solidFill>
                  <a:srgbClr val="0070C0"/>
                </a:solidFill>
              </a:rPr>
              <a:t>So, let’s find out a bit about what education was like 130 years ago… first – a bit of history.</a:t>
            </a:r>
            <a:endParaRPr lang="en-GB" dirty="0">
              <a:solidFill>
                <a:srgbClr val="0070C0"/>
              </a:solidFill>
            </a:endParaRPr>
          </a:p>
        </p:txBody>
      </p:sp>
      <p:sp>
        <p:nvSpPr>
          <p:cNvPr id="4" name="Slide Number Placeholder 3"/>
          <p:cNvSpPr>
            <a:spLocks noGrp="1"/>
          </p:cNvSpPr>
          <p:nvPr>
            <p:ph type="sldNum" sz="quarter" idx="10"/>
          </p:nvPr>
        </p:nvSpPr>
        <p:spPr/>
        <p:txBody>
          <a:bodyPr/>
          <a:lstStyle/>
          <a:p>
            <a:fld id="{5DA662F7-041B-4E2A-A9E3-BB8FD0CCFB4A}" type="slidenum">
              <a:rPr lang="en-GB" smtClean="0"/>
              <a:t>2</a:t>
            </a:fld>
            <a:endParaRPr lang="en-GB"/>
          </a:p>
        </p:txBody>
      </p:sp>
    </p:spTree>
    <p:extLst>
      <p:ext uri="{BB962C8B-B14F-4D97-AF65-F5344CB8AC3E}">
        <p14:creationId xmlns:p14="http://schemas.microsoft.com/office/powerpoint/2010/main" val="162032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solidFill>
                  <a:srgbClr val="FF0000"/>
                </a:solidFill>
              </a:rPr>
              <a:t>As it says, Queen </a:t>
            </a:r>
            <a:r>
              <a:rPr lang="en-GB" dirty="0" err="1" smtClean="0">
                <a:solidFill>
                  <a:srgbClr val="FF0000"/>
                </a:solidFill>
              </a:rPr>
              <a:t>Vitcotria</a:t>
            </a:r>
            <a:r>
              <a:rPr lang="en-GB" dirty="0" smtClean="0">
                <a:solidFill>
                  <a:srgbClr val="FF0000"/>
                </a:solidFill>
              </a:rPr>
              <a:t> was the reigning monarch in 1889, when our school was opened.</a:t>
            </a:r>
          </a:p>
          <a:p>
            <a:endParaRPr lang="en-GB" dirty="0" smtClean="0">
              <a:solidFill>
                <a:srgbClr val="FF0000"/>
              </a:solidFill>
            </a:endParaRPr>
          </a:p>
          <a:p>
            <a:r>
              <a:rPr lang="en-GB" dirty="0" smtClean="0">
                <a:solidFill>
                  <a:srgbClr val="FF0000"/>
                </a:solidFill>
              </a:rPr>
              <a:t>Queen Victoria was on the throne from 1837, when she was 18 until she died at the age of 81 in 1901.</a:t>
            </a:r>
          </a:p>
          <a:p>
            <a:endParaRPr lang="en-GB" dirty="0" smtClean="0">
              <a:solidFill>
                <a:srgbClr val="FF0000"/>
              </a:solidFill>
            </a:endParaRPr>
          </a:p>
          <a:p>
            <a:r>
              <a:rPr lang="en-GB" dirty="0" smtClean="0">
                <a:solidFill>
                  <a:srgbClr val="0070C0"/>
                </a:solidFill>
              </a:rPr>
              <a:t>At this point, Victoria was the longest reigning Queen Britain ever had.</a:t>
            </a:r>
          </a:p>
          <a:p>
            <a:r>
              <a:rPr lang="en-GB" dirty="0" smtClean="0">
                <a:solidFill>
                  <a:srgbClr val="0070C0"/>
                </a:solidFill>
              </a:rPr>
              <a:t>However, our current Queen – Elizabeth 2</a:t>
            </a:r>
            <a:r>
              <a:rPr lang="en-GB" baseline="30000" dirty="0" smtClean="0">
                <a:solidFill>
                  <a:srgbClr val="0070C0"/>
                </a:solidFill>
              </a:rPr>
              <a:t>nd</a:t>
            </a:r>
            <a:r>
              <a:rPr lang="en-GB" dirty="0" smtClean="0">
                <a:solidFill>
                  <a:srgbClr val="0070C0"/>
                </a:solidFill>
              </a:rPr>
              <a:t> – has now been Queen for 66 years. </a:t>
            </a:r>
          </a:p>
          <a:p>
            <a:endParaRPr lang="en-GB" dirty="0">
              <a:solidFill>
                <a:srgbClr val="0070C0"/>
              </a:solidFill>
            </a:endParaRPr>
          </a:p>
          <a:p>
            <a:r>
              <a:rPr lang="en-GB" dirty="0" smtClean="0">
                <a:solidFill>
                  <a:srgbClr val="0070C0"/>
                </a:solidFill>
              </a:rPr>
              <a:t>She became queen at the age of 25. She is now 93 years old. In 2022, we will celebrate Queen Elizabeth’s Platinum anniversary.</a:t>
            </a:r>
            <a:endParaRPr lang="en-GB" dirty="0">
              <a:solidFill>
                <a:srgbClr val="0070C0"/>
              </a:solidFill>
            </a:endParaRPr>
          </a:p>
        </p:txBody>
      </p:sp>
      <p:sp>
        <p:nvSpPr>
          <p:cNvPr id="4" name="Slide Number Placeholder 3"/>
          <p:cNvSpPr>
            <a:spLocks noGrp="1"/>
          </p:cNvSpPr>
          <p:nvPr>
            <p:ph type="sldNum" sz="quarter" idx="10"/>
          </p:nvPr>
        </p:nvSpPr>
        <p:spPr/>
        <p:txBody>
          <a:bodyPr/>
          <a:lstStyle/>
          <a:p>
            <a:fld id="{5DA662F7-041B-4E2A-A9E3-BB8FD0CCFB4A}" type="slidenum">
              <a:rPr lang="en-GB" smtClean="0"/>
              <a:t>3</a:t>
            </a:fld>
            <a:endParaRPr lang="en-GB"/>
          </a:p>
        </p:txBody>
      </p:sp>
    </p:spTree>
    <p:extLst>
      <p:ext uri="{BB962C8B-B14F-4D97-AF65-F5344CB8AC3E}">
        <p14:creationId xmlns:p14="http://schemas.microsoft.com/office/powerpoint/2010/main" val="23149845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solidFill>
                  <a:srgbClr val="FF0000"/>
                </a:solidFill>
              </a:rPr>
              <a:t>At the beginning of Victoria’s reign, there were no schools like we had today. Most children didn’t go to school at all!</a:t>
            </a:r>
          </a:p>
          <a:p>
            <a:r>
              <a:rPr lang="en-GB" dirty="0" smtClean="0">
                <a:solidFill>
                  <a:srgbClr val="FF0000"/>
                </a:solidFill>
              </a:rPr>
              <a:t>If you were poor, then you went to work in a factory, or to do physical jobs like cleaning chimneys, or selling things at markets.</a:t>
            </a:r>
          </a:p>
          <a:p>
            <a:endParaRPr lang="en-GB" dirty="0"/>
          </a:p>
          <a:p>
            <a:r>
              <a:rPr lang="en-GB" dirty="0" smtClean="0">
                <a:solidFill>
                  <a:srgbClr val="0070C0"/>
                </a:solidFill>
              </a:rPr>
              <a:t>The </a:t>
            </a:r>
            <a:r>
              <a:rPr lang="en-GB" dirty="0">
                <a:solidFill>
                  <a:srgbClr val="0070C0"/>
                </a:solidFill>
              </a:rPr>
              <a:t>r</a:t>
            </a:r>
            <a:r>
              <a:rPr lang="en-GB" dirty="0" smtClean="0">
                <a:solidFill>
                  <a:srgbClr val="0070C0"/>
                </a:solidFill>
              </a:rPr>
              <a:t>ich children had a different life. Until they were 10, they were taught at home by someone called a Governess, which is like a private tutor. </a:t>
            </a:r>
          </a:p>
          <a:p>
            <a:r>
              <a:rPr lang="en-GB" dirty="0" smtClean="0">
                <a:solidFill>
                  <a:srgbClr val="0070C0"/>
                </a:solidFill>
              </a:rPr>
              <a:t>After 10 years old, boys were sent to public schools and the girls continued to be taught at home.</a:t>
            </a:r>
            <a:endParaRPr lang="en-GB" dirty="0">
              <a:solidFill>
                <a:srgbClr val="0070C0"/>
              </a:solidFill>
            </a:endParaRPr>
          </a:p>
        </p:txBody>
      </p:sp>
      <p:sp>
        <p:nvSpPr>
          <p:cNvPr id="4" name="Slide Number Placeholder 3"/>
          <p:cNvSpPr>
            <a:spLocks noGrp="1"/>
          </p:cNvSpPr>
          <p:nvPr>
            <p:ph type="sldNum" sz="quarter" idx="10"/>
          </p:nvPr>
        </p:nvSpPr>
        <p:spPr/>
        <p:txBody>
          <a:bodyPr/>
          <a:lstStyle/>
          <a:p>
            <a:fld id="{5DA662F7-041B-4E2A-A9E3-BB8FD0CCFB4A}" type="slidenum">
              <a:rPr lang="en-GB" smtClean="0"/>
              <a:t>4</a:t>
            </a:fld>
            <a:endParaRPr lang="en-GB"/>
          </a:p>
        </p:txBody>
      </p:sp>
    </p:spTree>
    <p:extLst>
      <p:ext uri="{BB962C8B-B14F-4D97-AF65-F5344CB8AC3E}">
        <p14:creationId xmlns:p14="http://schemas.microsoft.com/office/powerpoint/2010/main" val="16446079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solidFill>
                  <a:srgbClr val="FF0000"/>
                </a:solidFill>
              </a:rPr>
              <a:t>Unfortunately for us children, The Victorians realised that education was important in order to have a good life.</a:t>
            </a:r>
          </a:p>
          <a:p>
            <a:r>
              <a:rPr lang="en-GB" dirty="0" smtClean="0">
                <a:solidFill>
                  <a:srgbClr val="FF0000"/>
                </a:solidFill>
              </a:rPr>
              <a:t>They had the good idea of teaching all children to read and write.</a:t>
            </a:r>
          </a:p>
          <a:p>
            <a:endParaRPr lang="en-GB" dirty="0"/>
          </a:p>
          <a:p>
            <a:r>
              <a:rPr lang="en-GB" dirty="0" smtClean="0">
                <a:solidFill>
                  <a:srgbClr val="0070C0"/>
                </a:solidFill>
              </a:rPr>
              <a:t>In order to do this, schools called “Ragged Schools” were set up to teach poor children basic skills. Perhaps they were called Ragged Schools because the poor children wore ragged clothes?</a:t>
            </a:r>
            <a:endParaRPr lang="en-GB" dirty="0">
              <a:solidFill>
                <a:srgbClr val="0070C0"/>
              </a:solidFill>
            </a:endParaRPr>
          </a:p>
        </p:txBody>
      </p:sp>
      <p:sp>
        <p:nvSpPr>
          <p:cNvPr id="4" name="Slide Number Placeholder 3"/>
          <p:cNvSpPr>
            <a:spLocks noGrp="1"/>
          </p:cNvSpPr>
          <p:nvPr>
            <p:ph type="sldNum" sz="quarter" idx="10"/>
          </p:nvPr>
        </p:nvSpPr>
        <p:spPr/>
        <p:txBody>
          <a:bodyPr/>
          <a:lstStyle/>
          <a:p>
            <a:fld id="{5DA662F7-041B-4E2A-A9E3-BB8FD0CCFB4A}" type="slidenum">
              <a:rPr lang="en-GB" smtClean="0"/>
              <a:t>5</a:t>
            </a:fld>
            <a:endParaRPr lang="en-GB"/>
          </a:p>
        </p:txBody>
      </p:sp>
    </p:spTree>
    <p:extLst>
      <p:ext uri="{BB962C8B-B14F-4D97-AF65-F5344CB8AC3E}">
        <p14:creationId xmlns:p14="http://schemas.microsoft.com/office/powerpoint/2010/main" val="17395301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solidFill>
                  <a:srgbClr val="FF0000"/>
                </a:solidFill>
              </a:rPr>
              <a:t>As you can see here, l new law was passed in 1870 which said that all places in Britain had to start schools for children between the ages of 5 and 12. </a:t>
            </a:r>
          </a:p>
          <a:p>
            <a:r>
              <a:rPr lang="en-GB" dirty="0" smtClean="0">
                <a:solidFill>
                  <a:srgbClr val="FF0000"/>
                </a:solidFill>
              </a:rPr>
              <a:t>Most of these schools were set up by Church foundations and many of them still exist today.</a:t>
            </a:r>
          </a:p>
          <a:p>
            <a:endParaRPr lang="en-GB" dirty="0"/>
          </a:p>
          <a:p>
            <a:r>
              <a:rPr lang="en-GB" dirty="0" smtClean="0">
                <a:solidFill>
                  <a:srgbClr val="0070C0"/>
                </a:solidFill>
              </a:rPr>
              <a:t>However, even though it was the law to build and provide schools, it still wasn’t the law that you had to attend!</a:t>
            </a:r>
          </a:p>
          <a:p>
            <a:r>
              <a:rPr lang="en-GB" dirty="0" smtClean="0">
                <a:solidFill>
                  <a:srgbClr val="0070C0"/>
                </a:solidFill>
              </a:rPr>
              <a:t>Many of the schools had to be paid for and the poor families could not afford this.</a:t>
            </a:r>
          </a:p>
          <a:p>
            <a:r>
              <a:rPr lang="en-GB" dirty="0" smtClean="0">
                <a:solidFill>
                  <a:srgbClr val="0070C0"/>
                </a:solidFill>
              </a:rPr>
              <a:t>Therefore, many poor children still did not go to school and continued to go to work instead.</a:t>
            </a:r>
            <a:endParaRPr lang="en-GB" dirty="0">
              <a:solidFill>
                <a:srgbClr val="0070C0"/>
              </a:solidFill>
            </a:endParaRPr>
          </a:p>
        </p:txBody>
      </p:sp>
      <p:sp>
        <p:nvSpPr>
          <p:cNvPr id="4" name="Slide Number Placeholder 3"/>
          <p:cNvSpPr>
            <a:spLocks noGrp="1"/>
          </p:cNvSpPr>
          <p:nvPr>
            <p:ph type="sldNum" sz="quarter" idx="10"/>
          </p:nvPr>
        </p:nvSpPr>
        <p:spPr/>
        <p:txBody>
          <a:bodyPr/>
          <a:lstStyle/>
          <a:p>
            <a:fld id="{5DA662F7-041B-4E2A-A9E3-BB8FD0CCFB4A}" type="slidenum">
              <a:rPr lang="en-GB" smtClean="0"/>
              <a:t>6</a:t>
            </a:fld>
            <a:endParaRPr lang="en-GB"/>
          </a:p>
        </p:txBody>
      </p:sp>
    </p:spTree>
    <p:extLst>
      <p:ext uri="{BB962C8B-B14F-4D97-AF65-F5344CB8AC3E}">
        <p14:creationId xmlns:p14="http://schemas.microsoft.com/office/powerpoint/2010/main" val="39841947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solidFill>
                  <a:srgbClr val="FF0000"/>
                </a:solidFill>
              </a:rPr>
              <a:t>In 1880, that all changed.</a:t>
            </a:r>
          </a:p>
          <a:p>
            <a:r>
              <a:rPr lang="en-GB" dirty="0" smtClean="0">
                <a:solidFill>
                  <a:srgbClr val="FF0000"/>
                </a:solidFill>
              </a:rPr>
              <a:t>Someone somewhere had the idea to make school mandatory for all children to go to school until they were 10 years old. (Mandatory means you have to do it!)</a:t>
            </a:r>
          </a:p>
          <a:p>
            <a:endParaRPr lang="en-GB" dirty="0"/>
          </a:p>
          <a:p>
            <a:r>
              <a:rPr lang="en-GB" dirty="0" smtClean="0">
                <a:solidFill>
                  <a:srgbClr val="0070C0"/>
                </a:solidFill>
              </a:rPr>
              <a:t>From 1880 until 1889 – you only had to go until you were 10 years old. However, the year Christ Church opened, the leaving age was raised to 12.</a:t>
            </a:r>
            <a:endParaRPr lang="en-GB" dirty="0">
              <a:solidFill>
                <a:srgbClr val="0070C0"/>
              </a:solidFill>
            </a:endParaRPr>
          </a:p>
        </p:txBody>
      </p:sp>
      <p:sp>
        <p:nvSpPr>
          <p:cNvPr id="4" name="Slide Number Placeholder 3"/>
          <p:cNvSpPr>
            <a:spLocks noGrp="1"/>
          </p:cNvSpPr>
          <p:nvPr>
            <p:ph type="sldNum" sz="quarter" idx="10"/>
          </p:nvPr>
        </p:nvSpPr>
        <p:spPr/>
        <p:txBody>
          <a:bodyPr/>
          <a:lstStyle/>
          <a:p>
            <a:fld id="{5DA662F7-041B-4E2A-A9E3-BB8FD0CCFB4A}" type="slidenum">
              <a:rPr lang="en-GB" smtClean="0"/>
              <a:t>7</a:t>
            </a:fld>
            <a:endParaRPr lang="en-GB"/>
          </a:p>
        </p:txBody>
      </p:sp>
    </p:spTree>
    <p:extLst>
      <p:ext uri="{BB962C8B-B14F-4D97-AF65-F5344CB8AC3E}">
        <p14:creationId xmlns:p14="http://schemas.microsoft.com/office/powerpoint/2010/main" val="5811877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solidFill>
                  <a:srgbClr val="FF0000"/>
                </a:solidFill>
              </a:rPr>
              <a:t>As you can see, the first part of the school to be opened was for the Infants.  This school for little children was opened by a priest called Canon Gregory on October 11</a:t>
            </a:r>
            <a:r>
              <a:rPr lang="en-GB" baseline="30000" dirty="0" smtClean="0">
                <a:solidFill>
                  <a:srgbClr val="FF0000"/>
                </a:solidFill>
              </a:rPr>
              <a:t>th</a:t>
            </a:r>
            <a:r>
              <a:rPr lang="en-GB" dirty="0" smtClean="0">
                <a:solidFill>
                  <a:srgbClr val="FF0000"/>
                </a:solidFill>
              </a:rPr>
              <a:t> 1889. </a:t>
            </a:r>
          </a:p>
          <a:p>
            <a:r>
              <a:rPr lang="en-GB" dirty="0" smtClean="0">
                <a:solidFill>
                  <a:srgbClr val="FF0000"/>
                </a:solidFill>
              </a:rPr>
              <a:t>(Just so you know, a Canon is a priest who has been serving for a long time.)</a:t>
            </a:r>
          </a:p>
          <a:p>
            <a:endParaRPr lang="en-GB" dirty="0">
              <a:solidFill>
                <a:srgbClr val="FF0000"/>
              </a:solidFill>
            </a:endParaRPr>
          </a:p>
          <a:p>
            <a:r>
              <a:rPr lang="en-GB" dirty="0" smtClean="0">
                <a:solidFill>
                  <a:srgbClr val="FF0000"/>
                </a:solidFill>
              </a:rPr>
              <a:t>The Boys and Girls schools were separate. They had different entrances on Willesden Lane and were separated inside by a locked door.</a:t>
            </a:r>
          </a:p>
          <a:p>
            <a:endParaRPr lang="en-GB" dirty="0"/>
          </a:p>
          <a:p>
            <a:r>
              <a:rPr lang="en-GB" dirty="0" smtClean="0">
                <a:solidFill>
                  <a:srgbClr val="0070C0"/>
                </a:solidFill>
              </a:rPr>
              <a:t>In 1907, the school was made bigger with an extension. We’re not sure, but we think that may be the part where the Year 6 class is above the staffroom now.</a:t>
            </a:r>
          </a:p>
          <a:p>
            <a:endParaRPr lang="en-GB" dirty="0">
              <a:solidFill>
                <a:srgbClr val="0070C0"/>
              </a:solidFill>
            </a:endParaRPr>
          </a:p>
          <a:p>
            <a:r>
              <a:rPr lang="en-GB" dirty="0" smtClean="0">
                <a:solidFill>
                  <a:srgbClr val="0070C0"/>
                </a:solidFill>
              </a:rPr>
              <a:t>Up until 1938 boys and girls were educated separately, not like today, when we are in the same classes all the way through school.</a:t>
            </a:r>
            <a:endParaRPr lang="en-GB" dirty="0">
              <a:solidFill>
                <a:srgbClr val="0070C0"/>
              </a:solidFill>
            </a:endParaRPr>
          </a:p>
        </p:txBody>
      </p:sp>
      <p:sp>
        <p:nvSpPr>
          <p:cNvPr id="4" name="Slide Number Placeholder 3"/>
          <p:cNvSpPr>
            <a:spLocks noGrp="1"/>
          </p:cNvSpPr>
          <p:nvPr>
            <p:ph type="sldNum" sz="quarter" idx="10"/>
          </p:nvPr>
        </p:nvSpPr>
        <p:spPr/>
        <p:txBody>
          <a:bodyPr/>
          <a:lstStyle/>
          <a:p>
            <a:fld id="{5DA662F7-041B-4E2A-A9E3-BB8FD0CCFB4A}" type="slidenum">
              <a:rPr lang="en-GB" smtClean="0"/>
              <a:t>8</a:t>
            </a:fld>
            <a:endParaRPr lang="en-GB"/>
          </a:p>
        </p:txBody>
      </p:sp>
    </p:spTree>
    <p:extLst>
      <p:ext uri="{BB962C8B-B14F-4D97-AF65-F5344CB8AC3E}">
        <p14:creationId xmlns:p14="http://schemas.microsoft.com/office/powerpoint/2010/main" val="29131851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solidFill>
                  <a:srgbClr val="FF0000"/>
                </a:solidFill>
              </a:rPr>
              <a:t>The Boys’ School was first run by someone who was a bit of a legend…</a:t>
            </a:r>
          </a:p>
          <a:p>
            <a:endParaRPr lang="en-GB" dirty="0" smtClean="0">
              <a:solidFill>
                <a:srgbClr val="FF0000"/>
              </a:solidFill>
            </a:endParaRPr>
          </a:p>
          <a:p>
            <a:r>
              <a:rPr lang="en-GB" dirty="0" smtClean="0">
                <a:solidFill>
                  <a:srgbClr val="FF0000"/>
                </a:solidFill>
              </a:rPr>
              <a:t>Mr Charles </a:t>
            </a:r>
            <a:r>
              <a:rPr lang="en-GB" dirty="0" err="1" smtClean="0">
                <a:solidFill>
                  <a:srgbClr val="FF0000"/>
                </a:solidFill>
              </a:rPr>
              <a:t>Wreford</a:t>
            </a:r>
            <a:r>
              <a:rPr lang="en-GB" dirty="0" smtClean="0">
                <a:solidFill>
                  <a:srgbClr val="FF0000"/>
                </a:solidFill>
              </a:rPr>
              <a:t> was Headmaster for 40 years between 1893 and 1932.</a:t>
            </a:r>
          </a:p>
          <a:p>
            <a:r>
              <a:rPr lang="en-GB" dirty="0" smtClean="0">
                <a:solidFill>
                  <a:srgbClr val="FF0000"/>
                </a:solidFill>
              </a:rPr>
              <a:t> </a:t>
            </a:r>
          </a:p>
          <a:p>
            <a:r>
              <a:rPr lang="en-GB" dirty="0" smtClean="0">
                <a:solidFill>
                  <a:srgbClr val="FF0000"/>
                </a:solidFill>
              </a:rPr>
              <a:t>Just imagine – in his first couple of years, there were 57 boys here at school. This number grew and grew until there were 115.</a:t>
            </a:r>
          </a:p>
          <a:p>
            <a:endParaRPr lang="en-GB" dirty="0">
              <a:solidFill>
                <a:srgbClr val="FF0000"/>
              </a:solidFill>
            </a:endParaRPr>
          </a:p>
          <a:p>
            <a:r>
              <a:rPr lang="en-GB" dirty="0" smtClean="0">
                <a:solidFill>
                  <a:srgbClr val="FF0000"/>
                </a:solidFill>
              </a:rPr>
              <a:t>Since Mr </a:t>
            </a:r>
            <a:r>
              <a:rPr lang="en-GB" dirty="0" err="1" smtClean="0">
                <a:solidFill>
                  <a:srgbClr val="FF0000"/>
                </a:solidFill>
              </a:rPr>
              <a:t>Wreford</a:t>
            </a:r>
            <a:r>
              <a:rPr lang="en-GB" dirty="0" smtClean="0">
                <a:solidFill>
                  <a:srgbClr val="FF0000"/>
                </a:solidFill>
              </a:rPr>
              <a:t> was an actor, he had to leave school during World War 1 (which was between 1914 and 1918) in order to go and entertain the troops. Then during World War 2 (from 1939 – 1945) Mr </a:t>
            </a:r>
            <a:r>
              <a:rPr lang="en-GB" dirty="0" err="1" smtClean="0">
                <a:solidFill>
                  <a:srgbClr val="FF0000"/>
                </a:solidFill>
              </a:rPr>
              <a:t>Wreford</a:t>
            </a:r>
            <a:r>
              <a:rPr lang="en-GB" dirty="0" smtClean="0">
                <a:solidFill>
                  <a:srgbClr val="FF0000"/>
                </a:solidFill>
              </a:rPr>
              <a:t> entertained the nation with his own radio show.</a:t>
            </a:r>
          </a:p>
          <a:p>
            <a:endParaRPr lang="en-GB" dirty="0">
              <a:solidFill>
                <a:srgbClr val="FF0000"/>
              </a:solidFill>
            </a:endParaRPr>
          </a:p>
          <a:p>
            <a:r>
              <a:rPr lang="en-GB" dirty="0" smtClean="0">
                <a:solidFill>
                  <a:srgbClr val="FF0000"/>
                </a:solidFill>
              </a:rPr>
              <a:t>Imagine – back then they had an acting, radio-presenting superstar running the school. Now… we’re stuck with Mr Kelly and his guitar…</a:t>
            </a:r>
            <a:endParaRPr lang="en-GB" dirty="0">
              <a:solidFill>
                <a:srgbClr val="FF0000"/>
              </a:solidFill>
            </a:endParaRPr>
          </a:p>
        </p:txBody>
      </p:sp>
      <p:sp>
        <p:nvSpPr>
          <p:cNvPr id="4" name="Slide Number Placeholder 3"/>
          <p:cNvSpPr>
            <a:spLocks noGrp="1"/>
          </p:cNvSpPr>
          <p:nvPr>
            <p:ph type="sldNum" sz="quarter" idx="10"/>
          </p:nvPr>
        </p:nvSpPr>
        <p:spPr/>
        <p:txBody>
          <a:bodyPr/>
          <a:lstStyle/>
          <a:p>
            <a:fld id="{5DA662F7-041B-4E2A-A9E3-BB8FD0CCFB4A}" type="slidenum">
              <a:rPr lang="en-GB" smtClean="0"/>
              <a:t>9</a:t>
            </a:fld>
            <a:endParaRPr lang="en-GB"/>
          </a:p>
        </p:txBody>
      </p:sp>
    </p:spTree>
    <p:extLst>
      <p:ext uri="{BB962C8B-B14F-4D97-AF65-F5344CB8AC3E}">
        <p14:creationId xmlns:p14="http://schemas.microsoft.com/office/powerpoint/2010/main" val="26414902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solidFill>
                  <a:srgbClr val="0070C0"/>
                </a:solidFill>
              </a:rPr>
              <a:t>The girls’ school opened in the same year as the boys’ school.</a:t>
            </a:r>
          </a:p>
          <a:p>
            <a:endParaRPr lang="en-GB" dirty="0" smtClean="0">
              <a:solidFill>
                <a:srgbClr val="0070C0"/>
              </a:solidFill>
            </a:endParaRPr>
          </a:p>
          <a:p>
            <a:r>
              <a:rPr lang="en-GB" dirty="0" smtClean="0">
                <a:solidFill>
                  <a:srgbClr val="0070C0"/>
                </a:solidFill>
              </a:rPr>
              <a:t>In the first year there were 58 pupils, but in the second year, there were 82… that’s more than in the boys’ school at the time!</a:t>
            </a:r>
          </a:p>
          <a:p>
            <a:endParaRPr lang="en-GB" dirty="0">
              <a:solidFill>
                <a:srgbClr val="0070C0"/>
              </a:solidFill>
            </a:endParaRPr>
          </a:p>
          <a:p>
            <a:r>
              <a:rPr lang="en-GB" dirty="0" smtClean="0">
                <a:solidFill>
                  <a:srgbClr val="0070C0"/>
                </a:solidFill>
              </a:rPr>
              <a:t>In order to teach the girls, the Headmistress Miss Banting was helped by only 1 other teacher. </a:t>
            </a:r>
          </a:p>
          <a:p>
            <a:endParaRPr lang="en-GB" dirty="0">
              <a:solidFill>
                <a:srgbClr val="0070C0"/>
              </a:solidFill>
            </a:endParaRPr>
          </a:p>
          <a:p>
            <a:r>
              <a:rPr lang="en-GB" dirty="0" smtClean="0">
                <a:solidFill>
                  <a:srgbClr val="0070C0"/>
                </a:solidFill>
              </a:rPr>
              <a:t>(The lady teachers all had to be unmarried… so… sorry Mrs Jude, Mrs Hardy, Mrs Roy, Mrs Patel… you’d all be out of a job!)</a:t>
            </a:r>
          </a:p>
          <a:p>
            <a:endParaRPr lang="en-GB" dirty="0">
              <a:solidFill>
                <a:srgbClr val="0070C0"/>
              </a:solidFill>
            </a:endParaRPr>
          </a:p>
          <a:p>
            <a:r>
              <a:rPr lang="en-GB" dirty="0" smtClean="0">
                <a:solidFill>
                  <a:srgbClr val="0070C0"/>
                </a:solidFill>
              </a:rPr>
              <a:t>To put this into perspective… in 1894 there were 82 girls and 57 boys… that’s 139 children altogether with 4 staff.</a:t>
            </a:r>
          </a:p>
          <a:p>
            <a:r>
              <a:rPr lang="en-GB" dirty="0" smtClean="0">
                <a:solidFill>
                  <a:srgbClr val="0070C0"/>
                </a:solidFill>
              </a:rPr>
              <a:t>This year we have 190 children, with almost 30 staff in school!</a:t>
            </a:r>
            <a:endParaRPr lang="en-GB" dirty="0">
              <a:solidFill>
                <a:srgbClr val="0070C0"/>
              </a:solidFill>
            </a:endParaRPr>
          </a:p>
        </p:txBody>
      </p:sp>
      <p:sp>
        <p:nvSpPr>
          <p:cNvPr id="4" name="Slide Number Placeholder 3"/>
          <p:cNvSpPr>
            <a:spLocks noGrp="1"/>
          </p:cNvSpPr>
          <p:nvPr>
            <p:ph type="sldNum" sz="quarter" idx="10"/>
          </p:nvPr>
        </p:nvSpPr>
        <p:spPr/>
        <p:txBody>
          <a:bodyPr/>
          <a:lstStyle/>
          <a:p>
            <a:fld id="{5DA662F7-041B-4E2A-A9E3-BB8FD0CCFB4A}" type="slidenum">
              <a:rPr lang="en-GB" smtClean="0"/>
              <a:t>10</a:t>
            </a:fld>
            <a:endParaRPr lang="en-GB"/>
          </a:p>
        </p:txBody>
      </p:sp>
    </p:spTree>
    <p:extLst>
      <p:ext uri="{BB962C8B-B14F-4D97-AF65-F5344CB8AC3E}">
        <p14:creationId xmlns:p14="http://schemas.microsoft.com/office/powerpoint/2010/main" val="37931682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solidFill>
                  <a:srgbClr val="FF0000"/>
                </a:solidFill>
              </a:rPr>
              <a:t>Here you can see some of Christ Church School’s children from 1906…</a:t>
            </a:r>
          </a:p>
          <a:p>
            <a:endParaRPr lang="en-GB" dirty="0">
              <a:solidFill>
                <a:srgbClr val="FF0000"/>
              </a:solidFill>
            </a:endParaRPr>
          </a:p>
          <a:p>
            <a:r>
              <a:rPr lang="en-GB" dirty="0" smtClean="0">
                <a:solidFill>
                  <a:srgbClr val="FF0000"/>
                </a:solidFill>
              </a:rPr>
              <a:t>If you look closely – you will see that the girls are all wearing a white frock over their clothes </a:t>
            </a:r>
          </a:p>
          <a:p>
            <a:endParaRPr lang="en-GB" dirty="0"/>
          </a:p>
          <a:p>
            <a:r>
              <a:rPr lang="en-GB" dirty="0" smtClean="0">
                <a:solidFill>
                  <a:srgbClr val="0070C0"/>
                </a:solidFill>
              </a:rPr>
              <a:t>and the boys… well – don’t they all look fabulous in their little sailor outfits???</a:t>
            </a:r>
            <a:endParaRPr lang="en-GB" dirty="0">
              <a:solidFill>
                <a:srgbClr val="0070C0"/>
              </a:solidFill>
            </a:endParaRPr>
          </a:p>
        </p:txBody>
      </p:sp>
      <p:sp>
        <p:nvSpPr>
          <p:cNvPr id="4" name="Slide Number Placeholder 3"/>
          <p:cNvSpPr>
            <a:spLocks noGrp="1"/>
          </p:cNvSpPr>
          <p:nvPr>
            <p:ph type="sldNum" sz="quarter" idx="10"/>
          </p:nvPr>
        </p:nvSpPr>
        <p:spPr/>
        <p:txBody>
          <a:bodyPr/>
          <a:lstStyle/>
          <a:p>
            <a:fld id="{5DA662F7-041B-4E2A-A9E3-BB8FD0CCFB4A}" type="slidenum">
              <a:rPr lang="en-GB" smtClean="0"/>
              <a:t>11</a:t>
            </a:fld>
            <a:endParaRPr lang="en-GB"/>
          </a:p>
        </p:txBody>
      </p:sp>
    </p:spTree>
    <p:extLst>
      <p:ext uri="{BB962C8B-B14F-4D97-AF65-F5344CB8AC3E}">
        <p14:creationId xmlns:p14="http://schemas.microsoft.com/office/powerpoint/2010/main" val="32761041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solidFill>
                  <a:srgbClr val="0070C0"/>
                </a:solidFill>
              </a:rPr>
              <a:t>Here are some more of our girls, still wearing their white frocks to cover their dresses. </a:t>
            </a:r>
          </a:p>
          <a:p>
            <a:r>
              <a:rPr lang="en-GB" dirty="0" smtClean="0">
                <a:solidFill>
                  <a:srgbClr val="0070C0"/>
                </a:solidFill>
              </a:rPr>
              <a:t>This was the normal uniform in schools at this time.</a:t>
            </a:r>
            <a:endParaRPr lang="en-GB" dirty="0">
              <a:solidFill>
                <a:srgbClr val="0070C0"/>
              </a:solidFill>
            </a:endParaRPr>
          </a:p>
        </p:txBody>
      </p:sp>
      <p:sp>
        <p:nvSpPr>
          <p:cNvPr id="4" name="Slide Number Placeholder 3"/>
          <p:cNvSpPr>
            <a:spLocks noGrp="1"/>
          </p:cNvSpPr>
          <p:nvPr>
            <p:ph type="sldNum" sz="quarter" idx="10"/>
          </p:nvPr>
        </p:nvSpPr>
        <p:spPr/>
        <p:txBody>
          <a:bodyPr/>
          <a:lstStyle/>
          <a:p>
            <a:fld id="{5DA662F7-041B-4E2A-A9E3-BB8FD0CCFB4A}" type="slidenum">
              <a:rPr lang="en-GB" smtClean="0"/>
              <a:t>12</a:t>
            </a:fld>
            <a:endParaRPr lang="en-GB"/>
          </a:p>
        </p:txBody>
      </p:sp>
    </p:spTree>
    <p:extLst>
      <p:ext uri="{BB962C8B-B14F-4D97-AF65-F5344CB8AC3E}">
        <p14:creationId xmlns:p14="http://schemas.microsoft.com/office/powerpoint/2010/main" val="39765056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solidFill>
                  <a:srgbClr val="FF0000"/>
                </a:solidFill>
              </a:rPr>
              <a:t>In this photo, the boys are now wearing shirts &amp; ties. </a:t>
            </a:r>
          </a:p>
          <a:p>
            <a:r>
              <a:rPr lang="en-GB" dirty="0" smtClean="0">
                <a:solidFill>
                  <a:srgbClr val="FF0000"/>
                </a:solidFill>
              </a:rPr>
              <a:t>This shows us that the photo was taken after 1906, when the boys’ uniform changed to make them look more like young men.</a:t>
            </a:r>
            <a:endParaRPr lang="en-GB" dirty="0">
              <a:solidFill>
                <a:srgbClr val="FF0000"/>
              </a:solidFill>
            </a:endParaRPr>
          </a:p>
        </p:txBody>
      </p:sp>
      <p:sp>
        <p:nvSpPr>
          <p:cNvPr id="4" name="Slide Number Placeholder 3"/>
          <p:cNvSpPr>
            <a:spLocks noGrp="1"/>
          </p:cNvSpPr>
          <p:nvPr>
            <p:ph type="sldNum" sz="quarter" idx="10"/>
          </p:nvPr>
        </p:nvSpPr>
        <p:spPr/>
        <p:txBody>
          <a:bodyPr/>
          <a:lstStyle/>
          <a:p>
            <a:fld id="{5DA662F7-041B-4E2A-A9E3-BB8FD0CCFB4A}" type="slidenum">
              <a:rPr lang="en-GB" smtClean="0"/>
              <a:t>13</a:t>
            </a:fld>
            <a:endParaRPr lang="en-GB"/>
          </a:p>
        </p:txBody>
      </p:sp>
    </p:spTree>
    <p:extLst>
      <p:ext uri="{BB962C8B-B14F-4D97-AF65-F5344CB8AC3E}">
        <p14:creationId xmlns:p14="http://schemas.microsoft.com/office/powerpoint/2010/main" val="39315049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solidFill>
                  <a:srgbClr val="FF0000"/>
                </a:solidFill>
              </a:rPr>
              <a:t>If you look closely here, you will see how life was in a Victorian school:</a:t>
            </a:r>
          </a:p>
          <a:p>
            <a:endParaRPr lang="en-GB" dirty="0"/>
          </a:p>
          <a:p>
            <a:r>
              <a:rPr lang="en-GB" dirty="0" smtClean="0">
                <a:solidFill>
                  <a:srgbClr val="0070C0"/>
                </a:solidFill>
              </a:rPr>
              <a:t>Children sat in rows – not just when they were naughty, but all of the time.</a:t>
            </a:r>
          </a:p>
          <a:p>
            <a:endParaRPr lang="en-GB" dirty="0"/>
          </a:p>
          <a:p>
            <a:r>
              <a:rPr lang="en-GB" dirty="0" smtClean="0">
                <a:solidFill>
                  <a:srgbClr val="FF0000"/>
                </a:solidFill>
              </a:rPr>
              <a:t>Each child had their own individual desk to which the seat was attached. The desk had a lid which opened up and you kept your writing things inside.</a:t>
            </a:r>
          </a:p>
          <a:p>
            <a:endParaRPr lang="en-GB" dirty="0"/>
          </a:p>
          <a:p>
            <a:r>
              <a:rPr lang="en-GB" dirty="0" smtClean="0">
                <a:solidFill>
                  <a:srgbClr val="0070C0"/>
                </a:solidFill>
              </a:rPr>
              <a:t>Children did not often write on paper – usually they used chalk and slates, just the same as we use whiteboards &amp; pens.</a:t>
            </a:r>
          </a:p>
          <a:p>
            <a:endParaRPr lang="en-GB" dirty="0"/>
          </a:p>
          <a:p>
            <a:r>
              <a:rPr lang="en-GB" dirty="0" smtClean="0">
                <a:solidFill>
                  <a:srgbClr val="FF0000"/>
                </a:solidFill>
              </a:rPr>
              <a:t>Writing had to be neat and was often taught joined up in “copper-plate” handwriting.</a:t>
            </a:r>
            <a:endParaRPr lang="en-GB" dirty="0">
              <a:solidFill>
                <a:srgbClr val="FF0000"/>
              </a:solidFill>
            </a:endParaRPr>
          </a:p>
        </p:txBody>
      </p:sp>
      <p:sp>
        <p:nvSpPr>
          <p:cNvPr id="4" name="Slide Number Placeholder 3"/>
          <p:cNvSpPr>
            <a:spLocks noGrp="1"/>
          </p:cNvSpPr>
          <p:nvPr>
            <p:ph type="sldNum" sz="quarter" idx="10"/>
          </p:nvPr>
        </p:nvSpPr>
        <p:spPr/>
        <p:txBody>
          <a:bodyPr/>
          <a:lstStyle/>
          <a:p>
            <a:fld id="{5DA662F7-041B-4E2A-A9E3-BB8FD0CCFB4A}" type="slidenum">
              <a:rPr lang="en-GB" smtClean="0"/>
              <a:t>14</a:t>
            </a:fld>
            <a:endParaRPr lang="en-GB"/>
          </a:p>
        </p:txBody>
      </p:sp>
    </p:spTree>
    <p:extLst>
      <p:ext uri="{BB962C8B-B14F-4D97-AF65-F5344CB8AC3E}">
        <p14:creationId xmlns:p14="http://schemas.microsoft.com/office/powerpoint/2010/main" val="22824411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solidFill>
                  <a:srgbClr val="0070C0"/>
                </a:solidFill>
              </a:rPr>
              <a:t>In Victorian times, If you did not attend school, you were visited by the Attendance Inspector. He not only told off the children and families who did not attend, he also told the school off!</a:t>
            </a:r>
          </a:p>
          <a:p>
            <a:endParaRPr lang="en-GB" dirty="0"/>
          </a:p>
          <a:p>
            <a:r>
              <a:rPr lang="en-GB" dirty="0" smtClean="0">
                <a:solidFill>
                  <a:srgbClr val="FF0000"/>
                </a:solidFill>
              </a:rPr>
              <a:t>Just like today the school had attendance targets… I think 94.7% would still be seen as poor attendance.</a:t>
            </a:r>
          </a:p>
          <a:p>
            <a:endParaRPr lang="en-GB" dirty="0"/>
          </a:p>
          <a:p>
            <a:r>
              <a:rPr lang="en-GB" dirty="0" smtClean="0">
                <a:solidFill>
                  <a:srgbClr val="0070C0"/>
                </a:solidFill>
              </a:rPr>
              <a:t>Remember 2 years ago, when we had to close the school because of the snow called “The Beast from the East?” Well, it was the same in Victorian times. </a:t>
            </a:r>
          </a:p>
          <a:p>
            <a:r>
              <a:rPr lang="en-GB" dirty="0" smtClean="0">
                <a:solidFill>
                  <a:srgbClr val="0070C0"/>
                </a:solidFill>
              </a:rPr>
              <a:t>The heating systems were not as good as ours – so when it got very cold, then the school had to be closed and children could stay warm &amp; dry at home.</a:t>
            </a:r>
          </a:p>
          <a:p>
            <a:endParaRPr lang="en-GB" dirty="0"/>
          </a:p>
          <a:p>
            <a:r>
              <a:rPr lang="en-GB" dirty="0" smtClean="0">
                <a:solidFill>
                  <a:srgbClr val="FF0000"/>
                </a:solidFill>
              </a:rPr>
              <a:t>I’m not sure I’d like to be taught in a class with a coal fire… not with all that smoke and the open flames. Not too good for our health. </a:t>
            </a:r>
            <a:endParaRPr lang="en-GB" dirty="0">
              <a:solidFill>
                <a:srgbClr val="FF0000"/>
              </a:solidFill>
            </a:endParaRPr>
          </a:p>
        </p:txBody>
      </p:sp>
      <p:sp>
        <p:nvSpPr>
          <p:cNvPr id="4" name="Slide Number Placeholder 3"/>
          <p:cNvSpPr>
            <a:spLocks noGrp="1"/>
          </p:cNvSpPr>
          <p:nvPr>
            <p:ph type="sldNum" sz="quarter" idx="10"/>
          </p:nvPr>
        </p:nvSpPr>
        <p:spPr/>
        <p:txBody>
          <a:bodyPr/>
          <a:lstStyle/>
          <a:p>
            <a:fld id="{5DA662F7-041B-4E2A-A9E3-BB8FD0CCFB4A}" type="slidenum">
              <a:rPr lang="en-GB" smtClean="0"/>
              <a:t>15</a:t>
            </a:fld>
            <a:endParaRPr lang="en-GB"/>
          </a:p>
        </p:txBody>
      </p:sp>
    </p:spTree>
    <p:extLst>
      <p:ext uri="{BB962C8B-B14F-4D97-AF65-F5344CB8AC3E}">
        <p14:creationId xmlns:p14="http://schemas.microsoft.com/office/powerpoint/2010/main" val="16822325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solidFill>
                  <a:srgbClr val="FF0000"/>
                </a:solidFill>
              </a:rPr>
              <a:t>Back in the Victorian days, because people’s living conditions were not as clean, dry and healthy as ours are, children often got sick.</a:t>
            </a:r>
          </a:p>
          <a:p>
            <a:endParaRPr lang="en-GB" dirty="0"/>
          </a:p>
          <a:p>
            <a:r>
              <a:rPr lang="en-GB" dirty="0" smtClean="0">
                <a:solidFill>
                  <a:srgbClr val="0070C0"/>
                </a:solidFill>
              </a:rPr>
              <a:t>As with today, children caught all sorts of diseases. We still get measles and chicken pox, but thankfully diphtheria seems to have disappeared. I don’t really know what diphtheria is… but it certainly sounds nasty.</a:t>
            </a:r>
          </a:p>
          <a:p>
            <a:endParaRPr lang="en-GB" dirty="0"/>
          </a:p>
          <a:p>
            <a:r>
              <a:rPr lang="en-GB" dirty="0" smtClean="0">
                <a:solidFill>
                  <a:srgbClr val="FF0000"/>
                </a:solidFill>
              </a:rPr>
              <a:t>When children were too ill, often they had to go to hospital to be isolated from others, in case they spread the illness. </a:t>
            </a:r>
          </a:p>
          <a:p>
            <a:r>
              <a:rPr lang="en-GB" dirty="0" smtClean="0">
                <a:solidFill>
                  <a:srgbClr val="FF0000"/>
                </a:solidFill>
              </a:rPr>
              <a:t>Nowadays, we just take medicines and have less time off.</a:t>
            </a:r>
          </a:p>
          <a:p>
            <a:endParaRPr lang="en-GB" dirty="0"/>
          </a:p>
          <a:p>
            <a:r>
              <a:rPr lang="en-GB" dirty="0" smtClean="0">
                <a:solidFill>
                  <a:srgbClr val="0070C0"/>
                </a:solidFill>
              </a:rPr>
              <a:t>Imagine… children were also sent home if they had dirty hands &amp; faces… how would they ever survive being in Reception class now?</a:t>
            </a:r>
            <a:endParaRPr lang="en-GB" dirty="0">
              <a:solidFill>
                <a:srgbClr val="0070C0"/>
              </a:solidFill>
            </a:endParaRPr>
          </a:p>
        </p:txBody>
      </p:sp>
      <p:sp>
        <p:nvSpPr>
          <p:cNvPr id="4" name="Slide Number Placeholder 3"/>
          <p:cNvSpPr>
            <a:spLocks noGrp="1"/>
          </p:cNvSpPr>
          <p:nvPr>
            <p:ph type="sldNum" sz="quarter" idx="10"/>
          </p:nvPr>
        </p:nvSpPr>
        <p:spPr/>
        <p:txBody>
          <a:bodyPr/>
          <a:lstStyle/>
          <a:p>
            <a:fld id="{5DA662F7-041B-4E2A-A9E3-BB8FD0CCFB4A}" type="slidenum">
              <a:rPr lang="en-GB" smtClean="0"/>
              <a:t>16</a:t>
            </a:fld>
            <a:endParaRPr lang="en-GB"/>
          </a:p>
        </p:txBody>
      </p:sp>
    </p:spTree>
    <p:extLst>
      <p:ext uri="{BB962C8B-B14F-4D97-AF65-F5344CB8AC3E}">
        <p14:creationId xmlns:p14="http://schemas.microsoft.com/office/powerpoint/2010/main" val="36115092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solidFill>
                  <a:srgbClr val="FF0000"/>
                </a:solidFill>
              </a:rPr>
              <a:t>Here you can see a list of subjects which children were taught in Victorian schools.</a:t>
            </a:r>
          </a:p>
          <a:p>
            <a:endParaRPr lang="en-GB" dirty="0">
              <a:solidFill>
                <a:srgbClr val="FF0000"/>
              </a:solidFill>
            </a:endParaRPr>
          </a:p>
          <a:p>
            <a:r>
              <a:rPr lang="en-GB" dirty="0" smtClean="0">
                <a:solidFill>
                  <a:srgbClr val="FF0000"/>
                </a:solidFill>
              </a:rPr>
              <a:t>We still have many of the same subjects today, such as reading, writing, spelling and arithmetic. Thankfully, we don’t often have to learn to recite long poems off by heart anymore!</a:t>
            </a:r>
          </a:p>
          <a:p>
            <a:endParaRPr lang="en-GB" dirty="0" smtClean="0"/>
          </a:p>
          <a:p>
            <a:r>
              <a:rPr lang="en-GB" dirty="0" smtClean="0">
                <a:solidFill>
                  <a:srgbClr val="0070C0"/>
                </a:solidFill>
              </a:rPr>
              <a:t>We also still study RE, but nowadays we learn about religions from all around the world and we learn to reflect on how these religions are similar and different to our own. </a:t>
            </a:r>
          </a:p>
          <a:p>
            <a:endParaRPr lang="en-GB" dirty="0" smtClean="0"/>
          </a:p>
          <a:p>
            <a:r>
              <a:rPr lang="en-GB" dirty="0" smtClean="0">
                <a:solidFill>
                  <a:srgbClr val="FF0000"/>
                </a:solidFill>
              </a:rPr>
              <a:t>You can see the difference between what boys and girls were taught. Boys were taught practical technical skills and something called “Swedish Drill”. This was a type of gymnastics and stretching to keep up what the Victorians referred to as “Healthy mind and healthy body”</a:t>
            </a:r>
          </a:p>
          <a:p>
            <a:endParaRPr lang="en-GB" dirty="0"/>
          </a:p>
          <a:p>
            <a:r>
              <a:rPr lang="en-GB" dirty="0" smtClean="0">
                <a:solidFill>
                  <a:srgbClr val="0070C0"/>
                </a:solidFill>
              </a:rPr>
              <a:t>Girls on the other hand learned skills which were practical for the home, such as needlework (that’s sewing, just in case you don’t know), domestic science (cooking) and laundry (which means washing the clothes).</a:t>
            </a:r>
            <a:endParaRPr lang="en-GB" dirty="0">
              <a:solidFill>
                <a:srgbClr val="0070C0"/>
              </a:solidFill>
            </a:endParaRPr>
          </a:p>
          <a:p>
            <a:endParaRPr lang="en-GB" dirty="0"/>
          </a:p>
        </p:txBody>
      </p:sp>
      <p:sp>
        <p:nvSpPr>
          <p:cNvPr id="4" name="Slide Number Placeholder 3"/>
          <p:cNvSpPr>
            <a:spLocks noGrp="1"/>
          </p:cNvSpPr>
          <p:nvPr>
            <p:ph type="sldNum" sz="quarter" idx="10"/>
          </p:nvPr>
        </p:nvSpPr>
        <p:spPr/>
        <p:txBody>
          <a:bodyPr/>
          <a:lstStyle/>
          <a:p>
            <a:fld id="{5DA662F7-041B-4E2A-A9E3-BB8FD0CCFB4A}" type="slidenum">
              <a:rPr lang="en-GB" smtClean="0"/>
              <a:t>17</a:t>
            </a:fld>
            <a:endParaRPr lang="en-GB"/>
          </a:p>
        </p:txBody>
      </p:sp>
    </p:spTree>
    <p:extLst>
      <p:ext uri="{BB962C8B-B14F-4D97-AF65-F5344CB8AC3E}">
        <p14:creationId xmlns:p14="http://schemas.microsoft.com/office/powerpoint/2010/main" val="12321351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solidFill>
                  <a:srgbClr val="FF0000"/>
                </a:solidFill>
              </a:rPr>
              <a:t>Just like today, children were awarded prizes at school.</a:t>
            </a:r>
          </a:p>
          <a:p>
            <a:endParaRPr lang="en-GB" dirty="0"/>
          </a:p>
          <a:p>
            <a:r>
              <a:rPr lang="en-GB" dirty="0" smtClean="0">
                <a:solidFill>
                  <a:srgbClr val="0070C0"/>
                </a:solidFill>
              </a:rPr>
              <a:t>However, instead of having </a:t>
            </a:r>
            <a:r>
              <a:rPr lang="en-GB" dirty="0" err="1" smtClean="0">
                <a:solidFill>
                  <a:srgbClr val="0070C0"/>
                </a:solidFill>
              </a:rPr>
              <a:t>prizegiving</a:t>
            </a:r>
            <a:r>
              <a:rPr lang="en-GB" dirty="0" smtClean="0">
                <a:solidFill>
                  <a:srgbClr val="0070C0"/>
                </a:solidFill>
              </a:rPr>
              <a:t> at school like we have, the children went to </a:t>
            </a:r>
            <a:r>
              <a:rPr lang="en-GB" dirty="0" err="1" smtClean="0">
                <a:solidFill>
                  <a:srgbClr val="0070C0"/>
                </a:solidFill>
              </a:rPr>
              <a:t>Mapesbury</a:t>
            </a:r>
            <a:r>
              <a:rPr lang="en-GB" dirty="0" smtClean="0">
                <a:solidFill>
                  <a:srgbClr val="0070C0"/>
                </a:solidFill>
              </a:rPr>
              <a:t> Hall, which was just further along Willesden Lane, somewhere near the church.</a:t>
            </a:r>
          </a:p>
          <a:p>
            <a:endParaRPr lang="en-GB" dirty="0"/>
          </a:p>
          <a:p>
            <a:r>
              <a:rPr lang="en-GB" dirty="0" smtClean="0">
                <a:solidFill>
                  <a:srgbClr val="FF0000"/>
                </a:solidFill>
              </a:rPr>
              <a:t>Just as we do, children were given prizes for attendance and for good achievement. But in those days, they were not Going for GOLD with faith.</a:t>
            </a:r>
          </a:p>
          <a:p>
            <a:endParaRPr lang="en-GB" dirty="0"/>
          </a:p>
          <a:p>
            <a:r>
              <a:rPr lang="en-GB" dirty="0" smtClean="0">
                <a:solidFill>
                  <a:srgbClr val="0070C0"/>
                </a:solidFill>
              </a:rPr>
              <a:t>Those children who had very good attendance where given a half-day holiday… </a:t>
            </a:r>
          </a:p>
          <a:p>
            <a:endParaRPr lang="en-GB" dirty="0"/>
          </a:p>
          <a:p>
            <a:r>
              <a:rPr lang="en-GB" dirty="0" smtClean="0">
                <a:solidFill>
                  <a:srgbClr val="FF0000"/>
                </a:solidFill>
              </a:rPr>
              <a:t>Wait… wouldn’t that reduce their attendance?</a:t>
            </a:r>
            <a:endParaRPr lang="en-GB" dirty="0">
              <a:solidFill>
                <a:srgbClr val="FF0000"/>
              </a:solidFill>
            </a:endParaRPr>
          </a:p>
        </p:txBody>
      </p:sp>
      <p:sp>
        <p:nvSpPr>
          <p:cNvPr id="4" name="Slide Number Placeholder 3"/>
          <p:cNvSpPr>
            <a:spLocks noGrp="1"/>
          </p:cNvSpPr>
          <p:nvPr>
            <p:ph type="sldNum" sz="quarter" idx="10"/>
          </p:nvPr>
        </p:nvSpPr>
        <p:spPr/>
        <p:txBody>
          <a:bodyPr/>
          <a:lstStyle/>
          <a:p>
            <a:fld id="{5DA662F7-041B-4E2A-A9E3-BB8FD0CCFB4A}" type="slidenum">
              <a:rPr lang="en-GB" smtClean="0"/>
              <a:t>18</a:t>
            </a:fld>
            <a:endParaRPr lang="en-GB"/>
          </a:p>
        </p:txBody>
      </p:sp>
    </p:spTree>
    <p:extLst>
      <p:ext uri="{BB962C8B-B14F-4D97-AF65-F5344CB8AC3E}">
        <p14:creationId xmlns:p14="http://schemas.microsoft.com/office/powerpoint/2010/main" val="3812515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solidFill>
                  <a:srgbClr val="0070C0"/>
                </a:solidFill>
              </a:rPr>
              <a:t>During the Victorian times, children were punished severely for all sorts of things…</a:t>
            </a:r>
          </a:p>
          <a:p>
            <a:endParaRPr lang="en-GB" dirty="0"/>
          </a:p>
          <a:p>
            <a:r>
              <a:rPr lang="en-GB" dirty="0" smtClean="0">
                <a:solidFill>
                  <a:srgbClr val="FF0000"/>
                </a:solidFill>
              </a:rPr>
              <a:t>Sometimes if you wrote with your left hand, you would be caned, or have to sit on that hand… Victorians wanted everyone to write with their right hand… do we know why?</a:t>
            </a:r>
          </a:p>
          <a:p>
            <a:endParaRPr lang="en-GB" dirty="0"/>
          </a:p>
          <a:p>
            <a:r>
              <a:rPr lang="en-GB" dirty="0" smtClean="0">
                <a:solidFill>
                  <a:srgbClr val="0070C0"/>
                </a:solidFill>
              </a:rPr>
              <a:t>Maybe it has something to do with thinking that writing with your left hand is somehow scary, or bad… after all the Latin word for left is… sinister (which means scary or evil in modern English).</a:t>
            </a:r>
          </a:p>
          <a:p>
            <a:endParaRPr lang="en-GB" dirty="0"/>
          </a:p>
          <a:p>
            <a:r>
              <a:rPr lang="en-GB" dirty="0" smtClean="0">
                <a:solidFill>
                  <a:srgbClr val="FF0000"/>
                </a:solidFill>
              </a:rPr>
              <a:t>Here at Christ Church we know the boys got caned by the Headmaster (Mr </a:t>
            </a:r>
            <a:r>
              <a:rPr lang="en-GB" dirty="0" err="1" smtClean="0">
                <a:solidFill>
                  <a:srgbClr val="FF0000"/>
                </a:solidFill>
              </a:rPr>
              <a:t>Wreford</a:t>
            </a:r>
            <a:r>
              <a:rPr lang="en-GB" dirty="0" smtClean="0">
                <a:solidFill>
                  <a:srgbClr val="FF0000"/>
                </a:solidFill>
              </a:rPr>
              <a:t>) if they broke the school rules, or played truant.</a:t>
            </a:r>
          </a:p>
          <a:p>
            <a:endParaRPr lang="en-GB" dirty="0"/>
          </a:p>
          <a:p>
            <a:r>
              <a:rPr lang="en-GB" dirty="0" smtClean="0">
                <a:solidFill>
                  <a:srgbClr val="0070C0"/>
                </a:solidFill>
              </a:rPr>
              <a:t>What is playing truant?</a:t>
            </a:r>
          </a:p>
          <a:p>
            <a:endParaRPr lang="en-GB" dirty="0"/>
          </a:p>
          <a:p>
            <a:r>
              <a:rPr lang="en-GB" dirty="0" smtClean="0">
                <a:solidFill>
                  <a:srgbClr val="FF0000"/>
                </a:solidFill>
              </a:rPr>
              <a:t>Oh that’s when you deliberately don’t come to school and just go to play with your friends instead.</a:t>
            </a:r>
          </a:p>
          <a:p>
            <a:r>
              <a:rPr lang="en-GB" dirty="0" smtClean="0">
                <a:solidFill>
                  <a:srgbClr val="0070C0"/>
                </a:solidFill>
              </a:rPr>
              <a:t>We can’t get away with that now… the office would just phone our mums if we were not here!</a:t>
            </a:r>
            <a:endParaRPr lang="en-GB" dirty="0">
              <a:solidFill>
                <a:srgbClr val="0070C0"/>
              </a:solidFill>
            </a:endParaRPr>
          </a:p>
        </p:txBody>
      </p:sp>
      <p:sp>
        <p:nvSpPr>
          <p:cNvPr id="4" name="Slide Number Placeholder 3"/>
          <p:cNvSpPr>
            <a:spLocks noGrp="1"/>
          </p:cNvSpPr>
          <p:nvPr>
            <p:ph type="sldNum" sz="quarter" idx="10"/>
          </p:nvPr>
        </p:nvSpPr>
        <p:spPr/>
        <p:txBody>
          <a:bodyPr/>
          <a:lstStyle/>
          <a:p>
            <a:fld id="{5DA662F7-041B-4E2A-A9E3-BB8FD0CCFB4A}" type="slidenum">
              <a:rPr lang="en-GB" smtClean="0"/>
              <a:t>19</a:t>
            </a:fld>
            <a:endParaRPr lang="en-GB"/>
          </a:p>
        </p:txBody>
      </p:sp>
    </p:spTree>
    <p:extLst>
      <p:ext uri="{BB962C8B-B14F-4D97-AF65-F5344CB8AC3E}">
        <p14:creationId xmlns:p14="http://schemas.microsoft.com/office/powerpoint/2010/main" val="36680100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solidFill>
                  <a:srgbClr val="FF0000"/>
                </a:solidFill>
              </a:rPr>
              <a:t>As we heard earlier, between 1914 and 1918, Britain was involved in the First World War. Only, they didn’t call it the First World War at the time because they didn’t think there would ever be a second one…</a:t>
            </a:r>
          </a:p>
          <a:p>
            <a:endParaRPr lang="en-GB" dirty="0"/>
          </a:p>
          <a:p>
            <a:r>
              <a:rPr lang="en-GB" dirty="0" smtClean="0">
                <a:solidFill>
                  <a:srgbClr val="0070C0"/>
                </a:solidFill>
              </a:rPr>
              <a:t>During this time, the school roll dropped to 132 children because many families had to move closer to factories in order to make things for the war effort.</a:t>
            </a:r>
          </a:p>
          <a:p>
            <a:endParaRPr lang="en-GB" dirty="0"/>
          </a:p>
          <a:p>
            <a:r>
              <a:rPr lang="en-GB" dirty="0" smtClean="0">
                <a:solidFill>
                  <a:srgbClr val="FF0000"/>
                </a:solidFill>
              </a:rPr>
              <a:t>Even though resources were used to help the army and the school was left cold and damp, children still engaged in charity work, just like we do now.</a:t>
            </a:r>
          </a:p>
          <a:p>
            <a:endParaRPr lang="en-GB" dirty="0"/>
          </a:p>
          <a:p>
            <a:r>
              <a:rPr lang="en-GB" dirty="0" smtClean="0">
                <a:solidFill>
                  <a:srgbClr val="0070C0"/>
                </a:solidFill>
              </a:rPr>
              <a:t>The children raised money to help those soldiers who went to war and also to help those who had been injured.</a:t>
            </a:r>
          </a:p>
          <a:p>
            <a:endParaRPr lang="en-GB" dirty="0"/>
          </a:p>
          <a:p>
            <a:r>
              <a:rPr lang="en-GB" dirty="0" smtClean="0">
                <a:solidFill>
                  <a:srgbClr val="FF0000"/>
                </a:solidFill>
              </a:rPr>
              <a:t>As you can see… Christ Church children have always given learning their best, owned their choices, loved themselves and their neighbours and dreamed big.</a:t>
            </a:r>
          </a:p>
          <a:p>
            <a:endParaRPr lang="en-GB" dirty="0"/>
          </a:p>
          <a:p>
            <a:r>
              <a:rPr lang="en-GB" dirty="0" smtClean="0">
                <a:solidFill>
                  <a:srgbClr val="0070C0"/>
                </a:solidFill>
              </a:rPr>
              <a:t>That’s why today we can still say Christ Church are always…</a:t>
            </a:r>
            <a:endParaRPr lang="en-GB" dirty="0">
              <a:solidFill>
                <a:srgbClr val="0070C0"/>
              </a:solidFill>
            </a:endParaRPr>
          </a:p>
        </p:txBody>
      </p:sp>
      <p:sp>
        <p:nvSpPr>
          <p:cNvPr id="4" name="Slide Number Placeholder 3"/>
          <p:cNvSpPr>
            <a:spLocks noGrp="1"/>
          </p:cNvSpPr>
          <p:nvPr>
            <p:ph type="sldNum" sz="quarter" idx="10"/>
          </p:nvPr>
        </p:nvSpPr>
        <p:spPr/>
        <p:txBody>
          <a:bodyPr/>
          <a:lstStyle/>
          <a:p>
            <a:fld id="{5DA662F7-041B-4E2A-A9E3-BB8FD0CCFB4A}" type="slidenum">
              <a:rPr lang="en-GB" smtClean="0"/>
              <a:t>20</a:t>
            </a:fld>
            <a:endParaRPr lang="en-GB"/>
          </a:p>
        </p:txBody>
      </p:sp>
    </p:spTree>
    <p:extLst>
      <p:ext uri="{BB962C8B-B14F-4D97-AF65-F5344CB8AC3E}">
        <p14:creationId xmlns:p14="http://schemas.microsoft.com/office/powerpoint/2010/main" val="18560789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DA662F7-041B-4E2A-A9E3-BB8FD0CCFB4A}" type="slidenum">
              <a:rPr lang="en-GB" smtClean="0"/>
              <a:t>21</a:t>
            </a:fld>
            <a:endParaRPr lang="en-GB"/>
          </a:p>
        </p:txBody>
      </p:sp>
    </p:spTree>
    <p:extLst>
      <p:ext uri="{BB962C8B-B14F-4D97-AF65-F5344CB8AC3E}">
        <p14:creationId xmlns:p14="http://schemas.microsoft.com/office/powerpoint/2010/main" val="8295175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DA662F7-041B-4E2A-A9E3-BB8FD0CCFB4A}" type="slidenum">
              <a:rPr lang="en-GB" smtClean="0"/>
              <a:t>22</a:t>
            </a:fld>
            <a:endParaRPr lang="en-GB"/>
          </a:p>
        </p:txBody>
      </p:sp>
    </p:spTree>
    <p:extLst>
      <p:ext uri="{BB962C8B-B14F-4D97-AF65-F5344CB8AC3E}">
        <p14:creationId xmlns:p14="http://schemas.microsoft.com/office/powerpoint/2010/main" val="11328960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5A78D-2F0F-4AE2-9524-54F336B8BB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DA741D6-07A3-4FAC-9444-F78284382ED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3B786AB-0371-4475-84BF-27F32153DA2F}"/>
              </a:ext>
            </a:extLst>
          </p:cNvPr>
          <p:cNvSpPr>
            <a:spLocks noGrp="1"/>
          </p:cNvSpPr>
          <p:nvPr>
            <p:ph type="dt" sz="half" idx="10"/>
          </p:nvPr>
        </p:nvSpPr>
        <p:spPr/>
        <p:txBody>
          <a:bodyPr/>
          <a:lstStyle/>
          <a:p>
            <a:fld id="{23ABAC3E-8505-4E9E-AC5B-39FAF602643B}" type="datetimeFigureOut">
              <a:rPr lang="en-GB" smtClean="0"/>
              <a:t>28/11/2019</a:t>
            </a:fld>
            <a:endParaRPr lang="en-GB"/>
          </a:p>
        </p:txBody>
      </p:sp>
      <p:sp>
        <p:nvSpPr>
          <p:cNvPr id="5" name="Footer Placeholder 4">
            <a:extLst>
              <a:ext uri="{FF2B5EF4-FFF2-40B4-BE49-F238E27FC236}">
                <a16:creationId xmlns:a16="http://schemas.microsoft.com/office/drawing/2014/main" id="{6532A4B6-139C-4EB9-9E80-004E6C624C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18E651-2E56-4E52-9FD8-8C50BD354139}"/>
              </a:ext>
            </a:extLst>
          </p:cNvPr>
          <p:cNvSpPr>
            <a:spLocks noGrp="1"/>
          </p:cNvSpPr>
          <p:nvPr>
            <p:ph type="sldNum" sz="quarter" idx="12"/>
          </p:nvPr>
        </p:nvSpPr>
        <p:spPr/>
        <p:txBody>
          <a:bodyPr/>
          <a:lstStyle/>
          <a:p>
            <a:fld id="{6A0CAA5D-4037-430E-AA5E-0541AEA4A025}" type="slidenum">
              <a:rPr lang="en-GB" smtClean="0"/>
              <a:t>‹#›</a:t>
            </a:fld>
            <a:endParaRPr lang="en-GB"/>
          </a:p>
        </p:txBody>
      </p:sp>
    </p:spTree>
    <p:extLst>
      <p:ext uri="{BB962C8B-B14F-4D97-AF65-F5344CB8AC3E}">
        <p14:creationId xmlns:p14="http://schemas.microsoft.com/office/powerpoint/2010/main" val="38680174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EE60E-EECF-4EF4-9B10-AD650B12168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9DCC9FA-44A4-44E1-85E1-DD14D2A85E5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2C1D80-4B34-4814-9A9F-B555ADEDAF4D}"/>
              </a:ext>
            </a:extLst>
          </p:cNvPr>
          <p:cNvSpPr>
            <a:spLocks noGrp="1"/>
          </p:cNvSpPr>
          <p:nvPr>
            <p:ph type="dt" sz="half" idx="10"/>
          </p:nvPr>
        </p:nvSpPr>
        <p:spPr/>
        <p:txBody>
          <a:bodyPr/>
          <a:lstStyle/>
          <a:p>
            <a:fld id="{23ABAC3E-8505-4E9E-AC5B-39FAF602643B}" type="datetimeFigureOut">
              <a:rPr lang="en-GB" smtClean="0"/>
              <a:t>28/11/2019</a:t>
            </a:fld>
            <a:endParaRPr lang="en-GB"/>
          </a:p>
        </p:txBody>
      </p:sp>
      <p:sp>
        <p:nvSpPr>
          <p:cNvPr id="5" name="Footer Placeholder 4">
            <a:extLst>
              <a:ext uri="{FF2B5EF4-FFF2-40B4-BE49-F238E27FC236}">
                <a16:creationId xmlns:a16="http://schemas.microsoft.com/office/drawing/2014/main" id="{62CBAA00-EC49-4D7B-A3C1-A1857BD9B42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96173A-D728-446F-A8F0-F651BEEABA4D}"/>
              </a:ext>
            </a:extLst>
          </p:cNvPr>
          <p:cNvSpPr>
            <a:spLocks noGrp="1"/>
          </p:cNvSpPr>
          <p:nvPr>
            <p:ph type="sldNum" sz="quarter" idx="12"/>
          </p:nvPr>
        </p:nvSpPr>
        <p:spPr/>
        <p:txBody>
          <a:bodyPr/>
          <a:lstStyle/>
          <a:p>
            <a:fld id="{6A0CAA5D-4037-430E-AA5E-0541AEA4A025}" type="slidenum">
              <a:rPr lang="en-GB" smtClean="0"/>
              <a:t>‹#›</a:t>
            </a:fld>
            <a:endParaRPr lang="en-GB"/>
          </a:p>
        </p:txBody>
      </p:sp>
    </p:spTree>
    <p:extLst>
      <p:ext uri="{BB962C8B-B14F-4D97-AF65-F5344CB8AC3E}">
        <p14:creationId xmlns:p14="http://schemas.microsoft.com/office/powerpoint/2010/main" val="1508332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4F4B26-65C3-432D-84E9-E120831666A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8948EA9-19C9-405B-9B53-1AA3740C31F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6FBF0F9-B4F6-4DDF-842D-D45B5BC09322}"/>
              </a:ext>
            </a:extLst>
          </p:cNvPr>
          <p:cNvSpPr>
            <a:spLocks noGrp="1"/>
          </p:cNvSpPr>
          <p:nvPr>
            <p:ph type="dt" sz="half" idx="10"/>
          </p:nvPr>
        </p:nvSpPr>
        <p:spPr/>
        <p:txBody>
          <a:bodyPr/>
          <a:lstStyle/>
          <a:p>
            <a:fld id="{23ABAC3E-8505-4E9E-AC5B-39FAF602643B}" type="datetimeFigureOut">
              <a:rPr lang="en-GB" smtClean="0"/>
              <a:t>28/11/2019</a:t>
            </a:fld>
            <a:endParaRPr lang="en-GB"/>
          </a:p>
        </p:txBody>
      </p:sp>
      <p:sp>
        <p:nvSpPr>
          <p:cNvPr id="5" name="Footer Placeholder 4">
            <a:extLst>
              <a:ext uri="{FF2B5EF4-FFF2-40B4-BE49-F238E27FC236}">
                <a16:creationId xmlns:a16="http://schemas.microsoft.com/office/drawing/2014/main" id="{1BB53494-9428-471C-A44B-994BD3B0E27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549E61-4F93-4AC0-BB6E-74CB1D8CCF4E}"/>
              </a:ext>
            </a:extLst>
          </p:cNvPr>
          <p:cNvSpPr>
            <a:spLocks noGrp="1"/>
          </p:cNvSpPr>
          <p:nvPr>
            <p:ph type="sldNum" sz="quarter" idx="12"/>
          </p:nvPr>
        </p:nvSpPr>
        <p:spPr/>
        <p:txBody>
          <a:bodyPr/>
          <a:lstStyle/>
          <a:p>
            <a:fld id="{6A0CAA5D-4037-430E-AA5E-0541AEA4A025}" type="slidenum">
              <a:rPr lang="en-GB" smtClean="0"/>
              <a:t>‹#›</a:t>
            </a:fld>
            <a:endParaRPr lang="en-GB"/>
          </a:p>
        </p:txBody>
      </p:sp>
    </p:spTree>
    <p:extLst>
      <p:ext uri="{BB962C8B-B14F-4D97-AF65-F5344CB8AC3E}">
        <p14:creationId xmlns:p14="http://schemas.microsoft.com/office/powerpoint/2010/main" val="19383818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98636-BA29-4520-9939-327E9E24AF2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18B8740-4410-4373-9276-6C6860A377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14F3966-65E3-47F6-985A-FDF4789F50D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6A30DA3-7BB8-4679-8210-B782CDA28175}"/>
              </a:ext>
            </a:extLst>
          </p:cNvPr>
          <p:cNvSpPr>
            <a:spLocks noGrp="1"/>
          </p:cNvSpPr>
          <p:nvPr>
            <p:ph type="dt" sz="half" idx="10"/>
          </p:nvPr>
        </p:nvSpPr>
        <p:spPr/>
        <p:txBody>
          <a:bodyPr/>
          <a:lstStyle/>
          <a:p>
            <a:fld id="{23ABAC3E-8505-4E9E-AC5B-39FAF602643B}" type="datetimeFigureOut">
              <a:rPr lang="en-GB" smtClean="0"/>
              <a:t>28/11/2019</a:t>
            </a:fld>
            <a:endParaRPr lang="en-GB"/>
          </a:p>
        </p:txBody>
      </p:sp>
      <p:sp>
        <p:nvSpPr>
          <p:cNvPr id="6" name="Footer Placeholder 5">
            <a:extLst>
              <a:ext uri="{FF2B5EF4-FFF2-40B4-BE49-F238E27FC236}">
                <a16:creationId xmlns:a16="http://schemas.microsoft.com/office/drawing/2014/main" id="{835FF10B-920D-4905-91A3-890162F1806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73AD93B-43FD-43D2-8D48-8CBE0DACAB94}"/>
              </a:ext>
            </a:extLst>
          </p:cNvPr>
          <p:cNvSpPr>
            <a:spLocks noGrp="1"/>
          </p:cNvSpPr>
          <p:nvPr>
            <p:ph type="sldNum" sz="quarter" idx="12"/>
          </p:nvPr>
        </p:nvSpPr>
        <p:spPr/>
        <p:txBody>
          <a:bodyPr/>
          <a:lstStyle/>
          <a:p>
            <a:fld id="{6A0CAA5D-4037-430E-AA5E-0541AEA4A025}" type="slidenum">
              <a:rPr lang="en-GB" smtClean="0"/>
              <a:t>‹#›</a:t>
            </a:fld>
            <a:endParaRPr lang="en-GB"/>
          </a:p>
        </p:txBody>
      </p:sp>
    </p:spTree>
    <p:extLst>
      <p:ext uri="{BB962C8B-B14F-4D97-AF65-F5344CB8AC3E}">
        <p14:creationId xmlns:p14="http://schemas.microsoft.com/office/powerpoint/2010/main" val="12314920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A2CFA-99D6-4AEE-B61F-A0D1DC8930F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7DA2B54-119F-48DA-963B-265155B1593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D3C984-0F5B-42DE-A576-64E9FA642A3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073EA49-9EC9-488D-B86E-D28E3440311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0AA63DE-71EB-4C2B-80AA-72E5EBF82B3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58A21B3-9CE0-4415-B26D-FF7C2D589A8E}"/>
              </a:ext>
            </a:extLst>
          </p:cNvPr>
          <p:cNvSpPr>
            <a:spLocks noGrp="1"/>
          </p:cNvSpPr>
          <p:nvPr>
            <p:ph type="dt" sz="half" idx="10"/>
          </p:nvPr>
        </p:nvSpPr>
        <p:spPr/>
        <p:txBody>
          <a:bodyPr/>
          <a:lstStyle/>
          <a:p>
            <a:fld id="{23ABAC3E-8505-4E9E-AC5B-39FAF602643B}" type="datetimeFigureOut">
              <a:rPr lang="en-GB" smtClean="0"/>
              <a:t>28/11/2019</a:t>
            </a:fld>
            <a:endParaRPr lang="en-GB"/>
          </a:p>
        </p:txBody>
      </p:sp>
      <p:sp>
        <p:nvSpPr>
          <p:cNvPr id="8" name="Footer Placeholder 7">
            <a:extLst>
              <a:ext uri="{FF2B5EF4-FFF2-40B4-BE49-F238E27FC236}">
                <a16:creationId xmlns:a16="http://schemas.microsoft.com/office/drawing/2014/main" id="{B5A72121-1464-4898-BE3C-88581099D03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AAC8BD-0949-4B47-935B-44350B02A772}"/>
              </a:ext>
            </a:extLst>
          </p:cNvPr>
          <p:cNvSpPr>
            <a:spLocks noGrp="1"/>
          </p:cNvSpPr>
          <p:nvPr>
            <p:ph type="sldNum" sz="quarter" idx="12"/>
          </p:nvPr>
        </p:nvSpPr>
        <p:spPr/>
        <p:txBody>
          <a:bodyPr/>
          <a:lstStyle/>
          <a:p>
            <a:fld id="{6A0CAA5D-4037-430E-AA5E-0541AEA4A025}" type="slidenum">
              <a:rPr lang="en-GB" smtClean="0"/>
              <a:t>‹#›</a:t>
            </a:fld>
            <a:endParaRPr lang="en-GB"/>
          </a:p>
        </p:txBody>
      </p:sp>
    </p:spTree>
    <p:extLst>
      <p:ext uri="{BB962C8B-B14F-4D97-AF65-F5344CB8AC3E}">
        <p14:creationId xmlns:p14="http://schemas.microsoft.com/office/powerpoint/2010/main" val="11088251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82A965-52BB-422C-96D6-AD7B4EB72B1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07DAF28-77F3-4267-B1BB-3B742C0EF0D5}"/>
              </a:ext>
            </a:extLst>
          </p:cNvPr>
          <p:cNvSpPr>
            <a:spLocks noGrp="1"/>
          </p:cNvSpPr>
          <p:nvPr>
            <p:ph type="dt" sz="half" idx="10"/>
          </p:nvPr>
        </p:nvSpPr>
        <p:spPr/>
        <p:txBody>
          <a:bodyPr/>
          <a:lstStyle/>
          <a:p>
            <a:fld id="{23ABAC3E-8505-4E9E-AC5B-39FAF602643B}" type="datetimeFigureOut">
              <a:rPr lang="en-GB" smtClean="0"/>
              <a:t>28/11/2019</a:t>
            </a:fld>
            <a:endParaRPr lang="en-GB"/>
          </a:p>
        </p:txBody>
      </p:sp>
      <p:sp>
        <p:nvSpPr>
          <p:cNvPr id="4" name="Footer Placeholder 3">
            <a:extLst>
              <a:ext uri="{FF2B5EF4-FFF2-40B4-BE49-F238E27FC236}">
                <a16:creationId xmlns:a16="http://schemas.microsoft.com/office/drawing/2014/main" id="{3CB869E6-AAF8-468E-8B04-067E5E6DF9C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12AABAA-51DC-48E0-9E69-4C3B8941AE21}"/>
              </a:ext>
            </a:extLst>
          </p:cNvPr>
          <p:cNvSpPr>
            <a:spLocks noGrp="1"/>
          </p:cNvSpPr>
          <p:nvPr>
            <p:ph type="sldNum" sz="quarter" idx="12"/>
          </p:nvPr>
        </p:nvSpPr>
        <p:spPr/>
        <p:txBody>
          <a:bodyPr/>
          <a:lstStyle/>
          <a:p>
            <a:fld id="{6A0CAA5D-4037-430E-AA5E-0541AEA4A025}" type="slidenum">
              <a:rPr lang="en-GB" smtClean="0"/>
              <a:t>‹#›</a:t>
            </a:fld>
            <a:endParaRPr lang="en-GB"/>
          </a:p>
        </p:txBody>
      </p:sp>
    </p:spTree>
    <p:extLst>
      <p:ext uri="{BB962C8B-B14F-4D97-AF65-F5344CB8AC3E}">
        <p14:creationId xmlns:p14="http://schemas.microsoft.com/office/powerpoint/2010/main" val="2947816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99369D8-761F-484B-A33D-4559FF221CBF}"/>
              </a:ext>
            </a:extLst>
          </p:cNvPr>
          <p:cNvSpPr>
            <a:spLocks noGrp="1"/>
          </p:cNvSpPr>
          <p:nvPr>
            <p:ph type="dt" sz="half" idx="10"/>
          </p:nvPr>
        </p:nvSpPr>
        <p:spPr/>
        <p:txBody>
          <a:bodyPr/>
          <a:lstStyle/>
          <a:p>
            <a:fld id="{23ABAC3E-8505-4E9E-AC5B-39FAF602643B}" type="datetimeFigureOut">
              <a:rPr lang="en-GB" smtClean="0"/>
              <a:t>28/11/2019</a:t>
            </a:fld>
            <a:endParaRPr lang="en-GB"/>
          </a:p>
        </p:txBody>
      </p:sp>
      <p:sp>
        <p:nvSpPr>
          <p:cNvPr id="3" name="Footer Placeholder 2">
            <a:extLst>
              <a:ext uri="{FF2B5EF4-FFF2-40B4-BE49-F238E27FC236}">
                <a16:creationId xmlns:a16="http://schemas.microsoft.com/office/drawing/2014/main" id="{28E08D9C-66C7-49D4-B1D1-BDDADFA4C1A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666D83E-AFEC-49A9-BDB7-F61D6B19C8A8}"/>
              </a:ext>
            </a:extLst>
          </p:cNvPr>
          <p:cNvSpPr>
            <a:spLocks noGrp="1"/>
          </p:cNvSpPr>
          <p:nvPr>
            <p:ph type="sldNum" sz="quarter" idx="12"/>
          </p:nvPr>
        </p:nvSpPr>
        <p:spPr/>
        <p:txBody>
          <a:bodyPr/>
          <a:lstStyle/>
          <a:p>
            <a:fld id="{6A0CAA5D-4037-430E-AA5E-0541AEA4A025}" type="slidenum">
              <a:rPr lang="en-GB" smtClean="0"/>
              <a:t>‹#›</a:t>
            </a:fld>
            <a:endParaRPr lang="en-GB"/>
          </a:p>
        </p:txBody>
      </p:sp>
    </p:spTree>
    <p:extLst>
      <p:ext uri="{BB962C8B-B14F-4D97-AF65-F5344CB8AC3E}">
        <p14:creationId xmlns:p14="http://schemas.microsoft.com/office/powerpoint/2010/main" val="4863177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748C96-3E88-428F-A3F5-8BA08B0DD2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EF6446B-9CFD-4645-BA37-ECE401EBA0B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48E8E41-DDF9-434F-B6C0-B65ABDA72C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E9DF88D-49E4-4269-B3B9-1D668A789BB5}"/>
              </a:ext>
            </a:extLst>
          </p:cNvPr>
          <p:cNvSpPr>
            <a:spLocks noGrp="1"/>
          </p:cNvSpPr>
          <p:nvPr>
            <p:ph type="dt" sz="half" idx="10"/>
          </p:nvPr>
        </p:nvSpPr>
        <p:spPr/>
        <p:txBody>
          <a:bodyPr/>
          <a:lstStyle/>
          <a:p>
            <a:fld id="{23ABAC3E-8505-4E9E-AC5B-39FAF602643B}" type="datetimeFigureOut">
              <a:rPr lang="en-GB" smtClean="0"/>
              <a:t>28/11/2019</a:t>
            </a:fld>
            <a:endParaRPr lang="en-GB"/>
          </a:p>
        </p:txBody>
      </p:sp>
      <p:sp>
        <p:nvSpPr>
          <p:cNvPr id="6" name="Footer Placeholder 5">
            <a:extLst>
              <a:ext uri="{FF2B5EF4-FFF2-40B4-BE49-F238E27FC236}">
                <a16:creationId xmlns:a16="http://schemas.microsoft.com/office/drawing/2014/main" id="{01C20ECD-1E2F-4E6A-883B-2EFBFE7E48C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493B221-D308-470E-A782-CE731D4D6707}"/>
              </a:ext>
            </a:extLst>
          </p:cNvPr>
          <p:cNvSpPr>
            <a:spLocks noGrp="1"/>
          </p:cNvSpPr>
          <p:nvPr>
            <p:ph type="sldNum" sz="quarter" idx="12"/>
          </p:nvPr>
        </p:nvSpPr>
        <p:spPr/>
        <p:txBody>
          <a:bodyPr/>
          <a:lstStyle/>
          <a:p>
            <a:fld id="{6A0CAA5D-4037-430E-AA5E-0541AEA4A025}" type="slidenum">
              <a:rPr lang="en-GB" smtClean="0"/>
              <a:t>‹#›</a:t>
            </a:fld>
            <a:endParaRPr lang="en-GB"/>
          </a:p>
        </p:txBody>
      </p:sp>
    </p:spTree>
    <p:extLst>
      <p:ext uri="{BB962C8B-B14F-4D97-AF65-F5344CB8AC3E}">
        <p14:creationId xmlns:p14="http://schemas.microsoft.com/office/powerpoint/2010/main" val="2135512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8FE0F1-21FD-4CC4-BD6A-C9B07312AA8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DD1524D-CB59-459C-83C8-15ABDAACD91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778A996-7EB0-485C-A4ED-2C40103C9A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7996461-5C92-4D44-B521-D182B993BD5E}"/>
              </a:ext>
            </a:extLst>
          </p:cNvPr>
          <p:cNvSpPr>
            <a:spLocks noGrp="1"/>
          </p:cNvSpPr>
          <p:nvPr>
            <p:ph type="dt" sz="half" idx="10"/>
          </p:nvPr>
        </p:nvSpPr>
        <p:spPr/>
        <p:txBody>
          <a:bodyPr/>
          <a:lstStyle/>
          <a:p>
            <a:fld id="{23ABAC3E-8505-4E9E-AC5B-39FAF602643B}" type="datetimeFigureOut">
              <a:rPr lang="en-GB" smtClean="0"/>
              <a:t>28/11/2019</a:t>
            </a:fld>
            <a:endParaRPr lang="en-GB"/>
          </a:p>
        </p:txBody>
      </p:sp>
      <p:sp>
        <p:nvSpPr>
          <p:cNvPr id="6" name="Footer Placeholder 5">
            <a:extLst>
              <a:ext uri="{FF2B5EF4-FFF2-40B4-BE49-F238E27FC236}">
                <a16:creationId xmlns:a16="http://schemas.microsoft.com/office/drawing/2014/main" id="{1914859D-0884-404D-B7FE-AFEB59D8A6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F3C4380-ECE7-4206-8AFD-0A724FE5EBC3}"/>
              </a:ext>
            </a:extLst>
          </p:cNvPr>
          <p:cNvSpPr>
            <a:spLocks noGrp="1"/>
          </p:cNvSpPr>
          <p:nvPr>
            <p:ph type="sldNum" sz="quarter" idx="12"/>
          </p:nvPr>
        </p:nvSpPr>
        <p:spPr/>
        <p:txBody>
          <a:bodyPr/>
          <a:lstStyle/>
          <a:p>
            <a:fld id="{6A0CAA5D-4037-430E-AA5E-0541AEA4A025}" type="slidenum">
              <a:rPr lang="en-GB" smtClean="0"/>
              <a:t>‹#›</a:t>
            </a:fld>
            <a:endParaRPr lang="en-GB"/>
          </a:p>
        </p:txBody>
      </p:sp>
    </p:spTree>
    <p:extLst>
      <p:ext uri="{BB962C8B-B14F-4D97-AF65-F5344CB8AC3E}">
        <p14:creationId xmlns:p14="http://schemas.microsoft.com/office/powerpoint/2010/main" val="1248816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28EBE-806B-4701-B05F-FB8D2E80EFE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D8778D9-836E-49DF-965F-4A4A9B0831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06B0E46-2A4F-47BF-B97D-6AE400CD55DB}"/>
              </a:ext>
            </a:extLst>
          </p:cNvPr>
          <p:cNvSpPr>
            <a:spLocks noGrp="1"/>
          </p:cNvSpPr>
          <p:nvPr>
            <p:ph type="dt" sz="half" idx="10"/>
          </p:nvPr>
        </p:nvSpPr>
        <p:spPr/>
        <p:txBody>
          <a:bodyPr/>
          <a:lstStyle/>
          <a:p>
            <a:fld id="{23ABAC3E-8505-4E9E-AC5B-39FAF602643B}" type="datetimeFigureOut">
              <a:rPr lang="en-GB" smtClean="0"/>
              <a:t>28/11/2019</a:t>
            </a:fld>
            <a:endParaRPr lang="en-GB"/>
          </a:p>
        </p:txBody>
      </p:sp>
      <p:sp>
        <p:nvSpPr>
          <p:cNvPr id="5" name="Footer Placeholder 4">
            <a:extLst>
              <a:ext uri="{FF2B5EF4-FFF2-40B4-BE49-F238E27FC236}">
                <a16:creationId xmlns:a16="http://schemas.microsoft.com/office/drawing/2014/main" id="{1D7EC433-8771-4B12-A1DE-76DE51679F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B28DBDF-C4B6-40F1-9BBF-02832B935E14}"/>
              </a:ext>
            </a:extLst>
          </p:cNvPr>
          <p:cNvSpPr>
            <a:spLocks noGrp="1"/>
          </p:cNvSpPr>
          <p:nvPr>
            <p:ph type="sldNum" sz="quarter" idx="12"/>
          </p:nvPr>
        </p:nvSpPr>
        <p:spPr/>
        <p:txBody>
          <a:bodyPr/>
          <a:lstStyle/>
          <a:p>
            <a:fld id="{6A0CAA5D-4037-430E-AA5E-0541AEA4A025}" type="slidenum">
              <a:rPr lang="en-GB" smtClean="0"/>
              <a:t>‹#›</a:t>
            </a:fld>
            <a:endParaRPr lang="en-GB"/>
          </a:p>
        </p:txBody>
      </p:sp>
    </p:spTree>
    <p:extLst>
      <p:ext uri="{BB962C8B-B14F-4D97-AF65-F5344CB8AC3E}">
        <p14:creationId xmlns:p14="http://schemas.microsoft.com/office/powerpoint/2010/main" val="6138826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29B6CBD-EA18-472F-A8F1-EE817F595ED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1FEAE26-A5E4-47A1-A55C-90F6CB6FEE3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C656FB-50FE-48A0-8429-EEE983F9F00C}"/>
              </a:ext>
            </a:extLst>
          </p:cNvPr>
          <p:cNvSpPr>
            <a:spLocks noGrp="1"/>
          </p:cNvSpPr>
          <p:nvPr>
            <p:ph type="dt" sz="half" idx="10"/>
          </p:nvPr>
        </p:nvSpPr>
        <p:spPr/>
        <p:txBody>
          <a:bodyPr/>
          <a:lstStyle/>
          <a:p>
            <a:fld id="{23ABAC3E-8505-4E9E-AC5B-39FAF602643B}" type="datetimeFigureOut">
              <a:rPr lang="en-GB" smtClean="0"/>
              <a:t>28/11/2019</a:t>
            </a:fld>
            <a:endParaRPr lang="en-GB"/>
          </a:p>
        </p:txBody>
      </p:sp>
      <p:sp>
        <p:nvSpPr>
          <p:cNvPr id="5" name="Footer Placeholder 4">
            <a:extLst>
              <a:ext uri="{FF2B5EF4-FFF2-40B4-BE49-F238E27FC236}">
                <a16:creationId xmlns:a16="http://schemas.microsoft.com/office/drawing/2014/main" id="{C74CB796-A54A-4721-BB5E-27A25CAF725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54F846-65B3-4A15-8DCA-CD5679DB324A}"/>
              </a:ext>
            </a:extLst>
          </p:cNvPr>
          <p:cNvSpPr>
            <a:spLocks noGrp="1"/>
          </p:cNvSpPr>
          <p:nvPr>
            <p:ph type="sldNum" sz="quarter" idx="12"/>
          </p:nvPr>
        </p:nvSpPr>
        <p:spPr/>
        <p:txBody>
          <a:bodyPr/>
          <a:lstStyle/>
          <a:p>
            <a:fld id="{6A0CAA5D-4037-430E-AA5E-0541AEA4A025}" type="slidenum">
              <a:rPr lang="en-GB" smtClean="0"/>
              <a:t>‹#›</a:t>
            </a:fld>
            <a:endParaRPr lang="en-GB"/>
          </a:p>
        </p:txBody>
      </p:sp>
    </p:spTree>
    <p:extLst>
      <p:ext uri="{BB962C8B-B14F-4D97-AF65-F5344CB8AC3E}">
        <p14:creationId xmlns:p14="http://schemas.microsoft.com/office/powerpoint/2010/main" val="19134114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4933AE3-78CB-40F9-89DA-3DA3D0E282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E61D025-54CD-4077-8567-56BB65AFE39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8FF4967-2B23-41A0-A3A6-514830E2D4D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ABAC3E-8505-4E9E-AC5B-39FAF602643B}" type="datetimeFigureOut">
              <a:rPr lang="en-GB" smtClean="0"/>
              <a:t>28/11/2019</a:t>
            </a:fld>
            <a:endParaRPr lang="en-GB"/>
          </a:p>
        </p:txBody>
      </p:sp>
      <p:sp>
        <p:nvSpPr>
          <p:cNvPr id="5" name="Footer Placeholder 4">
            <a:extLst>
              <a:ext uri="{FF2B5EF4-FFF2-40B4-BE49-F238E27FC236}">
                <a16:creationId xmlns:a16="http://schemas.microsoft.com/office/drawing/2014/main" id="{EB7AA6A3-E847-4431-90ED-26EAB80F3AA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B9ABAA0-3D37-41F9-9EBE-E188F39E19C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0CAA5D-4037-430E-AA5E-0541AEA4A025}" type="slidenum">
              <a:rPr lang="en-GB" smtClean="0"/>
              <a:t>‹#›</a:t>
            </a:fld>
            <a:endParaRPr lang="en-GB"/>
          </a:p>
        </p:txBody>
      </p:sp>
    </p:spTree>
    <p:extLst>
      <p:ext uri="{BB962C8B-B14F-4D97-AF65-F5344CB8AC3E}">
        <p14:creationId xmlns:p14="http://schemas.microsoft.com/office/powerpoint/2010/main" val="33750906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9.jpg"/></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6.sv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6.sv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customXml" Target="../ink/ink3.xml"/><Relationship Id="rId3" Type="http://schemas.openxmlformats.org/officeDocument/2006/relationships/image" Target="../media/image18.jpeg"/><Relationship Id="rId7"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customXml" Target="../ink/ink2.xml"/><Relationship Id="rId5" Type="http://schemas.openxmlformats.org/officeDocument/2006/relationships/image" Target="../media/image20.png"/><Relationship Id="rId4" Type="http://schemas.openxmlformats.org/officeDocument/2006/relationships/customXml" Target="../ink/ink1.xml"/></Relationships>
</file>

<file path=ppt/slides/_rels/slide14.xml.rels><?xml version="1.0" encoding="UTF-8" standalone="yes"?>
<Relationships xmlns="http://schemas.openxmlformats.org/package/2006/relationships"><Relationship Id="rId8" Type="http://schemas.openxmlformats.org/officeDocument/2006/relationships/image" Target="../media/image26.jpg"/><Relationship Id="rId3" Type="http://schemas.openxmlformats.org/officeDocument/2006/relationships/image" Target="../media/image19.jpg"/><Relationship Id="rId7" Type="http://schemas.openxmlformats.org/officeDocument/2006/relationships/image" Target="../media/image25.jp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jpg"/><Relationship Id="rId10" Type="http://schemas.openxmlformats.org/officeDocument/2006/relationships/image" Target="../media/image28.png"/><Relationship Id="rId4" Type="http://schemas.openxmlformats.org/officeDocument/2006/relationships/image" Target="../media/image22.png"/><Relationship Id="rId9" Type="http://schemas.openxmlformats.org/officeDocument/2006/relationships/image" Target="../media/image27.jpg"/></Relationships>
</file>

<file path=ppt/slides/_rels/slide15.xml.rels><?xml version="1.0" encoding="UTF-8" standalone="yes"?>
<Relationships xmlns="http://schemas.openxmlformats.org/package/2006/relationships"><Relationship Id="rId8" Type="http://schemas.openxmlformats.org/officeDocument/2006/relationships/customXml" Target="../ink/ink8.xml"/><Relationship Id="rId13" Type="http://schemas.openxmlformats.org/officeDocument/2006/relationships/customXml" Target="../ink/ink13.xml"/><Relationship Id="rId3" Type="http://schemas.openxmlformats.org/officeDocument/2006/relationships/customXml" Target="../ink/ink4.xml"/><Relationship Id="rId7" Type="http://schemas.openxmlformats.org/officeDocument/2006/relationships/customXml" Target="../ink/ink7.xml"/><Relationship Id="rId12" Type="http://schemas.openxmlformats.org/officeDocument/2006/relationships/customXml" Target="../ink/ink12.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customXml" Target="../ink/ink6.xml"/><Relationship Id="rId11" Type="http://schemas.openxmlformats.org/officeDocument/2006/relationships/customXml" Target="../ink/ink11.xml"/><Relationship Id="rId5" Type="http://schemas.openxmlformats.org/officeDocument/2006/relationships/customXml" Target="../ink/ink5.xml"/><Relationship Id="rId10" Type="http://schemas.openxmlformats.org/officeDocument/2006/relationships/customXml" Target="../ink/ink10.xml"/><Relationship Id="rId4" Type="http://schemas.openxmlformats.org/officeDocument/2006/relationships/image" Target="../media/image23.png"/><Relationship Id="rId9" Type="http://schemas.openxmlformats.org/officeDocument/2006/relationships/customXml" Target="../ink/ink9.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1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2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43.jpg"/><Relationship Id="rId4" Type="http://schemas.openxmlformats.org/officeDocument/2006/relationships/image" Target="../media/image42.jpg"/></Relationships>
</file>

<file path=ppt/slides/_rels/slide2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hyperlink" Target="https://www.youtube.com/watch?v=aXOcArf8seg"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descr="A sign on the side of a building&#10;&#10;Description automatically generated">
            <a:extLst>
              <a:ext uri="{FF2B5EF4-FFF2-40B4-BE49-F238E27FC236}">
                <a16:creationId xmlns:a16="http://schemas.microsoft.com/office/drawing/2014/main" id="{94567B90-D16B-4C38-835C-DD404885E9A7}"/>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18" name="Freeform 5">
            <a:extLst>
              <a:ext uri="{FF2B5EF4-FFF2-40B4-BE49-F238E27FC236}">
                <a16:creationId xmlns:a16="http://schemas.microsoft.com/office/drawing/2014/main" id="{87CC2527-562A-4F69-B487-4371E5B243E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10" name="TextBox 9">
            <a:extLst>
              <a:ext uri="{FF2B5EF4-FFF2-40B4-BE49-F238E27FC236}">
                <a16:creationId xmlns:a16="http://schemas.microsoft.com/office/drawing/2014/main" id="{0DC6AB91-993F-47D7-A4A3-532E07B2F5CD}"/>
              </a:ext>
            </a:extLst>
          </p:cNvPr>
          <p:cNvSpPr txBox="1"/>
          <p:nvPr/>
        </p:nvSpPr>
        <p:spPr>
          <a:xfrm>
            <a:off x="8022021" y="3231931"/>
            <a:ext cx="3852041" cy="1834056"/>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000" b="1">
                <a:latin typeface="+mj-lt"/>
                <a:ea typeface="+mj-ea"/>
                <a:cs typeface="+mj-cs"/>
              </a:rPr>
              <a:t>Christ Church Brondesbury Primary School</a:t>
            </a:r>
          </a:p>
        </p:txBody>
      </p:sp>
      <p:cxnSp>
        <p:nvCxnSpPr>
          <p:cNvPr id="17" name="Straight Connector 16">
            <a:extLst>
              <a:ext uri="{FF2B5EF4-FFF2-40B4-BE49-F238E27FC236}">
                <a16:creationId xmlns:a16="http://schemas.microsoft.com/office/drawing/2014/main" id="{BCDAEC91-5BCE-4B55-9CC0-43EF94CB734B}"/>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582516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823AC064-BC96-4F32-8AE1-B2FD3875482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9FF2E5F-D746-4C40-89AF-873C6845F1E0}"/>
              </a:ext>
            </a:extLst>
          </p:cNvPr>
          <p:cNvSpPr txBox="1"/>
          <p:nvPr/>
        </p:nvSpPr>
        <p:spPr>
          <a:xfrm>
            <a:off x="546351" y="433545"/>
            <a:ext cx="11139854" cy="930447"/>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5400" dirty="0">
                <a:solidFill>
                  <a:srgbClr val="FFFFFF"/>
                </a:solidFill>
                <a:latin typeface="+mj-lt"/>
                <a:ea typeface="+mj-ea"/>
                <a:cs typeface="+mj-cs"/>
              </a:rPr>
              <a:t>Our school was opened in 1889</a:t>
            </a:r>
          </a:p>
        </p:txBody>
      </p:sp>
      <p:cxnSp>
        <p:nvCxnSpPr>
          <p:cNvPr id="33" name="Straight Connector 32">
            <a:extLst>
              <a:ext uri="{FF2B5EF4-FFF2-40B4-BE49-F238E27FC236}">
                <a16:creationId xmlns:a16="http://schemas.microsoft.com/office/drawing/2014/main" id="{7E7C77BC-7138-40B1-A15B-20F57A494629}"/>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E789A046-2B8A-4056-9DCE-1E2DF1011DD0}"/>
              </a:ext>
            </a:extLst>
          </p:cNvPr>
          <p:cNvPicPr/>
          <p:nvPr/>
        </p:nvPicPr>
        <p:blipFill rotWithShape="1">
          <a:blip r:embed="rId3">
            <a:extLst>
              <a:ext uri="{28A0092B-C50C-407E-A947-70E740481C1C}">
                <a14:useLocalDpi xmlns:a14="http://schemas.microsoft.com/office/drawing/2010/main" val="0"/>
              </a:ext>
            </a:extLst>
          </a:blip>
          <a:srcRect t="25744" b="22628"/>
          <a:stretch/>
        </p:blipFill>
        <p:spPr>
          <a:xfrm>
            <a:off x="331567" y="2547783"/>
            <a:ext cx="5455917" cy="3755707"/>
          </a:xfrm>
          <a:prstGeom prst="rect">
            <a:avLst/>
          </a:prstGeom>
          <a:scene3d>
            <a:camera prst="orthographicFront"/>
            <a:lightRig rig="contrasting" dir="t">
              <a:rot lat="0" lon="0" rev="3000000"/>
            </a:lightRig>
          </a:scene3d>
          <a:sp3d contourW="7620">
            <a:bevelT w="95250" h="31750"/>
            <a:contourClr>
              <a:srgbClr val="333333"/>
            </a:contourClr>
          </a:sp3d>
        </p:spPr>
      </p:pic>
      <p:cxnSp>
        <p:nvCxnSpPr>
          <p:cNvPr id="35" name="Straight Connector 34">
            <a:extLst>
              <a:ext uri="{FF2B5EF4-FFF2-40B4-BE49-F238E27FC236}">
                <a16:creationId xmlns:a16="http://schemas.microsoft.com/office/drawing/2014/main" id="{DB146403-F3D6-484B-B2ED-97F9565D0370}"/>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9" name="Picture 8" descr="A drawing of a cartoon character&#10;&#10;Description automatically generated">
            <a:extLst>
              <a:ext uri="{FF2B5EF4-FFF2-40B4-BE49-F238E27FC236}">
                <a16:creationId xmlns:a16="http://schemas.microsoft.com/office/drawing/2014/main" id="{B98653FD-78A2-4DAF-91B1-3378520614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39216" y="2426818"/>
            <a:ext cx="3067631" cy="3997637"/>
          </a:xfrm>
          <a:prstGeom prst="rect">
            <a:avLst/>
          </a:prstGeom>
        </p:spPr>
      </p:pic>
    </p:spTree>
    <p:extLst>
      <p:ext uri="{BB962C8B-B14F-4D97-AF65-F5344CB8AC3E}">
        <p14:creationId xmlns:p14="http://schemas.microsoft.com/office/powerpoint/2010/main" val="29826937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AE80AC-5400-4BE6-BF6A-C88F4940DAFC}"/>
              </a:ext>
            </a:extLst>
          </p:cNvPr>
          <p:cNvSpPr>
            <a:spLocks noGrp="1"/>
          </p:cNvSpPr>
          <p:nvPr>
            <p:ph type="title"/>
          </p:nvPr>
        </p:nvSpPr>
        <p:spPr>
          <a:xfrm>
            <a:off x="623480" y="717616"/>
            <a:ext cx="6387102" cy="1325563"/>
          </a:xfrm>
        </p:spPr>
        <p:txBody>
          <a:bodyPr>
            <a:normAutofit fontScale="90000"/>
          </a:bodyPr>
          <a:lstStyle/>
          <a:p>
            <a:r>
              <a:rPr lang="en-GB" sz="4000" dirty="0">
                <a:latin typeface="Arial Rounded MT Bold" panose="020F0704030504030204" pitchFamily="34" charset="0"/>
              </a:rPr>
              <a:t>In 1889 Queen Victoria was on the throne</a:t>
            </a:r>
            <a:r>
              <a:rPr lang="en-GB" sz="2800" dirty="0">
                <a:latin typeface="Arial Rounded MT Bold" panose="020F0704030504030204" pitchFamily="34" charset="0"/>
              </a:rPr>
              <a:t/>
            </a:r>
            <a:br>
              <a:rPr lang="en-GB" sz="2800" dirty="0">
                <a:latin typeface="Arial Rounded MT Bold" panose="020F0704030504030204" pitchFamily="34" charset="0"/>
              </a:rPr>
            </a:br>
            <a:endParaRPr lang="en-GB" sz="2800" dirty="0">
              <a:latin typeface="Arial Rounded MT Bold" panose="020F0704030504030204" pitchFamily="34" charset="0"/>
            </a:endParaRPr>
          </a:p>
        </p:txBody>
      </p:sp>
      <p:sp>
        <p:nvSpPr>
          <p:cNvPr id="3" name="Content Placeholder 2">
            <a:extLst>
              <a:ext uri="{FF2B5EF4-FFF2-40B4-BE49-F238E27FC236}">
                <a16:creationId xmlns:a16="http://schemas.microsoft.com/office/drawing/2014/main" id="{E597C7C9-550A-473C-B62C-32BFCF3AE81E}"/>
              </a:ext>
            </a:extLst>
          </p:cNvPr>
          <p:cNvSpPr>
            <a:spLocks noGrp="1"/>
          </p:cNvSpPr>
          <p:nvPr>
            <p:ph idx="1"/>
          </p:nvPr>
        </p:nvSpPr>
        <p:spPr>
          <a:xfrm>
            <a:off x="801098" y="2871982"/>
            <a:ext cx="6382657" cy="3181684"/>
          </a:xfrm>
        </p:spPr>
        <p:txBody>
          <a:bodyPr anchor="t">
            <a:normAutofit/>
          </a:bodyPr>
          <a:lstStyle/>
          <a:p>
            <a:endParaRPr lang="en-GB" sz="1800" dirty="0"/>
          </a:p>
          <a:p>
            <a:endParaRPr lang="en-GB" sz="1800" dirty="0"/>
          </a:p>
        </p:txBody>
      </p:sp>
      <p:sp>
        <p:nvSpPr>
          <p:cNvPr id="15" name="Freeform: Shape 14">
            <a:extLst>
              <a:ext uri="{FF2B5EF4-FFF2-40B4-BE49-F238E27FC236}">
                <a16:creationId xmlns:a16="http://schemas.microsoft.com/office/drawing/2014/main" id="{2C6A2225-94AF-4BC4-98F4-77746E7B10A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25108" y="1"/>
            <a:ext cx="4666892" cy="3612937"/>
          </a:xfrm>
          <a:custGeom>
            <a:avLst/>
            <a:gdLst>
              <a:gd name="connsiteX0" fmla="*/ 192227 w 4666892"/>
              <a:gd name="connsiteY0" fmla="*/ 0 h 3612937"/>
              <a:gd name="connsiteX1" fmla="*/ 4666892 w 4666892"/>
              <a:gd name="connsiteY1" fmla="*/ 0 h 3612937"/>
              <a:gd name="connsiteX2" fmla="*/ 4666892 w 4666892"/>
              <a:gd name="connsiteY2" fmla="*/ 2643684 h 3612937"/>
              <a:gd name="connsiteX3" fmla="*/ 4657487 w 4666892"/>
              <a:gd name="connsiteY3" fmla="*/ 2656262 h 3612937"/>
              <a:gd name="connsiteX4" fmla="*/ 2628900 w 4666892"/>
              <a:gd name="connsiteY4" fmla="*/ 3612937 h 3612937"/>
              <a:gd name="connsiteX5" fmla="*/ 0 w 4666892"/>
              <a:gd name="connsiteY5" fmla="*/ 984037 h 3612937"/>
              <a:gd name="connsiteX6" fmla="*/ 118190 w 4666892"/>
              <a:gd name="connsiteY6" fmla="*/ 202283 h 3612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66892" h="3612937">
                <a:moveTo>
                  <a:pt x="192227" y="0"/>
                </a:moveTo>
                <a:lnTo>
                  <a:pt x="4666892" y="0"/>
                </a:lnTo>
                <a:lnTo>
                  <a:pt x="4666892" y="2643684"/>
                </a:lnTo>
                <a:lnTo>
                  <a:pt x="4657487" y="2656262"/>
                </a:lnTo>
                <a:cubicBezTo>
                  <a:pt x="4175308" y="3240527"/>
                  <a:pt x="3445594" y="3612937"/>
                  <a:pt x="2628900" y="3612937"/>
                </a:cubicBezTo>
                <a:cubicBezTo>
                  <a:pt x="1176999" y="3612937"/>
                  <a:pt x="0" y="2435938"/>
                  <a:pt x="0" y="984037"/>
                </a:cubicBezTo>
                <a:cubicBezTo>
                  <a:pt x="0" y="711806"/>
                  <a:pt x="41379" y="449239"/>
                  <a:pt x="118190" y="2022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indoor, red, woman, table&#10;&#10;Description automatically generated">
            <a:extLst>
              <a:ext uri="{FF2B5EF4-FFF2-40B4-BE49-F238E27FC236}">
                <a16:creationId xmlns:a16="http://schemas.microsoft.com/office/drawing/2014/main" id="{7714E77E-2A9E-4EA5-ABC7-AE5068F64F2A}"/>
              </a:ext>
            </a:extLst>
          </p:cNvPr>
          <p:cNvPicPr>
            <a:picLocks noChangeAspect="1"/>
          </p:cNvPicPr>
          <p:nvPr/>
        </p:nvPicPr>
        <p:blipFill rotWithShape="1">
          <a:blip r:embed="rId3">
            <a:extLst>
              <a:ext uri="{28A0092B-C50C-407E-A947-70E740481C1C}">
                <a14:useLocalDpi xmlns:a14="http://schemas.microsoft.com/office/drawing/2010/main" val="0"/>
              </a:ext>
            </a:extLst>
          </a:blip>
          <a:srcRect t="6739" b="43477"/>
          <a:stretch/>
        </p:blipFill>
        <p:spPr>
          <a:xfrm>
            <a:off x="7462796" y="0"/>
            <a:ext cx="4666895" cy="3574369"/>
          </a:xfrm>
          <a:custGeom>
            <a:avLst/>
            <a:gdLst>
              <a:gd name="connsiteX0" fmla="*/ 205627 w 4502173"/>
              <a:gd name="connsiteY0" fmla="*/ 0 h 3448219"/>
              <a:gd name="connsiteX1" fmla="*/ 4502173 w 4502173"/>
              <a:gd name="connsiteY1" fmla="*/ 0 h 3448219"/>
              <a:gd name="connsiteX2" fmla="*/ 4502173 w 4502173"/>
              <a:gd name="connsiteY2" fmla="*/ 2368934 h 3448219"/>
              <a:gd name="connsiteX3" fmla="*/ 4365663 w 4502173"/>
              <a:gd name="connsiteY3" fmla="*/ 2551486 h 3448219"/>
              <a:gd name="connsiteX4" fmla="*/ 2464181 w 4502173"/>
              <a:gd name="connsiteY4" fmla="*/ 3448219 h 3448219"/>
              <a:gd name="connsiteX5" fmla="*/ 0 w 4502173"/>
              <a:gd name="connsiteY5" fmla="*/ 984038 h 3448219"/>
              <a:gd name="connsiteX6" fmla="*/ 193648 w 4502173"/>
              <a:gd name="connsiteY6" fmla="*/ 24867 h 3448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2173" h="3448219">
                <a:moveTo>
                  <a:pt x="205627" y="0"/>
                </a:moveTo>
                <a:lnTo>
                  <a:pt x="4502173" y="0"/>
                </a:lnTo>
                <a:lnTo>
                  <a:pt x="4502173" y="2368934"/>
                </a:lnTo>
                <a:lnTo>
                  <a:pt x="4365663" y="2551486"/>
                </a:lnTo>
                <a:cubicBezTo>
                  <a:pt x="3913696" y="3099144"/>
                  <a:pt x="3229704" y="3448219"/>
                  <a:pt x="2464181" y="3448219"/>
                </a:cubicBezTo>
                <a:cubicBezTo>
                  <a:pt x="1103251" y="3448219"/>
                  <a:pt x="0" y="2344968"/>
                  <a:pt x="0" y="984038"/>
                </a:cubicBezTo>
                <a:cubicBezTo>
                  <a:pt x="0" y="643806"/>
                  <a:pt x="68954" y="319678"/>
                  <a:pt x="193648" y="24867"/>
                </a:cubicBezTo>
                <a:close/>
              </a:path>
            </a:pathLst>
          </a:custGeom>
        </p:spPr>
      </p:pic>
      <p:sp>
        <p:nvSpPr>
          <p:cNvPr id="17" name="Freeform: Shape 16">
            <a:extLst>
              <a:ext uri="{FF2B5EF4-FFF2-40B4-BE49-F238E27FC236}">
                <a16:creationId xmlns:a16="http://schemas.microsoft.com/office/drawing/2014/main" id="{648F5915-2CE1-4F74-88C5-D4366893D2D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4737" y="3918051"/>
            <a:ext cx="3587263" cy="2939948"/>
          </a:xfrm>
          <a:custGeom>
            <a:avLst/>
            <a:gdLst>
              <a:gd name="connsiteX0" fmla="*/ 2070613 w 3587263"/>
              <a:gd name="connsiteY0" fmla="*/ 0 h 2939948"/>
              <a:gd name="connsiteX1" fmla="*/ 3534758 w 3587263"/>
              <a:gd name="connsiteY1" fmla="*/ 606469 h 2939948"/>
              <a:gd name="connsiteX2" fmla="*/ 3587263 w 3587263"/>
              <a:gd name="connsiteY2" fmla="*/ 664240 h 2939948"/>
              <a:gd name="connsiteX3" fmla="*/ 3587263 w 3587263"/>
              <a:gd name="connsiteY3" fmla="*/ 2939948 h 2939948"/>
              <a:gd name="connsiteX4" fmla="*/ 193241 w 3587263"/>
              <a:gd name="connsiteY4" fmla="*/ 2939948 h 2939948"/>
              <a:gd name="connsiteX5" fmla="*/ 162719 w 3587263"/>
              <a:gd name="connsiteY5" fmla="*/ 2876589 h 2939948"/>
              <a:gd name="connsiteX6" fmla="*/ 0 w 3587263"/>
              <a:gd name="connsiteY6" fmla="*/ 2070613 h 2939948"/>
              <a:gd name="connsiteX7" fmla="*/ 2070613 w 3587263"/>
              <a:gd name="connsiteY7" fmla="*/ 0 h 29399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87263" h="2939948">
                <a:moveTo>
                  <a:pt x="2070613" y="0"/>
                </a:moveTo>
                <a:cubicBezTo>
                  <a:pt x="2642397" y="0"/>
                  <a:pt x="3160050" y="231761"/>
                  <a:pt x="3534758" y="606469"/>
                </a:cubicBezTo>
                <a:lnTo>
                  <a:pt x="3587263" y="664240"/>
                </a:lnTo>
                <a:lnTo>
                  <a:pt x="3587263" y="2939948"/>
                </a:lnTo>
                <a:lnTo>
                  <a:pt x="193241" y="2939948"/>
                </a:lnTo>
                <a:lnTo>
                  <a:pt x="162719" y="2876589"/>
                </a:lnTo>
                <a:cubicBezTo>
                  <a:pt x="57940" y="2628865"/>
                  <a:pt x="0" y="2356505"/>
                  <a:pt x="0" y="2070613"/>
                </a:cubicBezTo>
                <a:cubicBezTo>
                  <a:pt x="0" y="927045"/>
                  <a:pt x="927045" y="0"/>
                  <a:pt x="2070613"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Picture 9" descr="A picture containing person, sitting, woman, man&#10;&#10;Description automatically generated">
            <a:extLst>
              <a:ext uri="{FF2B5EF4-FFF2-40B4-BE49-F238E27FC236}">
                <a16:creationId xmlns:a16="http://schemas.microsoft.com/office/drawing/2014/main" id="{3DD0B031-1370-4CCA-877C-1E490BB25AE7}"/>
              </a:ext>
            </a:extLst>
          </p:cNvPr>
          <p:cNvPicPr>
            <a:picLocks noChangeAspect="1"/>
          </p:cNvPicPr>
          <p:nvPr/>
        </p:nvPicPr>
        <p:blipFill rotWithShape="1">
          <a:blip r:embed="rId4">
            <a:extLst>
              <a:ext uri="{28A0092B-C50C-407E-A947-70E740481C1C}">
                <a14:useLocalDpi xmlns:a14="http://schemas.microsoft.com/office/drawing/2010/main" val="0"/>
              </a:ext>
            </a:extLst>
          </a:blip>
          <a:srcRect t="16289" r="3" b="22287"/>
          <a:stretch/>
        </p:blipFill>
        <p:spPr>
          <a:xfrm>
            <a:off x="8604737" y="3918051"/>
            <a:ext cx="3446179" cy="3131224"/>
          </a:xfrm>
          <a:custGeom>
            <a:avLst/>
            <a:gdLst>
              <a:gd name="connsiteX0" fmla="*/ 1906524 w 3423175"/>
              <a:gd name="connsiteY0" fmla="*/ 0 h 2775859"/>
              <a:gd name="connsiteX1" fmla="*/ 3377691 w 3423175"/>
              <a:gd name="connsiteY1" fmla="*/ 693798 h 2775859"/>
              <a:gd name="connsiteX2" fmla="*/ 3423175 w 3423175"/>
              <a:gd name="connsiteY2" fmla="*/ 754624 h 2775859"/>
              <a:gd name="connsiteX3" fmla="*/ 3423175 w 3423175"/>
              <a:gd name="connsiteY3" fmla="*/ 2775859 h 2775859"/>
              <a:gd name="connsiteX4" fmla="*/ 211114 w 3423175"/>
              <a:gd name="connsiteY4" fmla="*/ 2775859 h 2775859"/>
              <a:gd name="connsiteX5" fmla="*/ 149824 w 3423175"/>
              <a:gd name="connsiteY5" fmla="*/ 2648629 h 2775859"/>
              <a:gd name="connsiteX6" fmla="*/ 0 w 3423175"/>
              <a:gd name="connsiteY6" fmla="*/ 1906524 h 2775859"/>
              <a:gd name="connsiteX7" fmla="*/ 1906524 w 3423175"/>
              <a:gd name="connsiteY7" fmla="*/ 0 h 2775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3175" h="2775859">
                <a:moveTo>
                  <a:pt x="1906524" y="0"/>
                </a:moveTo>
                <a:cubicBezTo>
                  <a:pt x="2498805" y="0"/>
                  <a:pt x="3028006" y="270078"/>
                  <a:pt x="3377691" y="693798"/>
                </a:cubicBezTo>
                <a:lnTo>
                  <a:pt x="3423175" y="754624"/>
                </a:lnTo>
                <a:lnTo>
                  <a:pt x="3423175" y="2775859"/>
                </a:lnTo>
                <a:lnTo>
                  <a:pt x="211114" y="2775859"/>
                </a:lnTo>
                <a:lnTo>
                  <a:pt x="149824" y="2648629"/>
                </a:lnTo>
                <a:cubicBezTo>
                  <a:pt x="53349" y="2420536"/>
                  <a:pt x="0" y="2169760"/>
                  <a:pt x="0" y="1906524"/>
                </a:cubicBezTo>
                <a:cubicBezTo>
                  <a:pt x="0" y="853580"/>
                  <a:pt x="853580" y="0"/>
                  <a:pt x="1906524" y="0"/>
                </a:cubicBezTo>
                <a:close/>
              </a:path>
            </a:pathLst>
          </a:custGeom>
        </p:spPr>
      </p:pic>
      <p:sp>
        <p:nvSpPr>
          <p:cNvPr id="6" name="TextBox 5">
            <a:extLst>
              <a:ext uri="{FF2B5EF4-FFF2-40B4-BE49-F238E27FC236}">
                <a16:creationId xmlns:a16="http://schemas.microsoft.com/office/drawing/2014/main" id="{9013BEC6-0365-4166-B300-83CAFB86B947}"/>
              </a:ext>
            </a:extLst>
          </p:cNvPr>
          <p:cNvSpPr txBox="1"/>
          <p:nvPr/>
        </p:nvSpPr>
        <p:spPr>
          <a:xfrm>
            <a:off x="1385788" y="2430112"/>
            <a:ext cx="2795828" cy="3031599"/>
          </a:xfrm>
          <a:prstGeom prst="rect">
            <a:avLst/>
          </a:prstGeom>
          <a:noFill/>
        </p:spPr>
        <p:txBody>
          <a:bodyPr wrap="square" rtlCol="0">
            <a:spAutoFit/>
          </a:bodyPr>
          <a:lstStyle/>
          <a:p>
            <a:pPr>
              <a:spcAft>
                <a:spcPts val="600"/>
              </a:spcAft>
            </a:pPr>
            <a:endParaRPr lang="en-GB" dirty="0"/>
          </a:p>
          <a:p>
            <a:pPr>
              <a:spcAft>
                <a:spcPts val="600"/>
              </a:spcAft>
            </a:pPr>
            <a:r>
              <a:rPr lang="en-GB" sz="2800" b="1" dirty="0">
                <a:solidFill>
                  <a:schemeClr val="accent4"/>
                </a:solidFill>
                <a:latin typeface="Arial Rounded MT Bold" panose="020F0704030504030204" pitchFamily="34" charset="0"/>
              </a:rPr>
              <a:t>Queen Victoria </a:t>
            </a:r>
            <a:r>
              <a:rPr lang="en-GB" sz="2800" dirty="0">
                <a:latin typeface="Arial Rounded MT Bold" panose="020F0704030504030204" pitchFamily="34" charset="0"/>
              </a:rPr>
              <a:t>reigned from  1837 to 1901 – 63 years </a:t>
            </a:r>
            <a:r>
              <a:rPr lang="en-GB" sz="2800" dirty="0" smtClean="0">
                <a:latin typeface="Arial Rounded MT Bold" panose="020F0704030504030204" pitchFamily="34" charset="0"/>
              </a:rPr>
              <a:t>, seven </a:t>
            </a:r>
            <a:r>
              <a:rPr lang="en-GB" sz="2800" dirty="0">
                <a:latin typeface="Arial Rounded MT Bold" panose="020F0704030504030204" pitchFamily="34" charset="0"/>
              </a:rPr>
              <a:t>months and two days. </a:t>
            </a:r>
          </a:p>
        </p:txBody>
      </p:sp>
      <p:sp>
        <p:nvSpPr>
          <p:cNvPr id="11" name="TextBox 10">
            <a:extLst>
              <a:ext uri="{FF2B5EF4-FFF2-40B4-BE49-F238E27FC236}">
                <a16:creationId xmlns:a16="http://schemas.microsoft.com/office/drawing/2014/main" id="{84668E4A-FF02-4276-B1B0-175FAF46C10D}"/>
              </a:ext>
            </a:extLst>
          </p:cNvPr>
          <p:cNvSpPr txBox="1"/>
          <p:nvPr/>
        </p:nvSpPr>
        <p:spPr>
          <a:xfrm>
            <a:off x="5930009" y="4136450"/>
            <a:ext cx="2894336" cy="1200329"/>
          </a:xfrm>
          <a:prstGeom prst="rect">
            <a:avLst/>
          </a:prstGeom>
          <a:noFill/>
        </p:spPr>
        <p:txBody>
          <a:bodyPr wrap="square" rtlCol="0">
            <a:spAutoFit/>
          </a:bodyPr>
          <a:lstStyle/>
          <a:p>
            <a:r>
              <a:rPr lang="en-GB" sz="2400" dirty="0">
                <a:latin typeface="Arial Rounded MT Bold" panose="020F0704030504030204" pitchFamily="34" charset="0"/>
              </a:rPr>
              <a:t>She lived to the ripe old age of 81 years old</a:t>
            </a:r>
          </a:p>
        </p:txBody>
      </p:sp>
    </p:spTree>
    <p:extLst>
      <p:ext uri="{BB962C8B-B14F-4D97-AF65-F5344CB8AC3E}">
        <p14:creationId xmlns:p14="http://schemas.microsoft.com/office/powerpoint/2010/main" val="106075710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EB181E26-89C4-4A14-92DE-0F4C4B0E948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descr="A group of people posing for a photo&#10;&#10;Description automatically generated">
            <a:extLst>
              <a:ext uri="{FF2B5EF4-FFF2-40B4-BE49-F238E27FC236}">
                <a16:creationId xmlns:a16="http://schemas.microsoft.com/office/drawing/2014/main" id="{4EBEAF5A-41A8-44D6-A126-B9E009748AE5}"/>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t="2266" r="2" b="32091"/>
          <a:stretch/>
        </p:blipFill>
        <p:spPr>
          <a:xfrm>
            <a:off x="6587330" y="1690689"/>
            <a:ext cx="5604670" cy="2501837"/>
          </a:xfrm>
          <a:custGeom>
            <a:avLst/>
            <a:gdLst>
              <a:gd name="connsiteX0" fmla="*/ 1159248 w 5604670"/>
              <a:gd name="connsiteY0" fmla="*/ 0 h 2501837"/>
              <a:gd name="connsiteX1" fmla="*/ 5604670 w 5604670"/>
              <a:gd name="connsiteY1" fmla="*/ 0 h 2501837"/>
              <a:gd name="connsiteX2" fmla="*/ 5604670 w 5604670"/>
              <a:gd name="connsiteY2" fmla="*/ 2501837 h 2501837"/>
              <a:gd name="connsiteX3" fmla="*/ 0 w 5604670"/>
              <a:gd name="connsiteY3" fmla="*/ 2501837 h 2501837"/>
            </a:gdLst>
            <a:ahLst/>
            <a:cxnLst>
              <a:cxn ang="0">
                <a:pos x="connsiteX0" y="connsiteY0"/>
              </a:cxn>
              <a:cxn ang="0">
                <a:pos x="connsiteX1" y="connsiteY1"/>
              </a:cxn>
              <a:cxn ang="0">
                <a:pos x="connsiteX2" y="connsiteY2"/>
              </a:cxn>
              <a:cxn ang="0">
                <a:pos x="connsiteX3" y="connsiteY3"/>
              </a:cxn>
            </a:cxnLst>
            <a:rect l="l" t="t" r="r" b="b"/>
            <a:pathLst>
              <a:path w="5604670" h="2501837">
                <a:moveTo>
                  <a:pt x="1159248" y="0"/>
                </a:moveTo>
                <a:lnTo>
                  <a:pt x="5604670" y="0"/>
                </a:lnTo>
                <a:lnTo>
                  <a:pt x="5604670" y="2501837"/>
                </a:lnTo>
                <a:lnTo>
                  <a:pt x="0" y="2501837"/>
                </a:lnTo>
                <a:close/>
              </a:path>
            </a:pathLst>
          </a:custGeom>
        </p:spPr>
      </p:pic>
      <p:pic>
        <p:nvPicPr>
          <p:cNvPr id="8" name="Picture 7" descr="A group of people posing for a photo&#10;&#10;Description automatically generated">
            <a:extLst>
              <a:ext uri="{FF2B5EF4-FFF2-40B4-BE49-F238E27FC236}">
                <a16:creationId xmlns:a16="http://schemas.microsoft.com/office/drawing/2014/main" id="{24AB41A4-98A9-41D4-A156-D9B205C499A7}"/>
              </a:ext>
            </a:extLst>
          </p:cNvPr>
          <p:cNvPicPr>
            <a:picLocks noChangeAspect="1"/>
          </p:cNvPicPr>
          <p:nvPr/>
        </p:nvPicPr>
        <p:blipFill rotWithShape="1">
          <a:blip r:embed="rId4">
            <a:extLst>
              <a:ext uri="{28A0092B-C50C-407E-A947-70E740481C1C}">
                <a14:useLocalDpi xmlns:a14="http://schemas.microsoft.com/office/drawing/2010/main" val="0"/>
              </a:ext>
            </a:extLst>
          </a:blip>
          <a:srcRect b="14221"/>
          <a:stretch/>
        </p:blipFill>
        <p:spPr>
          <a:xfrm>
            <a:off x="4791075" y="4357117"/>
            <a:ext cx="7400925" cy="2500884"/>
          </a:xfrm>
          <a:custGeom>
            <a:avLst/>
            <a:gdLst>
              <a:gd name="connsiteX0" fmla="*/ 1717230 w 7400925"/>
              <a:gd name="connsiteY0" fmla="*/ 0 h 2500884"/>
              <a:gd name="connsiteX1" fmla="*/ 7400925 w 7400925"/>
              <a:gd name="connsiteY1" fmla="*/ 0 h 2500884"/>
              <a:gd name="connsiteX2" fmla="*/ 7400925 w 7400925"/>
              <a:gd name="connsiteY2" fmla="*/ 2500884 h 2500884"/>
              <a:gd name="connsiteX3" fmla="*/ 0 w 7400925"/>
              <a:gd name="connsiteY3" fmla="*/ 2500884 h 2500884"/>
              <a:gd name="connsiteX4" fmla="*/ 0 w 7400925"/>
              <a:gd name="connsiteY4" fmla="*/ 2500883 h 2500884"/>
              <a:gd name="connsiteX5" fmla="*/ 552186 w 7400925"/>
              <a:gd name="connsiteY5" fmla="*/ 2500883 h 2500884"/>
              <a:gd name="connsiteX6" fmla="*/ 558423 w 7400925"/>
              <a:gd name="connsiteY6" fmla="*/ 2500883 h 2500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00925" h="2500884">
                <a:moveTo>
                  <a:pt x="1717230" y="0"/>
                </a:moveTo>
                <a:lnTo>
                  <a:pt x="7400925" y="0"/>
                </a:lnTo>
                <a:lnTo>
                  <a:pt x="7400925" y="2500884"/>
                </a:lnTo>
                <a:lnTo>
                  <a:pt x="0" y="2500884"/>
                </a:lnTo>
                <a:lnTo>
                  <a:pt x="0" y="2500883"/>
                </a:lnTo>
                <a:lnTo>
                  <a:pt x="552186" y="2500883"/>
                </a:lnTo>
                <a:lnTo>
                  <a:pt x="558423" y="2500883"/>
                </a:lnTo>
                <a:close/>
              </a:path>
            </a:pathLst>
          </a:custGeom>
        </p:spPr>
      </p:pic>
      <p:sp>
        <p:nvSpPr>
          <p:cNvPr id="15" name="Freeform 37">
            <a:extLst>
              <a:ext uri="{FF2B5EF4-FFF2-40B4-BE49-F238E27FC236}">
                <a16:creationId xmlns:a16="http://schemas.microsoft.com/office/drawing/2014/main" id="{13958066-7CBD-4B89-8F46-614C4F28BCF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1691641"/>
            <a:ext cx="7571262" cy="5166360"/>
          </a:xfrm>
          <a:custGeom>
            <a:avLst/>
            <a:gdLst>
              <a:gd name="connsiteX0" fmla="*/ 0 w 7571262"/>
              <a:gd name="connsiteY0" fmla="*/ 5166360 h 5166360"/>
              <a:gd name="connsiteX1" fmla="*/ 7571262 w 7571262"/>
              <a:gd name="connsiteY1" fmla="*/ 5166360 h 5166360"/>
              <a:gd name="connsiteX2" fmla="*/ 5177382 w 7571262"/>
              <a:gd name="connsiteY2" fmla="*/ 0 h 5166360"/>
              <a:gd name="connsiteX3" fmla="*/ 5171159 w 7571262"/>
              <a:gd name="connsiteY3" fmla="*/ 0 h 5166360"/>
              <a:gd name="connsiteX4" fmla="*/ 3981368 w 7571262"/>
              <a:gd name="connsiteY4" fmla="*/ 0 h 5166360"/>
              <a:gd name="connsiteX5" fmla="*/ 2331323 w 7571262"/>
              <a:gd name="connsiteY5" fmla="*/ 0 h 5166360"/>
              <a:gd name="connsiteX6" fmla="*/ 0 w 7571262"/>
              <a:gd name="connsiteY6" fmla="*/ 0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71262" h="5166360">
                <a:moveTo>
                  <a:pt x="0" y="5166360"/>
                </a:moveTo>
                <a:lnTo>
                  <a:pt x="7571262" y="5166360"/>
                </a:lnTo>
                <a:lnTo>
                  <a:pt x="5177382" y="0"/>
                </a:lnTo>
                <a:lnTo>
                  <a:pt x="5171159" y="0"/>
                </a:lnTo>
                <a:lnTo>
                  <a:pt x="3981368" y="0"/>
                </a:lnTo>
                <a:lnTo>
                  <a:pt x="2331323" y="0"/>
                </a:lnTo>
                <a:lnTo>
                  <a:pt x="0"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E15AFB4-C17E-422D-ADDE-1484FC930A9D}"/>
              </a:ext>
            </a:extLst>
          </p:cNvPr>
          <p:cNvSpPr>
            <a:spLocks noGrp="1"/>
          </p:cNvSpPr>
          <p:nvPr>
            <p:ph type="title"/>
          </p:nvPr>
        </p:nvSpPr>
        <p:spPr>
          <a:xfrm>
            <a:off x="1055288" y="282830"/>
            <a:ext cx="10515600" cy="1325563"/>
          </a:xfrm>
        </p:spPr>
        <p:txBody>
          <a:bodyPr vert="horz" lIns="91440" tIns="45720" rIns="91440" bIns="45720" rtlCol="0" anchor="ctr">
            <a:normAutofit/>
          </a:bodyPr>
          <a:lstStyle/>
          <a:p>
            <a:r>
              <a:rPr lang="en-US" kern="1200" dirty="0">
                <a:solidFill>
                  <a:schemeClr val="bg1"/>
                </a:solidFill>
                <a:latin typeface="Arial Rounded MT Bold" panose="020F0704030504030204" pitchFamily="34" charset="0"/>
              </a:rPr>
              <a:t>Education in early Victorian Times – until 1844</a:t>
            </a:r>
          </a:p>
        </p:txBody>
      </p:sp>
      <p:sp>
        <p:nvSpPr>
          <p:cNvPr id="3" name="Content Placeholder 2">
            <a:extLst>
              <a:ext uri="{FF2B5EF4-FFF2-40B4-BE49-F238E27FC236}">
                <a16:creationId xmlns:a16="http://schemas.microsoft.com/office/drawing/2014/main" id="{2CC6CB51-72F8-490B-A5AD-6C78EAFF8459}"/>
              </a:ext>
            </a:extLst>
          </p:cNvPr>
          <p:cNvSpPr>
            <a:spLocks noGrp="1"/>
          </p:cNvSpPr>
          <p:nvPr>
            <p:ph sz="half" idx="1"/>
          </p:nvPr>
        </p:nvSpPr>
        <p:spPr>
          <a:xfrm>
            <a:off x="838200" y="2015406"/>
            <a:ext cx="5097779" cy="4065986"/>
          </a:xfrm>
        </p:spPr>
        <p:txBody>
          <a:bodyPr vert="horz" lIns="91440" tIns="45720" rIns="91440" bIns="45720" rtlCol="0" anchor="t">
            <a:normAutofit/>
          </a:bodyPr>
          <a:lstStyle/>
          <a:p>
            <a:r>
              <a:rPr lang="en-US" sz="2400" dirty="0"/>
              <a:t>When Queen Victoria first came to the throne most children did not go to school. </a:t>
            </a:r>
          </a:p>
          <a:p>
            <a:r>
              <a:rPr lang="en-US" sz="2400" dirty="0"/>
              <a:t>Rich children were educated at home by governesses until they were ten . Then the boys were sent to Public schools like Eton, Harrow or Rugby. The girls were taught at home .</a:t>
            </a:r>
          </a:p>
          <a:p>
            <a:r>
              <a:rPr lang="en-US" sz="2400" dirty="0"/>
              <a:t>Poor children were sent to work in the factories and most could not read or write</a:t>
            </a:r>
            <a:r>
              <a:rPr lang="en-US" sz="2000" dirty="0"/>
              <a:t>. </a:t>
            </a:r>
          </a:p>
        </p:txBody>
      </p:sp>
    </p:spTree>
    <p:extLst>
      <p:ext uri="{BB962C8B-B14F-4D97-AF65-F5344CB8AC3E}">
        <p14:creationId xmlns:p14="http://schemas.microsoft.com/office/powerpoint/2010/main" val="41977072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EB181E26-89C4-4A14-92DE-0F4C4B0E948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descr="A close up of a piece of paper&#10;&#10;Description automatically generated">
            <a:extLst>
              <a:ext uri="{FF2B5EF4-FFF2-40B4-BE49-F238E27FC236}">
                <a16:creationId xmlns:a16="http://schemas.microsoft.com/office/drawing/2014/main" id="{69BCA23F-B42C-4FC0-BA3D-56C6DB318B24}"/>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t="9614" r="2" b="24743"/>
          <a:stretch/>
        </p:blipFill>
        <p:spPr>
          <a:xfrm>
            <a:off x="6587330" y="1690689"/>
            <a:ext cx="5604670" cy="2501837"/>
          </a:xfrm>
          <a:custGeom>
            <a:avLst/>
            <a:gdLst>
              <a:gd name="connsiteX0" fmla="*/ 1159248 w 5604670"/>
              <a:gd name="connsiteY0" fmla="*/ 0 h 2501837"/>
              <a:gd name="connsiteX1" fmla="*/ 5604670 w 5604670"/>
              <a:gd name="connsiteY1" fmla="*/ 0 h 2501837"/>
              <a:gd name="connsiteX2" fmla="*/ 5604670 w 5604670"/>
              <a:gd name="connsiteY2" fmla="*/ 2501837 h 2501837"/>
              <a:gd name="connsiteX3" fmla="*/ 0 w 5604670"/>
              <a:gd name="connsiteY3" fmla="*/ 2501837 h 2501837"/>
            </a:gdLst>
            <a:ahLst/>
            <a:cxnLst>
              <a:cxn ang="0">
                <a:pos x="connsiteX0" y="connsiteY0"/>
              </a:cxn>
              <a:cxn ang="0">
                <a:pos x="connsiteX1" y="connsiteY1"/>
              </a:cxn>
              <a:cxn ang="0">
                <a:pos x="connsiteX2" y="connsiteY2"/>
              </a:cxn>
              <a:cxn ang="0">
                <a:pos x="connsiteX3" y="connsiteY3"/>
              </a:cxn>
            </a:cxnLst>
            <a:rect l="l" t="t" r="r" b="b"/>
            <a:pathLst>
              <a:path w="5604670" h="2501837">
                <a:moveTo>
                  <a:pt x="1159248" y="0"/>
                </a:moveTo>
                <a:lnTo>
                  <a:pt x="5604670" y="0"/>
                </a:lnTo>
                <a:lnTo>
                  <a:pt x="5604670" y="2501837"/>
                </a:lnTo>
                <a:lnTo>
                  <a:pt x="0" y="2501837"/>
                </a:lnTo>
                <a:close/>
              </a:path>
            </a:pathLst>
          </a:custGeom>
        </p:spPr>
      </p:pic>
      <p:pic>
        <p:nvPicPr>
          <p:cNvPr id="8" name="Picture 7" descr="A group of people in a room&#10;&#10;Description automatically generated">
            <a:extLst>
              <a:ext uri="{FF2B5EF4-FFF2-40B4-BE49-F238E27FC236}">
                <a16:creationId xmlns:a16="http://schemas.microsoft.com/office/drawing/2014/main" id="{A66D5CAE-1DE4-4CB3-B3B6-F17163A9F8C8}"/>
              </a:ext>
            </a:extLst>
          </p:cNvPr>
          <p:cNvPicPr>
            <a:picLocks noChangeAspect="1"/>
          </p:cNvPicPr>
          <p:nvPr/>
        </p:nvPicPr>
        <p:blipFill rotWithShape="1">
          <a:blip r:embed="rId4">
            <a:extLst>
              <a:ext uri="{28A0092B-C50C-407E-A947-70E740481C1C}">
                <a14:useLocalDpi xmlns:a14="http://schemas.microsoft.com/office/drawing/2010/main" val="0"/>
              </a:ext>
            </a:extLst>
          </a:blip>
          <a:srcRect t="29068" r="1" b="13566"/>
          <a:stretch/>
        </p:blipFill>
        <p:spPr>
          <a:xfrm>
            <a:off x="4791075" y="4357117"/>
            <a:ext cx="7400925" cy="2500884"/>
          </a:xfrm>
          <a:custGeom>
            <a:avLst/>
            <a:gdLst>
              <a:gd name="connsiteX0" fmla="*/ 1717230 w 7400925"/>
              <a:gd name="connsiteY0" fmla="*/ 0 h 2500884"/>
              <a:gd name="connsiteX1" fmla="*/ 7400925 w 7400925"/>
              <a:gd name="connsiteY1" fmla="*/ 0 h 2500884"/>
              <a:gd name="connsiteX2" fmla="*/ 7400925 w 7400925"/>
              <a:gd name="connsiteY2" fmla="*/ 2500884 h 2500884"/>
              <a:gd name="connsiteX3" fmla="*/ 0 w 7400925"/>
              <a:gd name="connsiteY3" fmla="*/ 2500884 h 2500884"/>
              <a:gd name="connsiteX4" fmla="*/ 0 w 7400925"/>
              <a:gd name="connsiteY4" fmla="*/ 2500883 h 2500884"/>
              <a:gd name="connsiteX5" fmla="*/ 552186 w 7400925"/>
              <a:gd name="connsiteY5" fmla="*/ 2500883 h 2500884"/>
              <a:gd name="connsiteX6" fmla="*/ 558423 w 7400925"/>
              <a:gd name="connsiteY6" fmla="*/ 2500883 h 2500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00925" h="2500884">
                <a:moveTo>
                  <a:pt x="1717230" y="0"/>
                </a:moveTo>
                <a:lnTo>
                  <a:pt x="7400925" y="0"/>
                </a:lnTo>
                <a:lnTo>
                  <a:pt x="7400925" y="2500884"/>
                </a:lnTo>
                <a:lnTo>
                  <a:pt x="0" y="2500884"/>
                </a:lnTo>
                <a:lnTo>
                  <a:pt x="0" y="2500883"/>
                </a:lnTo>
                <a:lnTo>
                  <a:pt x="552186" y="2500883"/>
                </a:lnTo>
                <a:lnTo>
                  <a:pt x="558423" y="2500883"/>
                </a:lnTo>
                <a:close/>
              </a:path>
            </a:pathLst>
          </a:custGeom>
        </p:spPr>
      </p:pic>
      <p:sp>
        <p:nvSpPr>
          <p:cNvPr id="23" name="Freeform 37">
            <a:extLst>
              <a:ext uri="{FF2B5EF4-FFF2-40B4-BE49-F238E27FC236}">
                <a16:creationId xmlns:a16="http://schemas.microsoft.com/office/drawing/2014/main" id="{13958066-7CBD-4B89-8F46-614C4F28BCF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1691641"/>
            <a:ext cx="7571262" cy="5166360"/>
          </a:xfrm>
          <a:custGeom>
            <a:avLst/>
            <a:gdLst>
              <a:gd name="connsiteX0" fmla="*/ 0 w 7571262"/>
              <a:gd name="connsiteY0" fmla="*/ 5166360 h 5166360"/>
              <a:gd name="connsiteX1" fmla="*/ 7571262 w 7571262"/>
              <a:gd name="connsiteY1" fmla="*/ 5166360 h 5166360"/>
              <a:gd name="connsiteX2" fmla="*/ 5177382 w 7571262"/>
              <a:gd name="connsiteY2" fmla="*/ 0 h 5166360"/>
              <a:gd name="connsiteX3" fmla="*/ 5171159 w 7571262"/>
              <a:gd name="connsiteY3" fmla="*/ 0 h 5166360"/>
              <a:gd name="connsiteX4" fmla="*/ 3981368 w 7571262"/>
              <a:gd name="connsiteY4" fmla="*/ 0 h 5166360"/>
              <a:gd name="connsiteX5" fmla="*/ 2331323 w 7571262"/>
              <a:gd name="connsiteY5" fmla="*/ 0 h 5166360"/>
              <a:gd name="connsiteX6" fmla="*/ 0 w 7571262"/>
              <a:gd name="connsiteY6" fmla="*/ 0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71262" h="5166360">
                <a:moveTo>
                  <a:pt x="0" y="5166360"/>
                </a:moveTo>
                <a:lnTo>
                  <a:pt x="7571262" y="5166360"/>
                </a:lnTo>
                <a:lnTo>
                  <a:pt x="5177382" y="0"/>
                </a:lnTo>
                <a:lnTo>
                  <a:pt x="5171159" y="0"/>
                </a:lnTo>
                <a:lnTo>
                  <a:pt x="3981368" y="0"/>
                </a:lnTo>
                <a:lnTo>
                  <a:pt x="2331323" y="0"/>
                </a:lnTo>
                <a:lnTo>
                  <a:pt x="0"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1E824FA-EB1B-4710-A89D-21E7EB364FFB}"/>
              </a:ext>
            </a:extLst>
          </p:cNvPr>
          <p:cNvSpPr>
            <a:spLocks noGrp="1"/>
          </p:cNvSpPr>
          <p:nvPr>
            <p:ph type="title"/>
          </p:nvPr>
        </p:nvSpPr>
        <p:spPr>
          <a:xfrm>
            <a:off x="838200" y="365125"/>
            <a:ext cx="10515600" cy="1325563"/>
          </a:xfrm>
        </p:spPr>
        <p:txBody>
          <a:bodyPr vert="horz" lIns="91440" tIns="45720" rIns="91440" bIns="45720" rtlCol="0" anchor="ctr">
            <a:normAutofit/>
          </a:bodyPr>
          <a:lstStyle/>
          <a:p>
            <a:r>
              <a:rPr lang="en-US" sz="3200" kern="1200" dirty="0">
                <a:solidFill>
                  <a:schemeClr val="bg1"/>
                </a:solidFill>
                <a:latin typeface="Arial Rounded MT Bold" panose="020F0704030504030204" pitchFamily="34" charset="0"/>
              </a:rPr>
              <a:t>How education changed in Queen Victoria’s reign </a:t>
            </a:r>
          </a:p>
        </p:txBody>
      </p:sp>
      <p:sp>
        <p:nvSpPr>
          <p:cNvPr id="3" name="Content Placeholder 2">
            <a:extLst>
              <a:ext uri="{FF2B5EF4-FFF2-40B4-BE49-F238E27FC236}">
                <a16:creationId xmlns:a16="http://schemas.microsoft.com/office/drawing/2014/main" id="{FACCBDA6-388E-4E65-807B-16756F8669FF}"/>
              </a:ext>
            </a:extLst>
          </p:cNvPr>
          <p:cNvSpPr>
            <a:spLocks noGrp="1"/>
          </p:cNvSpPr>
          <p:nvPr>
            <p:ph sz="half" idx="1"/>
          </p:nvPr>
        </p:nvSpPr>
        <p:spPr>
          <a:xfrm>
            <a:off x="838200" y="2015406"/>
            <a:ext cx="5097779" cy="4065986"/>
          </a:xfrm>
        </p:spPr>
        <p:txBody>
          <a:bodyPr vert="horz" lIns="91440" tIns="45720" rIns="91440" bIns="45720" rtlCol="0" anchor="t">
            <a:normAutofit/>
          </a:bodyPr>
          <a:lstStyle/>
          <a:p>
            <a:r>
              <a:rPr lang="en-US" sz="3200" dirty="0"/>
              <a:t>The Victorians </a:t>
            </a:r>
            <a:r>
              <a:rPr lang="en-US" sz="3200" dirty="0" err="1"/>
              <a:t>realised</a:t>
            </a:r>
            <a:r>
              <a:rPr lang="en-US" sz="3200" dirty="0"/>
              <a:t> the importance of education.</a:t>
            </a:r>
          </a:p>
          <a:p>
            <a:r>
              <a:rPr lang="en-US" sz="3200" dirty="0"/>
              <a:t>They wanted all children to learn to read and write </a:t>
            </a:r>
          </a:p>
          <a:p>
            <a:r>
              <a:rPr lang="en-US" sz="3200" dirty="0"/>
              <a:t>In 1844 ‘Ragged Schools’ were set up to provide free basic education for poor children.</a:t>
            </a:r>
          </a:p>
          <a:p>
            <a:endParaRPr lang="en-US" sz="2000" dirty="0"/>
          </a:p>
        </p:txBody>
      </p:sp>
    </p:spTree>
    <p:extLst>
      <p:ext uri="{BB962C8B-B14F-4D97-AF65-F5344CB8AC3E}">
        <p14:creationId xmlns:p14="http://schemas.microsoft.com/office/powerpoint/2010/main" val="333342617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A8A00-ABEB-4B61-98C5-D9FB98D71FC6}"/>
              </a:ext>
            </a:extLst>
          </p:cNvPr>
          <p:cNvSpPr>
            <a:spLocks noGrp="1"/>
          </p:cNvSpPr>
          <p:nvPr>
            <p:ph type="title"/>
          </p:nvPr>
        </p:nvSpPr>
        <p:spPr>
          <a:xfrm>
            <a:off x="704087" y="4578638"/>
            <a:ext cx="3649703" cy="1714500"/>
          </a:xfrm>
        </p:spPr>
        <p:txBody>
          <a:bodyPr>
            <a:normAutofit/>
          </a:bodyPr>
          <a:lstStyle/>
          <a:p>
            <a:r>
              <a:rPr lang="en-GB" sz="3200" dirty="0"/>
              <a:t> </a:t>
            </a:r>
            <a:r>
              <a:rPr lang="en-GB" sz="3200" dirty="0">
                <a:solidFill>
                  <a:srgbClr val="FF0000"/>
                </a:solidFill>
                <a:latin typeface="Arial Rounded MT Bold" panose="020F0704030504030204" pitchFamily="34" charset="0"/>
              </a:rPr>
              <a:t>More changes</a:t>
            </a:r>
          </a:p>
        </p:txBody>
      </p:sp>
      <p:pic>
        <p:nvPicPr>
          <p:cNvPr id="12" name="Picture 11" descr="A person walking down a street&#10;&#10;Description automatically generated">
            <a:extLst>
              <a:ext uri="{FF2B5EF4-FFF2-40B4-BE49-F238E27FC236}">
                <a16:creationId xmlns:a16="http://schemas.microsoft.com/office/drawing/2014/main" id="{75EF4653-7E48-4A26-B51D-3DDD2AF5EE83}"/>
              </a:ext>
            </a:extLst>
          </p:cNvPr>
          <p:cNvPicPr>
            <a:picLocks noChangeAspect="1"/>
          </p:cNvPicPr>
          <p:nvPr/>
        </p:nvPicPr>
        <p:blipFill rotWithShape="1">
          <a:blip r:embed="rId3">
            <a:extLst>
              <a:ext uri="{28A0092B-C50C-407E-A947-70E740481C1C}">
                <a14:useLocalDpi xmlns:a14="http://schemas.microsoft.com/office/drawing/2010/main" val="0"/>
              </a:ext>
            </a:extLst>
          </a:blip>
          <a:srcRect l="46" r="8644" b="1"/>
          <a:stretch/>
        </p:blipFill>
        <p:spPr>
          <a:xfrm>
            <a:off x="973605" y="370320"/>
            <a:ext cx="3380185" cy="3751857"/>
          </a:xfrm>
          <a:prstGeom prst="rect">
            <a:avLst/>
          </a:prstGeom>
        </p:spPr>
      </p:pic>
      <p:pic>
        <p:nvPicPr>
          <p:cNvPr id="9" name="Picture 8" descr="A group of people in a room&#10;&#10;Description automatically generated">
            <a:extLst>
              <a:ext uri="{FF2B5EF4-FFF2-40B4-BE49-F238E27FC236}">
                <a16:creationId xmlns:a16="http://schemas.microsoft.com/office/drawing/2014/main" id="{60F7FC70-7435-4E2F-881A-A94AF382FC89}"/>
              </a:ext>
            </a:extLst>
          </p:cNvPr>
          <p:cNvPicPr>
            <a:picLocks noChangeAspect="1"/>
          </p:cNvPicPr>
          <p:nvPr/>
        </p:nvPicPr>
        <p:blipFill rotWithShape="1">
          <a:blip r:embed="rId4">
            <a:extLst>
              <a:ext uri="{28A0092B-C50C-407E-A947-70E740481C1C}">
                <a14:useLocalDpi xmlns:a14="http://schemas.microsoft.com/office/drawing/2010/main" val="0"/>
              </a:ext>
            </a:extLst>
          </a:blip>
          <a:srcRect t="4754" r="-2" b="-2"/>
          <a:stretch/>
        </p:blipFill>
        <p:spPr>
          <a:xfrm>
            <a:off x="6611309" y="297957"/>
            <a:ext cx="4876604" cy="2884653"/>
          </a:xfrm>
          <a:prstGeom prst="rect">
            <a:avLst/>
          </a:prstGeom>
        </p:spPr>
      </p:pic>
      <p:sp>
        <p:nvSpPr>
          <p:cNvPr id="3" name="Content Placeholder 2">
            <a:extLst>
              <a:ext uri="{FF2B5EF4-FFF2-40B4-BE49-F238E27FC236}">
                <a16:creationId xmlns:a16="http://schemas.microsoft.com/office/drawing/2014/main" id="{CD51F2DD-CEC7-41DA-AD85-24FB18320C5F}"/>
              </a:ext>
            </a:extLst>
          </p:cNvPr>
          <p:cNvSpPr>
            <a:spLocks noGrp="1"/>
          </p:cNvSpPr>
          <p:nvPr>
            <p:ph idx="1"/>
          </p:nvPr>
        </p:nvSpPr>
        <p:spPr>
          <a:xfrm>
            <a:off x="4309836" y="4756196"/>
            <a:ext cx="7218519" cy="223666"/>
          </a:xfrm>
        </p:spPr>
        <p:txBody>
          <a:bodyPr anchor="ctr">
            <a:normAutofit fontScale="25000" lnSpcReduction="20000"/>
          </a:bodyPr>
          <a:lstStyle/>
          <a:p>
            <a:endParaRPr lang="en-GB" sz="2000" dirty="0"/>
          </a:p>
          <a:p>
            <a:r>
              <a:rPr lang="en-GB" sz="9600" b="1" dirty="0">
                <a:latin typeface="Arial Rounded MT Bold" panose="020F0704030504030204" pitchFamily="34" charset="0"/>
              </a:rPr>
              <a:t>In </a:t>
            </a:r>
            <a:r>
              <a:rPr lang="en-GB" sz="9600" b="1" dirty="0">
                <a:solidFill>
                  <a:srgbClr val="FF0000"/>
                </a:solidFill>
                <a:latin typeface="Arial Rounded MT Bold" panose="020F0704030504030204" pitchFamily="34" charset="0"/>
              </a:rPr>
              <a:t>1870 </a:t>
            </a:r>
            <a:r>
              <a:rPr lang="en-GB" sz="9600" b="1" dirty="0">
                <a:latin typeface="Arial Rounded MT Bold" panose="020F0704030504030204" pitchFamily="34" charset="0"/>
              </a:rPr>
              <a:t>a law was passed requiring all parts of Britain to set up schools for children between the ages of  5 and 12.</a:t>
            </a:r>
          </a:p>
          <a:p>
            <a:endParaRPr lang="en-GB" sz="9600" b="1" dirty="0">
              <a:latin typeface="Arial Rounded MT Bold" panose="020F0704030504030204" pitchFamily="34" charset="0"/>
            </a:endParaRPr>
          </a:p>
          <a:p>
            <a:r>
              <a:rPr lang="en-GB" sz="9600" b="1" dirty="0">
                <a:latin typeface="Arial Rounded MT Bold" panose="020F0704030504030204" pitchFamily="34" charset="0"/>
              </a:rPr>
              <a:t> But education wasn’t compulsory and not all the schools were free, so many children  carried on going to work as their families were so poor.</a:t>
            </a:r>
          </a:p>
          <a:p>
            <a:endParaRPr lang="en-GB" sz="9600" b="1" dirty="0">
              <a:latin typeface="Arial Rounded MT Bold" panose="020F0704030504030204" pitchFamily="34" charset="0"/>
            </a:endParaRPr>
          </a:p>
          <a:p>
            <a:endParaRPr lang="en-GB" sz="9600" dirty="0">
              <a:latin typeface="Arial Rounded MT Bold" panose="020F0704030504030204" pitchFamily="34" charset="0"/>
            </a:endParaRPr>
          </a:p>
          <a:p>
            <a:endParaRPr lang="en-GB" sz="2000" dirty="0"/>
          </a:p>
        </p:txBody>
      </p:sp>
    </p:spTree>
    <p:extLst>
      <p:ext uri="{BB962C8B-B14F-4D97-AF65-F5344CB8AC3E}">
        <p14:creationId xmlns:p14="http://schemas.microsoft.com/office/powerpoint/2010/main" val="15308757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E63EE4-BC0F-4F3B-BE99-016A2BC5126C}"/>
              </a:ext>
            </a:extLst>
          </p:cNvPr>
          <p:cNvSpPr>
            <a:spLocks noGrp="1"/>
          </p:cNvSpPr>
          <p:nvPr>
            <p:ph type="title"/>
          </p:nvPr>
        </p:nvSpPr>
        <p:spPr>
          <a:xfrm>
            <a:off x="481013" y="3752849"/>
            <a:ext cx="3290887" cy="2452687"/>
          </a:xfrm>
        </p:spPr>
        <p:txBody>
          <a:bodyPr vert="horz" lIns="91440" tIns="45720" rIns="91440" bIns="45720" rtlCol="0" anchor="ctr">
            <a:normAutofit/>
          </a:bodyPr>
          <a:lstStyle/>
          <a:p>
            <a:r>
              <a:rPr lang="en-US" sz="3600" b="1" dirty="0">
                <a:solidFill>
                  <a:srgbClr val="FF0000"/>
                </a:solidFill>
              </a:rPr>
              <a:t>Finally in 1880…</a:t>
            </a:r>
            <a:endParaRPr lang="en-US" sz="3600" dirty="0"/>
          </a:p>
        </p:txBody>
      </p:sp>
      <p:pic>
        <p:nvPicPr>
          <p:cNvPr id="6" name="Picture Placeholder 5" descr="A group of people posing for a photo&#10;&#10;Description automatically generated">
            <a:extLst>
              <a:ext uri="{FF2B5EF4-FFF2-40B4-BE49-F238E27FC236}">
                <a16:creationId xmlns:a16="http://schemas.microsoft.com/office/drawing/2014/main" id="{59B91488-564F-425E-9550-CF7D8745C21E}"/>
              </a:ext>
            </a:extLst>
          </p:cNvPr>
          <p:cNvPicPr>
            <a:picLocks noGrp="1" noChangeAspect="1"/>
          </p:cNvPicPr>
          <p:nvPr>
            <p:ph type="pic" idx="1"/>
          </p:nvPr>
        </p:nvPicPr>
        <p:blipFill rotWithShape="1">
          <a:blip r:embed="rId3">
            <a:extLst>
              <a:ext uri="{28A0092B-C50C-407E-A947-70E740481C1C}">
                <a14:useLocalDpi xmlns:a14="http://schemas.microsoft.com/office/drawing/2010/main" val="0"/>
              </a:ext>
            </a:extLst>
          </a:blip>
          <a:srcRect t="24961" b="26921"/>
          <a:stretch/>
        </p:blipFill>
        <p:spPr>
          <a:xfrm>
            <a:off x="20" y="10"/>
            <a:ext cx="12191980" cy="3710603"/>
          </a:xfrm>
          <a:custGeom>
            <a:avLst/>
            <a:gdLst>
              <a:gd name="connsiteX0" fmla="*/ 0 w 12192000"/>
              <a:gd name="connsiteY0" fmla="*/ 0 h 3692092"/>
              <a:gd name="connsiteX1" fmla="*/ 12192000 w 12192000"/>
              <a:gd name="connsiteY1" fmla="*/ 0 h 3692092"/>
              <a:gd name="connsiteX2" fmla="*/ 12192000 w 12192000"/>
              <a:gd name="connsiteY2" fmla="*/ 3504824 h 3692092"/>
              <a:gd name="connsiteX3" fmla="*/ 12024691 w 12192000"/>
              <a:gd name="connsiteY3" fmla="*/ 3517794 h 3692092"/>
              <a:gd name="connsiteX4" fmla="*/ 160485 w 12192000"/>
              <a:gd name="connsiteY4" fmla="*/ 3663863 h 3692092"/>
              <a:gd name="connsiteX5" fmla="*/ 0 w 12192000"/>
              <a:gd name="connsiteY5" fmla="*/ 3692092 h 3692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CA95F8F1-71A7-4DF8-B68D-5024A154979A}"/>
              </a:ext>
            </a:extLst>
          </p:cNvPr>
          <p:cNvSpPr>
            <a:spLocks noGrp="1"/>
          </p:cNvSpPr>
          <p:nvPr>
            <p:ph type="body" sz="half" idx="2"/>
          </p:nvPr>
        </p:nvSpPr>
        <p:spPr>
          <a:xfrm>
            <a:off x="4223982" y="3752850"/>
            <a:ext cx="7485413" cy="2452687"/>
          </a:xfrm>
        </p:spPr>
        <p:txBody>
          <a:bodyPr vert="horz" lIns="91440" tIns="45720" rIns="91440" bIns="45720" rtlCol="0" anchor="ctr">
            <a:normAutofit lnSpcReduction="10000"/>
          </a:bodyPr>
          <a:lstStyle/>
          <a:p>
            <a:pPr indent="-228600">
              <a:buFont typeface="Arial" panose="020B0604020202020204" pitchFamily="34" charset="0"/>
              <a:buChar char="•"/>
            </a:pPr>
            <a:r>
              <a:rPr lang="en-US" sz="2800" dirty="0">
                <a:latin typeface="Arial Rounded MT Bold" panose="020F0704030504030204" pitchFamily="34" charset="0"/>
              </a:rPr>
              <a:t>Schooling became mandatory.</a:t>
            </a:r>
          </a:p>
          <a:p>
            <a:pPr indent="-228600">
              <a:buFont typeface="Arial" panose="020B0604020202020204" pitchFamily="34" charset="0"/>
              <a:buChar char="•"/>
            </a:pPr>
            <a:r>
              <a:rPr lang="en-US" sz="2800" dirty="0">
                <a:latin typeface="Arial Rounded MT Bold" panose="020F0704030504030204" pitchFamily="34" charset="0"/>
              </a:rPr>
              <a:t>All </a:t>
            </a:r>
            <a:r>
              <a:rPr lang="en-US" sz="2800" dirty="0" err="1">
                <a:latin typeface="Arial Rounded MT Bold" panose="020F0704030504030204" pitchFamily="34" charset="0"/>
              </a:rPr>
              <a:t>children,boys</a:t>
            </a:r>
            <a:r>
              <a:rPr lang="en-US" sz="2800" dirty="0">
                <a:latin typeface="Arial Rounded MT Bold" panose="020F0704030504030204" pitchFamily="34" charset="0"/>
              </a:rPr>
              <a:t> and girls, had to go to school until the age of 12. </a:t>
            </a:r>
          </a:p>
          <a:p>
            <a:pPr indent="-228600">
              <a:buFont typeface="Arial" panose="020B0604020202020204" pitchFamily="34" charset="0"/>
              <a:buChar char="•"/>
            </a:pPr>
            <a:r>
              <a:rPr lang="en-US" sz="2800" dirty="0">
                <a:latin typeface="Arial Rounded MT Bold" panose="020F0704030504030204" pitchFamily="34" charset="0"/>
              </a:rPr>
              <a:t>In 1889,the year that Christchurch opened, the school leaving age was raised from 10 to 12.</a:t>
            </a:r>
          </a:p>
        </p:txBody>
      </p:sp>
    </p:spTree>
    <p:extLst>
      <p:ext uri="{BB962C8B-B14F-4D97-AF65-F5344CB8AC3E}">
        <p14:creationId xmlns:p14="http://schemas.microsoft.com/office/powerpoint/2010/main" val="33256978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97425A-D942-4431-B4BB-8C6FC1014AE9}"/>
              </a:ext>
            </a:extLst>
          </p:cNvPr>
          <p:cNvSpPr>
            <a:spLocks noGrp="1"/>
          </p:cNvSpPr>
          <p:nvPr>
            <p:ph type="title"/>
          </p:nvPr>
        </p:nvSpPr>
        <p:spPr>
          <a:xfrm>
            <a:off x="4965430" y="629268"/>
            <a:ext cx="6586491" cy="1286160"/>
          </a:xfrm>
          <a:solidFill>
            <a:srgbClr val="00B050"/>
          </a:solidFill>
        </p:spPr>
        <p:txBody>
          <a:bodyPr anchor="b">
            <a:normAutofit/>
          </a:bodyPr>
          <a:lstStyle/>
          <a:p>
            <a:r>
              <a:rPr lang="en-GB" sz="4100" dirty="0"/>
              <a:t> </a:t>
            </a:r>
            <a:r>
              <a:rPr lang="en-GB" sz="4100" b="1" dirty="0">
                <a:solidFill>
                  <a:srgbClr val="FFFF00"/>
                </a:solidFill>
              </a:rPr>
              <a:t>The early years of  Christchurch </a:t>
            </a:r>
            <a:r>
              <a:rPr lang="en-GB" sz="4100" b="1" dirty="0" err="1">
                <a:solidFill>
                  <a:srgbClr val="FFFF00"/>
                </a:solidFill>
              </a:rPr>
              <a:t>Brondesbury</a:t>
            </a:r>
            <a:r>
              <a:rPr lang="en-GB" sz="4100" b="1" dirty="0">
                <a:solidFill>
                  <a:srgbClr val="FFFF00"/>
                </a:solidFill>
              </a:rPr>
              <a:t> </a:t>
            </a:r>
          </a:p>
        </p:txBody>
      </p:sp>
      <p:pic>
        <p:nvPicPr>
          <p:cNvPr id="11" name="Picture 10" descr="A large brick building&#10;&#10;Description automatically generated">
            <a:extLst>
              <a:ext uri="{FF2B5EF4-FFF2-40B4-BE49-F238E27FC236}">
                <a16:creationId xmlns:a16="http://schemas.microsoft.com/office/drawing/2014/main" id="{44309CFC-6A3D-459F-9B34-347A35B7FD1F}"/>
              </a:ext>
            </a:extLst>
          </p:cNvPr>
          <p:cNvPicPr>
            <a:picLocks noChangeAspect="1"/>
          </p:cNvPicPr>
          <p:nvPr/>
        </p:nvPicPr>
        <p:blipFill rotWithShape="1">
          <a:blip r:embed="rId3">
            <a:extLst>
              <a:ext uri="{28A0092B-C50C-407E-A947-70E740481C1C}">
                <a14:useLocalDpi xmlns:a14="http://schemas.microsoft.com/office/drawing/2010/main" val="0"/>
              </a:ext>
            </a:extLst>
          </a:blip>
          <a:srcRect l="4936" r="4939"/>
          <a:stretch/>
        </p:blipFill>
        <p:spPr>
          <a:xfrm>
            <a:off x="20" y="10"/>
            <a:ext cx="4635571" cy="6857990"/>
          </a:xfrm>
          <a:prstGeom prst="rect">
            <a:avLst/>
          </a:prstGeom>
          <a:effectLst/>
        </p:spPr>
      </p:pic>
      <p:cxnSp>
        <p:nvCxnSpPr>
          <p:cNvPr id="30" name="Straight Connector 29">
            <a:extLst>
              <a:ext uri="{FF2B5EF4-FFF2-40B4-BE49-F238E27FC236}">
                <a16:creationId xmlns:a16="http://schemas.microsoft.com/office/drawing/2014/main" id="{A7F400EE-A8A5-48AF-B4D6-291B52C6F0B0}"/>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5F98DA"/>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586CC28-576E-4D0A-9BFF-8AB8ADCB9736}"/>
              </a:ext>
            </a:extLst>
          </p:cNvPr>
          <p:cNvSpPr>
            <a:spLocks noGrp="1"/>
          </p:cNvSpPr>
          <p:nvPr>
            <p:ph idx="1"/>
          </p:nvPr>
        </p:nvSpPr>
        <p:spPr>
          <a:xfrm>
            <a:off x="4965431" y="2438400"/>
            <a:ext cx="6586489" cy="3785419"/>
          </a:xfrm>
        </p:spPr>
        <p:txBody>
          <a:bodyPr>
            <a:normAutofit lnSpcReduction="10000"/>
          </a:bodyPr>
          <a:lstStyle/>
          <a:p>
            <a:r>
              <a:rPr lang="en-GB" sz="2000" dirty="0">
                <a:latin typeface="Arial Rounded MT Bold" panose="020F0704030504030204" pitchFamily="34" charset="0"/>
              </a:rPr>
              <a:t>The Infants School was founded first </a:t>
            </a:r>
          </a:p>
          <a:p>
            <a:r>
              <a:rPr lang="en-GB" sz="2000" dirty="0">
                <a:latin typeface="Arial Rounded MT Bold" panose="020F0704030504030204" pitchFamily="34" charset="0"/>
              </a:rPr>
              <a:t>It was opened by Canon Gregory on 11</a:t>
            </a:r>
            <a:r>
              <a:rPr lang="en-GB" sz="2000" baseline="30000" dirty="0">
                <a:latin typeface="Arial Rounded MT Bold" panose="020F0704030504030204" pitchFamily="34" charset="0"/>
              </a:rPr>
              <a:t>th</a:t>
            </a:r>
            <a:r>
              <a:rPr lang="en-GB" sz="2000" dirty="0">
                <a:latin typeface="Arial Rounded MT Bold" panose="020F0704030504030204" pitchFamily="34" charset="0"/>
              </a:rPr>
              <a:t> October 1889</a:t>
            </a:r>
          </a:p>
          <a:p>
            <a:r>
              <a:rPr lang="en-GB" sz="2000" dirty="0">
                <a:latin typeface="Arial Rounded MT Bold" panose="020F0704030504030204" pitchFamily="34" charset="0"/>
              </a:rPr>
              <a:t> The Boys’ School was opened in 1893 and the Girls’ School in the same year. </a:t>
            </a:r>
          </a:p>
          <a:p>
            <a:r>
              <a:rPr lang="en-GB" sz="2000" dirty="0">
                <a:latin typeface="Arial Rounded MT Bold" panose="020F0704030504030204" pitchFamily="34" charset="0"/>
              </a:rPr>
              <a:t>An extension was added in 1907</a:t>
            </a:r>
          </a:p>
          <a:p>
            <a:r>
              <a:rPr lang="en-GB" sz="2000" dirty="0">
                <a:latin typeface="Arial Rounded MT Bold" panose="020F0704030504030204" pitchFamily="34" charset="0"/>
              </a:rPr>
              <a:t>The boys’ and girls’ schools were separated by a locked door at the foot of the stairs ! </a:t>
            </a:r>
          </a:p>
          <a:p>
            <a:r>
              <a:rPr lang="en-GB" sz="2000" dirty="0">
                <a:latin typeface="Arial Rounded MT Bold" panose="020F0704030504030204" pitchFamily="34" charset="0"/>
              </a:rPr>
              <a:t>They also had separate entrances . You can still see these today on Willesden Lane </a:t>
            </a:r>
          </a:p>
          <a:p>
            <a:r>
              <a:rPr lang="en-GB" sz="2000" dirty="0">
                <a:latin typeface="Arial Rounded MT Bold" panose="020F0704030504030204" pitchFamily="34" charset="0"/>
              </a:rPr>
              <a:t>The Junior School was not mixed until 1938 – nearly 50 years after opening. </a:t>
            </a:r>
          </a:p>
          <a:p>
            <a:endParaRPr lang="en-GB" sz="2000" dirty="0"/>
          </a:p>
        </p:txBody>
      </p:sp>
    </p:spTree>
    <p:extLst>
      <p:ext uri="{BB962C8B-B14F-4D97-AF65-F5344CB8AC3E}">
        <p14:creationId xmlns:p14="http://schemas.microsoft.com/office/powerpoint/2010/main" val="999973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AFA67CD3-AB4E-4A7A-BEB8-53C445D8C44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26"/>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07CF545F-9C2E-4446-97CD-AD92990C2B68}"/>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5D3CBDC-8B5A-4C82-913E-6D3EB49F3250}"/>
              </a:ext>
            </a:extLst>
          </p:cNvPr>
          <p:cNvSpPr>
            <a:spLocks noGrp="1"/>
          </p:cNvSpPr>
          <p:nvPr>
            <p:ph type="title"/>
          </p:nvPr>
        </p:nvSpPr>
        <p:spPr>
          <a:xfrm>
            <a:off x="6094105" y="802955"/>
            <a:ext cx="4977976" cy="1454051"/>
          </a:xfrm>
        </p:spPr>
        <p:txBody>
          <a:bodyPr>
            <a:normAutofit/>
          </a:bodyPr>
          <a:lstStyle/>
          <a:p>
            <a:r>
              <a:rPr lang="en-GB" dirty="0">
                <a:solidFill>
                  <a:srgbClr val="000000"/>
                </a:solidFill>
              </a:rPr>
              <a:t>The Boys’ School </a:t>
            </a:r>
          </a:p>
        </p:txBody>
      </p:sp>
      <p:sp>
        <p:nvSpPr>
          <p:cNvPr id="15" name="Freeform 62">
            <a:extLst>
              <a:ext uri="{FF2B5EF4-FFF2-40B4-BE49-F238E27FC236}">
                <a16:creationId xmlns:a16="http://schemas.microsoft.com/office/drawing/2014/main" id="{339C8D78-A644-462F-B674-F440635E535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85000"/>
                  </a:schemeClr>
                </a:gs>
                <a:gs pos="100000">
                  <a:schemeClr val="bg2">
                    <a:lumMod val="8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8" name="Graphic 7" descr="Education">
            <a:extLst>
              <a:ext uri="{FF2B5EF4-FFF2-40B4-BE49-F238E27FC236}">
                <a16:creationId xmlns:a16="http://schemas.microsoft.com/office/drawing/2014/main" id="{A00B625C-78D6-4440-9B04-C61D2A9DBAF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a:off x="450254" y="1629089"/>
            <a:ext cx="3620021" cy="3620021"/>
          </a:xfrm>
          <a:prstGeom prst="rect">
            <a:avLst/>
          </a:prstGeom>
        </p:spPr>
      </p:pic>
      <p:sp>
        <p:nvSpPr>
          <p:cNvPr id="3" name="Content Placeholder 2">
            <a:extLst>
              <a:ext uri="{FF2B5EF4-FFF2-40B4-BE49-F238E27FC236}">
                <a16:creationId xmlns:a16="http://schemas.microsoft.com/office/drawing/2014/main" id="{FEE1E646-D6AD-4998-BBBC-117CF90D9D10}"/>
              </a:ext>
            </a:extLst>
          </p:cNvPr>
          <p:cNvSpPr>
            <a:spLocks noGrp="1"/>
          </p:cNvSpPr>
          <p:nvPr>
            <p:ph idx="1"/>
          </p:nvPr>
        </p:nvSpPr>
        <p:spPr>
          <a:xfrm>
            <a:off x="6090574" y="2421682"/>
            <a:ext cx="4977578" cy="3639289"/>
          </a:xfrm>
        </p:spPr>
        <p:txBody>
          <a:bodyPr anchor="ctr">
            <a:normAutofit fontScale="92500" lnSpcReduction="20000"/>
          </a:bodyPr>
          <a:lstStyle/>
          <a:p>
            <a:r>
              <a:rPr lang="en-GB" sz="2000" dirty="0">
                <a:solidFill>
                  <a:srgbClr val="000000"/>
                </a:solidFill>
                <a:latin typeface="Arial Rounded MT Bold" panose="020F0704030504030204" pitchFamily="34" charset="0"/>
              </a:rPr>
              <a:t>The first Headmaster was Mr Charles Wreford. </a:t>
            </a:r>
          </a:p>
          <a:p>
            <a:r>
              <a:rPr lang="en-GB" sz="2000" dirty="0">
                <a:solidFill>
                  <a:srgbClr val="000000"/>
                </a:solidFill>
                <a:latin typeface="Arial Rounded MT Bold" panose="020F0704030504030204" pitchFamily="34" charset="0"/>
              </a:rPr>
              <a:t>He stayed for 40 years, retiring  in 1932.</a:t>
            </a:r>
          </a:p>
          <a:p>
            <a:r>
              <a:rPr lang="en-GB" sz="2000" dirty="0">
                <a:solidFill>
                  <a:srgbClr val="000000"/>
                </a:solidFill>
                <a:latin typeface="Arial Rounded MT Bold" panose="020F0704030504030204" pitchFamily="34" charset="0"/>
              </a:rPr>
              <a:t>By 1894 there were 57 boys at the school.</a:t>
            </a:r>
          </a:p>
          <a:p>
            <a:r>
              <a:rPr lang="en-GB" sz="2000" dirty="0">
                <a:solidFill>
                  <a:srgbClr val="000000"/>
                </a:solidFill>
                <a:latin typeface="Arial Rounded MT Bold" panose="020F0704030504030204" pitchFamily="34" charset="0"/>
              </a:rPr>
              <a:t>By 1907 there were 115 boys </a:t>
            </a:r>
          </a:p>
          <a:p>
            <a:r>
              <a:rPr lang="en-GB" sz="2000" dirty="0">
                <a:solidFill>
                  <a:srgbClr val="000000"/>
                </a:solidFill>
                <a:latin typeface="Arial Rounded MT Bold" panose="020F0704030504030204" pitchFamily="34" charset="0"/>
              </a:rPr>
              <a:t>Mr Wreford  was also a part time actor and encouraged the pupils to perform.</a:t>
            </a:r>
          </a:p>
          <a:p>
            <a:r>
              <a:rPr lang="en-GB" sz="2000" dirty="0">
                <a:solidFill>
                  <a:srgbClr val="000000"/>
                </a:solidFill>
                <a:latin typeface="Arial Rounded MT Bold" panose="020F0704030504030204" pitchFamily="34" charset="0"/>
              </a:rPr>
              <a:t>In the First World War he had leave to  go to entertain the troops ! </a:t>
            </a:r>
          </a:p>
          <a:p>
            <a:r>
              <a:rPr lang="en-GB" sz="2000" dirty="0">
                <a:solidFill>
                  <a:srgbClr val="000000"/>
                </a:solidFill>
                <a:latin typeface="Arial Rounded MT Bold" panose="020F0704030504030204" pitchFamily="34" charset="0"/>
              </a:rPr>
              <a:t>During World War 2 he had his own Radio Show.</a:t>
            </a:r>
          </a:p>
          <a:p>
            <a:endParaRPr lang="en-GB" sz="2000" dirty="0">
              <a:solidFill>
                <a:srgbClr val="000000"/>
              </a:solidFill>
            </a:endParaRPr>
          </a:p>
        </p:txBody>
      </p:sp>
      <p:sp>
        <p:nvSpPr>
          <p:cNvPr id="4" name="Rectangle 3">
            <a:extLst>
              <a:ext uri="{FF2B5EF4-FFF2-40B4-BE49-F238E27FC236}">
                <a16:creationId xmlns:a16="http://schemas.microsoft.com/office/drawing/2014/main" id="{5139D1C2-1E48-49C5-9071-0C927E177B17}"/>
              </a:ext>
            </a:extLst>
          </p:cNvPr>
          <p:cNvSpPr/>
          <p:nvPr/>
        </p:nvSpPr>
        <p:spPr>
          <a:xfrm>
            <a:off x="973606" y="2967335"/>
            <a:ext cx="8170394" cy="369332"/>
          </a:xfrm>
          <a:prstGeom prst="rect">
            <a:avLst/>
          </a:prstGeom>
        </p:spPr>
        <p:txBody>
          <a:bodyPr wrap="square">
            <a:spAutoFit/>
          </a:bodyPr>
          <a:lstStyle/>
          <a:p>
            <a:endParaRPr lang="en-GB" dirty="0"/>
          </a:p>
        </p:txBody>
      </p:sp>
    </p:spTree>
    <p:extLst>
      <p:ext uri="{BB962C8B-B14F-4D97-AF65-F5344CB8AC3E}">
        <p14:creationId xmlns:p14="http://schemas.microsoft.com/office/powerpoint/2010/main" val="30278903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FA67CD3-AB4E-4A7A-BEB8-53C445D8C44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26"/>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07CF545F-9C2E-4446-97CD-AD92990C2B68}"/>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7A1D2C74-BF00-4404-8574-63214526C915}"/>
              </a:ext>
            </a:extLst>
          </p:cNvPr>
          <p:cNvSpPr>
            <a:spLocks noGrp="1"/>
          </p:cNvSpPr>
          <p:nvPr>
            <p:ph type="title"/>
          </p:nvPr>
        </p:nvSpPr>
        <p:spPr>
          <a:xfrm>
            <a:off x="6094105" y="802955"/>
            <a:ext cx="4977976" cy="1454051"/>
          </a:xfrm>
        </p:spPr>
        <p:txBody>
          <a:bodyPr>
            <a:normAutofit/>
          </a:bodyPr>
          <a:lstStyle/>
          <a:p>
            <a:r>
              <a:rPr lang="en-GB">
                <a:solidFill>
                  <a:srgbClr val="000000"/>
                </a:solidFill>
              </a:rPr>
              <a:t>The Girls’ School </a:t>
            </a:r>
          </a:p>
        </p:txBody>
      </p:sp>
      <p:sp>
        <p:nvSpPr>
          <p:cNvPr id="14" name="Freeform 62">
            <a:extLst>
              <a:ext uri="{FF2B5EF4-FFF2-40B4-BE49-F238E27FC236}">
                <a16:creationId xmlns:a16="http://schemas.microsoft.com/office/drawing/2014/main" id="{339C8D78-A644-462F-B674-F440635E535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85000"/>
                  </a:schemeClr>
                </a:gs>
                <a:gs pos="100000">
                  <a:schemeClr val="bg2">
                    <a:lumMod val="8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descr="Education">
            <a:extLst>
              <a:ext uri="{FF2B5EF4-FFF2-40B4-BE49-F238E27FC236}">
                <a16:creationId xmlns:a16="http://schemas.microsoft.com/office/drawing/2014/main" id="{D5F8F25A-972F-4E16-9E31-85CBB2B2595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a:off x="450254" y="1629089"/>
            <a:ext cx="3620021" cy="3620021"/>
          </a:xfrm>
          <a:prstGeom prst="rect">
            <a:avLst/>
          </a:prstGeom>
        </p:spPr>
      </p:pic>
      <p:sp>
        <p:nvSpPr>
          <p:cNvPr id="3" name="Content Placeholder 2">
            <a:extLst>
              <a:ext uri="{FF2B5EF4-FFF2-40B4-BE49-F238E27FC236}">
                <a16:creationId xmlns:a16="http://schemas.microsoft.com/office/drawing/2014/main" id="{ED421F76-4E2E-4407-B272-6096D9475F85}"/>
              </a:ext>
            </a:extLst>
          </p:cNvPr>
          <p:cNvSpPr>
            <a:spLocks noGrp="1"/>
          </p:cNvSpPr>
          <p:nvPr>
            <p:ph idx="1"/>
          </p:nvPr>
        </p:nvSpPr>
        <p:spPr>
          <a:xfrm>
            <a:off x="6090574" y="2421682"/>
            <a:ext cx="4977578" cy="3639289"/>
          </a:xfrm>
        </p:spPr>
        <p:txBody>
          <a:bodyPr anchor="ctr">
            <a:normAutofit/>
          </a:bodyPr>
          <a:lstStyle/>
          <a:p>
            <a:r>
              <a:rPr lang="en-GB" sz="2000" dirty="0">
                <a:solidFill>
                  <a:srgbClr val="000000"/>
                </a:solidFill>
                <a:latin typeface="Arial Rounded MT Bold" panose="020F0704030504030204" pitchFamily="34" charset="0"/>
              </a:rPr>
              <a:t>The school opened in 1893 with 58 pupils </a:t>
            </a:r>
          </a:p>
          <a:p>
            <a:r>
              <a:rPr lang="en-GB" sz="2000" dirty="0">
                <a:solidFill>
                  <a:srgbClr val="000000"/>
                </a:solidFill>
                <a:latin typeface="Arial Rounded MT Bold" panose="020F0704030504030204" pitchFamily="34" charset="0"/>
              </a:rPr>
              <a:t>By 1894 there were 82 pupils on roll</a:t>
            </a:r>
          </a:p>
          <a:p>
            <a:r>
              <a:rPr lang="en-GB" sz="2000" dirty="0">
                <a:solidFill>
                  <a:srgbClr val="000000"/>
                </a:solidFill>
                <a:latin typeface="Arial Rounded MT Bold" panose="020F0704030504030204" pitchFamily="34" charset="0"/>
              </a:rPr>
              <a:t>Miss Louise Banting was the first Mistress. </a:t>
            </a:r>
          </a:p>
          <a:p>
            <a:r>
              <a:rPr lang="en-GB" sz="2000" dirty="0">
                <a:solidFill>
                  <a:srgbClr val="000000"/>
                </a:solidFill>
                <a:latin typeface="Arial Rounded MT Bold" panose="020F0704030504030204" pitchFamily="34" charset="0"/>
              </a:rPr>
              <a:t>There was one other assistant.</a:t>
            </a:r>
          </a:p>
          <a:p>
            <a:r>
              <a:rPr lang="en-GB" sz="2000" dirty="0">
                <a:solidFill>
                  <a:srgbClr val="000000"/>
                </a:solidFill>
                <a:latin typeface="Arial Rounded MT Bold" panose="020F0704030504030204" pitchFamily="34" charset="0"/>
              </a:rPr>
              <a:t>Only unmarried women were allowed to teach at the school.</a:t>
            </a:r>
          </a:p>
        </p:txBody>
      </p:sp>
    </p:spTree>
    <p:extLst>
      <p:ext uri="{BB962C8B-B14F-4D97-AF65-F5344CB8AC3E}">
        <p14:creationId xmlns:p14="http://schemas.microsoft.com/office/powerpoint/2010/main" val="421714123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Content Placeholder 8" descr="A close up of text on a black background&#10;&#10;Description automatically generated">
            <a:extLst>
              <a:ext uri="{FF2B5EF4-FFF2-40B4-BE49-F238E27FC236}">
                <a16:creationId xmlns:a16="http://schemas.microsoft.com/office/drawing/2014/main" id="{EE759F23-3797-4132-B8CF-BC87A524F755}"/>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t="13198" b="1575"/>
          <a:stretch/>
        </p:blipFill>
        <p:spPr>
          <a:xfrm>
            <a:off x="820354" y="235131"/>
            <a:ext cx="10914446" cy="6139377"/>
          </a:xfrm>
          <a:prstGeom prst="rect">
            <a:avLst/>
          </a:prstGeom>
        </p:spPr>
      </p:pic>
      <p:sp>
        <p:nvSpPr>
          <p:cNvPr id="14" name="Rectangle 13">
            <a:extLst>
              <a:ext uri="{FF2B5EF4-FFF2-40B4-BE49-F238E27FC236}">
                <a16:creationId xmlns:a16="http://schemas.microsoft.com/office/drawing/2014/main" id="{37C89E4B-3C9F-44B9-8B86-D9E3D112D8E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5AED3E-C15E-4ABF-B9DD-F4694F25DB4C}"/>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3600" dirty="0">
                <a:solidFill>
                  <a:schemeClr val="tx1">
                    <a:lumMod val="85000"/>
                    <a:lumOff val="15000"/>
                  </a:schemeClr>
                </a:solidFill>
              </a:rPr>
              <a:t> Christchurch Children : 1906 </a:t>
            </a:r>
          </a:p>
        </p:txBody>
      </p:sp>
      <p:cxnSp>
        <p:nvCxnSpPr>
          <p:cNvPr id="16" name="Straight Connector 15">
            <a:extLst>
              <a:ext uri="{FF2B5EF4-FFF2-40B4-BE49-F238E27FC236}">
                <a16:creationId xmlns:a16="http://schemas.microsoft.com/office/drawing/2014/main" id="{AA2EAA10-076F-46BD-8F0F-B9A2FB77A85C}"/>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D891E407-403B-4764-86C9-33A56D3BCAA3}"/>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904088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A picture containing outdoor, photo, standing, group&#10;&#10;Description automatically generated">
            <a:extLst>
              <a:ext uri="{FF2B5EF4-FFF2-40B4-BE49-F238E27FC236}">
                <a16:creationId xmlns:a16="http://schemas.microsoft.com/office/drawing/2014/main" id="{CA4D682D-823D-4D40-B243-B90DE30550E4}"/>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r="2667"/>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37C89E4B-3C9F-44B9-8B86-D9E3D112D8E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A6C662-009C-4FC6-9879-FFBD22662229}"/>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3600">
                <a:solidFill>
                  <a:schemeClr val="tx1">
                    <a:lumMod val="85000"/>
                    <a:lumOff val="15000"/>
                  </a:schemeClr>
                </a:solidFill>
              </a:rPr>
              <a:t>Undated photo : Christchurch girls </a:t>
            </a:r>
          </a:p>
        </p:txBody>
      </p:sp>
      <p:cxnSp>
        <p:nvCxnSpPr>
          <p:cNvPr id="12" name="Straight Connector 11">
            <a:extLst>
              <a:ext uri="{FF2B5EF4-FFF2-40B4-BE49-F238E27FC236}">
                <a16:creationId xmlns:a16="http://schemas.microsoft.com/office/drawing/2014/main" id="{AA2EAA10-076F-46BD-8F0F-B9A2FB77A85C}"/>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891E407-403B-4764-86C9-33A56D3BCAA3}"/>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825408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F9543-844F-4B18-B9A9-8CD8651D26DE}"/>
              </a:ext>
            </a:extLst>
          </p:cNvPr>
          <p:cNvSpPr>
            <a:spLocks noGrp="1"/>
          </p:cNvSpPr>
          <p:nvPr>
            <p:ph type="title"/>
          </p:nvPr>
        </p:nvSpPr>
        <p:spPr/>
        <p:txBody>
          <a:bodyPr/>
          <a:lstStyle/>
          <a:p>
            <a:r>
              <a:rPr lang="en-GB" dirty="0"/>
              <a:t>Undated Photo: Christchurch boys </a:t>
            </a:r>
          </a:p>
        </p:txBody>
      </p:sp>
      <p:pic>
        <p:nvPicPr>
          <p:cNvPr id="5" name="Content Placeholder 4" descr="A picture containing outdoor, photo, old, front&#10;&#10;Description automatically generated">
            <a:extLst>
              <a:ext uri="{FF2B5EF4-FFF2-40B4-BE49-F238E27FC236}">
                <a16:creationId xmlns:a16="http://schemas.microsoft.com/office/drawing/2014/main" id="{383A827C-E54A-4A9B-9FB9-B9D84319A027}"/>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211859" y="2001795"/>
            <a:ext cx="7315200" cy="4717727"/>
          </a:xfrm>
        </p:spPr>
      </p:pic>
      <p:sp>
        <p:nvSpPr>
          <p:cNvPr id="6" name="TextBox 5">
            <a:extLst>
              <a:ext uri="{FF2B5EF4-FFF2-40B4-BE49-F238E27FC236}">
                <a16:creationId xmlns:a16="http://schemas.microsoft.com/office/drawing/2014/main" id="{E00B26EE-BBDA-438A-BDAA-CB4F72EFDC28}"/>
              </a:ext>
            </a:extLst>
          </p:cNvPr>
          <p:cNvSpPr txBox="1"/>
          <p:nvPr/>
        </p:nvSpPr>
        <p:spPr>
          <a:xfrm>
            <a:off x="9786551" y="1050324"/>
            <a:ext cx="2205681" cy="3046988"/>
          </a:xfrm>
          <a:prstGeom prst="rect">
            <a:avLst/>
          </a:prstGeom>
          <a:noFill/>
        </p:spPr>
        <p:txBody>
          <a:bodyPr wrap="square" rtlCol="0">
            <a:spAutoFit/>
          </a:bodyPr>
          <a:lstStyle/>
          <a:p>
            <a:r>
              <a:rPr lang="en-GB" sz="3200" dirty="0">
                <a:latin typeface="Arial Rounded MT Bold" panose="020F0704030504030204" pitchFamily="34" charset="0"/>
              </a:rPr>
              <a:t>Note that by now the boys are wearing a uniform</a:t>
            </a:r>
          </a:p>
        </p:txBody>
      </p:sp>
      <mc:AlternateContent xmlns:mc="http://schemas.openxmlformats.org/markup-compatibility/2006" xmlns:p14="http://schemas.microsoft.com/office/powerpoint/2010/main">
        <mc:Choice Requires="p14">
          <p:contentPart p14:bwMode="auto" r:id="rId4">
            <p14:nvContentPartPr>
              <p14:cNvPr id="9" name="Ink 8">
                <a:extLst>
                  <a:ext uri="{FF2B5EF4-FFF2-40B4-BE49-F238E27FC236}">
                    <a16:creationId xmlns:a16="http://schemas.microsoft.com/office/drawing/2014/main" id="{45AAC4B5-B602-40B0-9C48-DDFA3D87F900}"/>
                  </a:ext>
                </a:extLst>
              </p14:cNvPr>
              <p14:cNvContentPartPr/>
              <p14:nvPr/>
            </p14:nvContentPartPr>
            <p14:xfrm>
              <a:off x="10206574" y="4342583"/>
              <a:ext cx="360" cy="360"/>
            </p14:xfrm>
          </p:contentPart>
        </mc:Choice>
        <mc:Fallback xmlns="">
          <p:pic>
            <p:nvPicPr>
              <p:cNvPr id="9" name="Ink 8">
                <a:extLst>
                  <a:ext uri="{FF2B5EF4-FFF2-40B4-BE49-F238E27FC236}">
                    <a16:creationId xmlns:a16="http://schemas.microsoft.com/office/drawing/2014/main" id="{45AAC4B5-B602-40B0-9C48-DDFA3D87F900}"/>
                  </a:ext>
                </a:extLst>
              </p:cNvPr>
              <p:cNvPicPr/>
              <p:nvPr/>
            </p:nvPicPr>
            <p:blipFill>
              <a:blip r:embed="rId5"/>
              <a:stretch>
                <a:fillRect/>
              </a:stretch>
            </p:blipFill>
            <p:spPr>
              <a:xfrm>
                <a:off x="10170574" y="4270943"/>
                <a:ext cx="72000" cy="144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0" name="Ink 9">
                <a:extLst>
                  <a:ext uri="{FF2B5EF4-FFF2-40B4-BE49-F238E27FC236}">
                    <a16:creationId xmlns:a16="http://schemas.microsoft.com/office/drawing/2014/main" id="{2A8BF0EC-CBAF-4350-9546-CCE8BACB7492}"/>
                  </a:ext>
                </a:extLst>
              </p14:cNvPr>
              <p14:cNvContentPartPr/>
              <p14:nvPr/>
            </p14:nvContentPartPr>
            <p14:xfrm>
              <a:off x="9328174" y="456383"/>
              <a:ext cx="2973960" cy="4029480"/>
            </p14:xfrm>
          </p:contentPart>
        </mc:Choice>
        <mc:Fallback xmlns="">
          <p:pic>
            <p:nvPicPr>
              <p:cNvPr id="10" name="Ink 9">
                <a:extLst>
                  <a:ext uri="{FF2B5EF4-FFF2-40B4-BE49-F238E27FC236}">
                    <a16:creationId xmlns:a16="http://schemas.microsoft.com/office/drawing/2014/main" id="{2A8BF0EC-CBAF-4350-9546-CCE8BACB7492}"/>
                  </a:ext>
                </a:extLst>
              </p:cNvPr>
              <p:cNvPicPr/>
              <p:nvPr/>
            </p:nvPicPr>
            <p:blipFill>
              <a:blip r:embed="rId7"/>
              <a:stretch>
                <a:fillRect/>
              </a:stretch>
            </p:blipFill>
            <p:spPr>
              <a:xfrm>
                <a:off x="9292534" y="384743"/>
                <a:ext cx="3045600" cy="417312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1" name="Ink 10">
                <a:extLst>
                  <a:ext uri="{FF2B5EF4-FFF2-40B4-BE49-F238E27FC236}">
                    <a16:creationId xmlns:a16="http://schemas.microsoft.com/office/drawing/2014/main" id="{8A97FEB8-D7EA-4721-98A2-1ED60071CB68}"/>
                  </a:ext>
                </a:extLst>
              </p14:cNvPr>
              <p14:cNvContentPartPr/>
              <p14:nvPr/>
            </p14:nvContentPartPr>
            <p14:xfrm>
              <a:off x="11417254" y="5325023"/>
              <a:ext cx="360" cy="360"/>
            </p14:xfrm>
          </p:contentPart>
        </mc:Choice>
        <mc:Fallback xmlns="">
          <p:pic>
            <p:nvPicPr>
              <p:cNvPr id="11" name="Ink 10">
                <a:extLst>
                  <a:ext uri="{FF2B5EF4-FFF2-40B4-BE49-F238E27FC236}">
                    <a16:creationId xmlns:a16="http://schemas.microsoft.com/office/drawing/2014/main" id="{8A97FEB8-D7EA-4721-98A2-1ED60071CB68}"/>
                  </a:ext>
                </a:extLst>
              </p:cNvPr>
              <p:cNvPicPr/>
              <p:nvPr/>
            </p:nvPicPr>
            <p:blipFill>
              <a:blip r:embed="rId5"/>
              <a:stretch>
                <a:fillRect/>
              </a:stretch>
            </p:blipFill>
            <p:spPr>
              <a:xfrm>
                <a:off x="11381614" y="5253383"/>
                <a:ext cx="72000" cy="144000"/>
              </a:xfrm>
              <a:prstGeom prst="rect">
                <a:avLst/>
              </a:prstGeom>
            </p:spPr>
          </p:pic>
        </mc:Fallback>
      </mc:AlternateContent>
    </p:spTree>
    <p:extLst>
      <p:ext uri="{BB962C8B-B14F-4D97-AF65-F5344CB8AC3E}">
        <p14:creationId xmlns:p14="http://schemas.microsoft.com/office/powerpoint/2010/main" val="21455420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D89DA0-E779-4ABA-90CA-10A4987B3DB0}"/>
              </a:ext>
            </a:extLst>
          </p:cNvPr>
          <p:cNvSpPr>
            <a:spLocks noGrp="1"/>
          </p:cNvSpPr>
          <p:nvPr>
            <p:ph type="title"/>
          </p:nvPr>
        </p:nvSpPr>
        <p:spPr>
          <a:xfrm>
            <a:off x="593126" y="209126"/>
            <a:ext cx="10515600" cy="1325563"/>
          </a:xfrm>
          <a:solidFill>
            <a:schemeClr val="tx1">
              <a:lumMod val="65000"/>
              <a:lumOff val="35000"/>
            </a:schemeClr>
          </a:solidFill>
        </p:spPr>
        <p:txBody>
          <a:bodyPr/>
          <a:lstStyle/>
          <a:p>
            <a:r>
              <a:rPr lang="en-GB" b="1" dirty="0">
                <a:solidFill>
                  <a:schemeClr val="bg1"/>
                </a:solidFill>
              </a:rPr>
              <a:t>What Was School Life Like in Victorian Times? </a:t>
            </a:r>
          </a:p>
        </p:txBody>
      </p:sp>
      <p:pic>
        <p:nvPicPr>
          <p:cNvPr id="9" name="Picture 8" descr="A picture containing wooden, indoor, sitting, table&#10;&#10;Description automatically generated">
            <a:extLst>
              <a:ext uri="{FF2B5EF4-FFF2-40B4-BE49-F238E27FC236}">
                <a16:creationId xmlns:a16="http://schemas.microsoft.com/office/drawing/2014/main" id="{BF7654CB-17E8-474B-A951-0FFF81BED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0440" y="4381308"/>
            <a:ext cx="1800226" cy="1431848"/>
          </a:xfrm>
          <a:prstGeom prst="rect">
            <a:avLst/>
          </a:prstGeom>
        </p:spPr>
      </p:pic>
      <p:pic>
        <p:nvPicPr>
          <p:cNvPr id="11" name="Picture 10" descr="A close up of text on a whiteboard&#10;&#10;Description automatically generated">
            <a:extLst>
              <a:ext uri="{FF2B5EF4-FFF2-40B4-BE49-F238E27FC236}">
                <a16:creationId xmlns:a16="http://schemas.microsoft.com/office/drawing/2014/main" id="{4409ABD0-E4EF-4ECB-B517-AF3A177BBF7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42690" y="1653773"/>
            <a:ext cx="1636799" cy="2334810"/>
          </a:xfrm>
          <a:prstGeom prst="rect">
            <a:avLst/>
          </a:prstGeom>
        </p:spPr>
      </p:pic>
      <p:sp>
        <p:nvSpPr>
          <p:cNvPr id="3" name="Oval 2">
            <a:extLst>
              <a:ext uri="{FF2B5EF4-FFF2-40B4-BE49-F238E27FC236}">
                <a16:creationId xmlns:a16="http://schemas.microsoft.com/office/drawing/2014/main" id="{008193B6-335B-41F4-B31D-953F4FB78BB2}"/>
              </a:ext>
            </a:extLst>
          </p:cNvPr>
          <p:cNvSpPr/>
          <p:nvPr/>
        </p:nvSpPr>
        <p:spPr>
          <a:xfrm>
            <a:off x="8499804" y="4404599"/>
            <a:ext cx="3496964" cy="2323071"/>
          </a:xfrm>
          <a:prstGeom prst="ellipse">
            <a:avLst/>
          </a:prstGeom>
          <a:solidFill>
            <a:schemeClr val="tx1">
              <a:lumMod val="65000"/>
              <a:lumOff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How many different things can you spot ? </a:t>
            </a:r>
          </a:p>
        </p:txBody>
      </p:sp>
      <p:pic>
        <p:nvPicPr>
          <p:cNvPr id="13" name="Picture 12" descr="A group of people in a room&#10;&#10;Description automatically generated">
            <a:extLst>
              <a:ext uri="{FF2B5EF4-FFF2-40B4-BE49-F238E27FC236}">
                <a16:creationId xmlns:a16="http://schemas.microsoft.com/office/drawing/2014/main" id="{F16EC3EA-7C9B-4CC9-9588-C64AE155D5A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1470" y="1732398"/>
            <a:ext cx="3196621" cy="2394380"/>
          </a:xfrm>
          <a:prstGeom prst="rect">
            <a:avLst/>
          </a:prstGeom>
        </p:spPr>
      </p:pic>
      <p:pic>
        <p:nvPicPr>
          <p:cNvPr id="17" name="Content Placeholder 16" descr="A black and white photo of a person&#10;&#10;Description automatically generated">
            <a:extLst>
              <a:ext uri="{FF2B5EF4-FFF2-40B4-BE49-F238E27FC236}">
                <a16:creationId xmlns:a16="http://schemas.microsoft.com/office/drawing/2014/main" id="{0F5E839F-FC36-497A-9C67-D4ABE0A18D55}"/>
              </a:ext>
            </a:extLst>
          </p:cNvPr>
          <p:cNvPicPr>
            <a:picLocks noGrp="1" noChangeAspect="1"/>
          </p:cNvPicPr>
          <p:nvPr>
            <p:ph idx="1"/>
          </p:nvPr>
        </p:nvPicPr>
        <p:blipFill>
          <a:blip r:embed="rId6">
            <a:extLst>
              <a:ext uri="{28A0092B-C50C-407E-A947-70E740481C1C}">
                <a14:useLocalDpi xmlns:a14="http://schemas.microsoft.com/office/drawing/2010/main" val="0"/>
              </a:ext>
            </a:extLst>
          </a:blip>
          <a:stretch>
            <a:fillRect/>
          </a:stretch>
        </p:blipFill>
        <p:spPr>
          <a:xfrm>
            <a:off x="7605587" y="1616702"/>
            <a:ext cx="3503139" cy="2705884"/>
          </a:xfrm>
        </p:spPr>
      </p:pic>
      <p:pic>
        <p:nvPicPr>
          <p:cNvPr id="19" name="Picture 18" descr="A picture containing table&#10;&#10;Description automatically generated">
            <a:extLst>
              <a:ext uri="{FF2B5EF4-FFF2-40B4-BE49-F238E27FC236}">
                <a16:creationId xmlns:a16="http://schemas.microsoft.com/office/drawing/2014/main" id="{9D9E6BF6-D6FF-4BD2-A8A7-D16A26EECA2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478512" y="4306330"/>
            <a:ext cx="1249579" cy="1754659"/>
          </a:xfrm>
          <a:prstGeom prst="rect">
            <a:avLst/>
          </a:prstGeom>
        </p:spPr>
      </p:pic>
      <p:pic>
        <p:nvPicPr>
          <p:cNvPr id="21" name="Picture 20" descr="A group of people around each other&#10;&#10;Description automatically generated">
            <a:extLst>
              <a:ext uri="{FF2B5EF4-FFF2-40B4-BE49-F238E27FC236}">
                <a16:creationId xmlns:a16="http://schemas.microsoft.com/office/drawing/2014/main" id="{A9757555-CAF8-494D-85D8-5E041EA540A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548456" y="3932639"/>
            <a:ext cx="1800225" cy="2543175"/>
          </a:xfrm>
          <a:prstGeom prst="rect">
            <a:avLst/>
          </a:prstGeom>
        </p:spPr>
      </p:pic>
      <p:pic>
        <p:nvPicPr>
          <p:cNvPr id="23" name="Picture 22" descr="A person posing for the camera&#10;&#10;Description automatically generated">
            <a:extLst>
              <a:ext uri="{FF2B5EF4-FFF2-40B4-BE49-F238E27FC236}">
                <a16:creationId xmlns:a16="http://schemas.microsoft.com/office/drawing/2014/main" id="{15B9DC01-1026-4B17-B4C6-5968E592D0D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005621" y="2102707"/>
            <a:ext cx="683767" cy="1939765"/>
          </a:xfrm>
          <a:prstGeom prst="rect">
            <a:avLst/>
          </a:prstGeom>
        </p:spPr>
      </p:pic>
      <p:pic>
        <p:nvPicPr>
          <p:cNvPr id="27" name="Picture 26" descr="A wooden table&#10;&#10;Description automatically generated">
            <a:extLst>
              <a:ext uri="{FF2B5EF4-FFF2-40B4-BE49-F238E27FC236}">
                <a16:creationId xmlns:a16="http://schemas.microsoft.com/office/drawing/2014/main" id="{A0B60D4E-24AB-43BF-BB25-603362E7B646}"/>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005621" y="4485089"/>
            <a:ext cx="2295525" cy="1990725"/>
          </a:xfrm>
          <a:prstGeom prst="rect">
            <a:avLst/>
          </a:prstGeom>
        </p:spPr>
      </p:pic>
    </p:spTree>
    <p:extLst>
      <p:ext uri="{BB962C8B-B14F-4D97-AF65-F5344CB8AC3E}">
        <p14:creationId xmlns:p14="http://schemas.microsoft.com/office/powerpoint/2010/main" val="402255222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E0407E-7F72-44ED-9B90-513CCB994585}"/>
              </a:ext>
            </a:extLst>
          </p:cNvPr>
          <p:cNvSpPr>
            <a:spLocks noGrp="1"/>
          </p:cNvSpPr>
          <p:nvPr>
            <p:ph type="title"/>
          </p:nvPr>
        </p:nvSpPr>
        <p:spPr>
          <a:solidFill>
            <a:srgbClr val="00B050"/>
          </a:solidFill>
          <a:ln>
            <a:solidFill>
              <a:srgbClr val="FFC000"/>
            </a:solidFill>
          </a:ln>
        </p:spPr>
        <p:txBody>
          <a:bodyPr/>
          <a:lstStyle/>
          <a:p>
            <a:pPr algn="ctr"/>
            <a:r>
              <a:rPr lang="en-GB" b="1" dirty="0">
                <a:solidFill>
                  <a:schemeClr val="accent4"/>
                </a:solidFill>
              </a:rPr>
              <a:t>Life at Christchurch in the early days.</a:t>
            </a:r>
          </a:p>
        </p:txBody>
      </p:sp>
      <p:sp>
        <p:nvSpPr>
          <p:cNvPr id="3" name="Content Placeholder 2">
            <a:extLst>
              <a:ext uri="{FF2B5EF4-FFF2-40B4-BE49-F238E27FC236}">
                <a16:creationId xmlns:a16="http://schemas.microsoft.com/office/drawing/2014/main" id="{D3A57014-945C-4B8E-B355-9E9928D1BD47}"/>
              </a:ext>
            </a:extLst>
          </p:cNvPr>
          <p:cNvSpPr>
            <a:spLocks noGrp="1"/>
          </p:cNvSpPr>
          <p:nvPr>
            <p:ph idx="1"/>
          </p:nvPr>
        </p:nvSpPr>
        <p:spPr/>
        <p:txBody>
          <a:bodyPr>
            <a:normAutofit lnSpcReduction="10000"/>
          </a:bodyPr>
          <a:lstStyle/>
          <a:p>
            <a:r>
              <a:rPr lang="en-GB" dirty="0">
                <a:latin typeface="Arial Rounded MT Bold" panose="020F0704030504030204" pitchFamily="34" charset="0"/>
              </a:rPr>
              <a:t>Attendance was really important. Mr Wreford kept a log book. </a:t>
            </a:r>
          </a:p>
          <a:p>
            <a:r>
              <a:rPr lang="en-GB" dirty="0">
                <a:latin typeface="Arial Rounded MT Bold" panose="020F0704030504030204" pitchFamily="34" charset="0"/>
              </a:rPr>
              <a:t>There was an Attendance Inspector from Willesden who inspired fear and awe in pupils and teachers alike! </a:t>
            </a:r>
          </a:p>
          <a:p>
            <a:r>
              <a:rPr lang="en-GB" dirty="0">
                <a:latin typeface="Arial Rounded MT Bold" panose="020F0704030504030204" pitchFamily="34" charset="0"/>
              </a:rPr>
              <a:t>94.7% attendance was seen as poor.</a:t>
            </a:r>
          </a:p>
          <a:p>
            <a:r>
              <a:rPr lang="en-GB" dirty="0">
                <a:latin typeface="Arial Rounded MT Bold" panose="020F0704030504030204" pitchFamily="34" charset="0"/>
              </a:rPr>
              <a:t>The school sometimes had to be closed in bad weather.</a:t>
            </a:r>
          </a:p>
          <a:p>
            <a:r>
              <a:rPr lang="en-GB" dirty="0">
                <a:solidFill>
                  <a:srgbClr val="000000"/>
                </a:solidFill>
                <a:latin typeface="Arial Rounded MT Bold" panose="020F0704030504030204" pitchFamily="34" charset="0"/>
              </a:rPr>
              <a:t>The school building was often cold and </a:t>
            </a:r>
            <a:r>
              <a:rPr lang="en-GB" dirty="0" err="1">
                <a:solidFill>
                  <a:srgbClr val="000000"/>
                </a:solidFill>
                <a:latin typeface="Arial Rounded MT Bold" panose="020F0704030504030204" pitchFamily="34" charset="0"/>
              </a:rPr>
              <a:t>very,very</a:t>
            </a:r>
            <a:r>
              <a:rPr lang="en-GB" dirty="0">
                <a:solidFill>
                  <a:srgbClr val="000000"/>
                </a:solidFill>
                <a:latin typeface="Arial Rounded MT Bold" panose="020F0704030504030204" pitchFamily="34" charset="0"/>
              </a:rPr>
              <a:t> draughty. </a:t>
            </a:r>
          </a:p>
          <a:p>
            <a:r>
              <a:rPr lang="en-GB" dirty="0">
                <a:solidFill>
                  <a:srgbClr val="000000"/>
                </a:solidFill>
                <a:latin typeface="Arial Rounded MT Bold" panose="020F0704030504030204" pitchFamily="34" charset="0"/>
              </a:rPr>
              <a:t>In 1894 it was so cold that the ink froze in the ink wells !</a:t>
            </a:r>
          </a:p>
          <a:p>
            <a:r>
              <a:rPr lang="en-GB" dirty="0">
                <a:solidFill>
                  <a:srgbClr val="000000"/>
                </a:solidFill>
                <a:latin typeface="Arial Rounded MT Bold" panose="020F0704030504030204" pitchFamily="34" charset="0"/>
              </a:rPr>
              <a:t>Classrooms were heated by coal fires which tended to smoke</a:t>
            </a:r>
          </a:p>
          <a:p>
            <a:endParaRPr lang="en-GB" dirty="0"/>
          </a:p>
          <a:p>
            <a:endParaRPr lang="en-GB" dirty="0"/>
          </a:p>
        </p:txBody>
      </p:sp>
      <mc:AlternateContent xmlns:mc="http://schemas.openxmlformats.org/markup-compatibility/2006" xmlns:p14="http://schemas.microsoft.com/office/powerpoint/2010/main">
        <mc:Choice Requires="p14">
          <p:contentPart p14:bwMode="auto" r:id="rId3">
            <p14:nvContentPartPr>
              <p14:cNvPr id="9" name="Ink 8">
                <a:extLst>
                  <a:ext uri="{FF2B5EF4-FFF2-40B4-BE49-F238E27FC236}">
                    <a16:creationId xmlns:a16="http://schemas.microsoft.com/office/drawing/2014/main" id="{AC3FBD6C-1460-46C0-9FA6-DB51E5D11310}"/>
                  </a:ext>
                </a:extLst>
              </p14:cNvPr>
              <p14:cNvContentPartPr/>
              <p14:nvPr/>
            </p14:nvContentPartPr>
            <p14:xfrm>
              <a:off x="1736008" y="3373103"/>
              <a:ext cx="360" cy="360"/>
            </p14:xfrm>
          </p:contentPart>
        </mc:Choice>
        <mc:Fallback xmlns="">
          <p:pic>
            <p:nvPicPr>
              <p:cNvPr id="9" name="Ink 8">
                <a:extLst>
                  <a:ext uri="{FF2B5EF4-FFF2-40B4-BE49-F238E27FC236}">
                    <a16:creationId xmlns:a16="http://schemas.microsoft.com/office/drawing/2014/main" id="{AC3FBD6C-1460-46C0-9FA6-DB51E5D11310}"/>
                  </a:ext>
                </a:extLst>
              </p:cNvPr>
              <p:cNvPicPr/>
              <p:nvPr/>
            </p:nvPicPr>
            <p:blipFill>
              <a:blip r:embed="rId4"/>
              <a:stretch>
                <a:fillRect/>
              </a:stretch>
            </p:blipFill>
            <p:spPr>
              <a:xfrm>
                <a:off x="1727368" y="3364103"/>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10" name="Ink 9">
                <a:extLst>
                  <a:ext uri="{FF2B5EF4-FFF2-40B4-BE49-F238E27FC236}">
                    <a16:creationId xmlns:a16="http://schemas.microsoft.com/office/drawing/2014/main" id="{96514514-3F17-4681-A638-4D09A1EEA524}"/>
                  </a:ext>
                </a:extLst>
              </p14:cNvPr>
              <p14:cNvContentPartPr/>
              <p14:nvPr/>
            </p14:nvContentPartPr>
            <p14:xfrm>
              <a:off x="1464208" y="2433863"/>
              <a:ext cx="360" cy="360"/>
            </p14:xfrm>
          </p:contentPart>
        </mc:Choice>
        <mc:Fallback xmlns="">
          <p:pic>
            <p:nvPicPr>
              <p:cNvPr id="10" name="Ink 9">
                <a:extLst>
                  <a:ext uri="{FF2B5EF4-FFF2-40B4-BE49-F238E27FC236}">
                    <a16:creationId xmlns:a16="http://schemas.microsoft.com/office/drawing/2014/main" id="{96514514-3F17-4681-A638-4D09A1EEA524}"/>
                  </a:ext>
                </a:extLst>
              </p:cNvPr>
              <p:cNvPicPr/>
              <p:nvPr/>
            </p:nvPicPr>
            <p:blipFill>
              <a:blip r:embed="rId4"/>
              <a:stretch>
                <a:fillRect/>
              </a:stretch>
            </p:blipFill>
            <p:spPr>
              <a:xfrm>
                <a:off x="1455208" y="2424863"/>
                <a:ext cx="18000" cy="18000"/>
              </a:xfrm>
              <a:prstGeom prst="rect">
                <a:avLst/>
              </a:prstGeom>
            </p:spPr>
          </p:pic>
        </mc:Fallback>
      </mc:AlternateContent>
      <p:grpSp>
        <p:nvGrpSpPr>
          <p:cNvPr id="13" name="Group 12">
            <a:extLst>
              <a:ext uri="{FF2B5EF4-FFF2-40B4-BE49-F238E27FC236}">
                <a16:creationId xmlns:a16="http://schemas.microsoft.com/office/drawing/2014/main" id="{A05111C2-4A08-4EFB-B754-08D4835076E6}"/>
              </a:ext>
            </a:extLst>
          </p:cNvPr>
          <p:cNvGrpSpPr/>
          <p:nvPr/>
        </p:nvGrpSpPr>
        <p:grpSpPr>
          <a:xfrm>
            <a:off x="1167568" y="1080934"/>
            <a:ext cx="360" cy="2520"/>
            <a:chOff x="1167568" y="1080934"/>
            <a:chExt cx="360" cy="2520"/>
          </a:xfrm>
        </p:grpSpPr>
        <mc:AlternateContent xmlns:mc="http://schemas.openxmlformats.org/markup-compatibility/2006" xmlns:p14="http://schemas.microsoft.com/office/powerpoint/2010/main">
          <mc:Choice Requires="p14">
            <p:contentPart p14:bwMode="auto" r:id="rId6">
              <p14:nvContentPartPr>
                <p14:cNvPr id="11" name="Ink 10">
                  <a:extLst>
                    <a:ext uri="{FF2B5EF4-FFF2-40B4-BE49-F238E27FC236}">
                      <a16:creationId xmlns:a16="http://schemas.microsoft.com/office/drawing/2014/main" id="{C0117276-843E-4D0E-9BCA-5698BACE6BAC}"/>
                    </a:ext>
                  </a:extLst>
                </p14:cNvPr>
                <p14:cNvContentPartPr/>
                <p14:nvPr/>
              </p14:nvContentPartPr>
              <p14:xfrm>
                <a:off x="1167568" y="1080934"/>
                <a:ext cx="360" cy="2520"/>
              </p14:xfrm>
            </p:contentPart>
          </mc:Choice>
          <mc:Fallback xmlns="">
            <p:pic>
              <p:nvPicPr>
                <p:cNvPr id="11" name="Ink 10">
                  <a:extLst>
                    <a:ext uri="{FF2B5EF4-FFF2-40B4-BE49-F238E27FC236}">
                      <a16:creationId xmlns:a16="http://schemas.microsoft.com/office/drawing/2014/main" id="{C0117276-843E-4D0E-9BCA-5698BACE6BAC}"/>
                    </a:ext>
                  </a:extLst>
                </p:cNvPr>
                <p:cNvPicPr/>
                <p:nvPr/>
              </p:nvPicPr>
              <p:blipFill>
                <a:blip r:embed="rId4"/>
                <a:stretch>
                  <a:fillRect/>
                </a:stretch>
              </p:blipFill>
              <p:spPr>
                <a:xfrm>
                  <a:off x="1158568" y="1072294"/>
                  <a:ext cx="18000" cy="2016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2" name="Ink 11">
                  <a:extLst>
                    <a:ext uri="{FF2B5EF4-FFF2-40B4-BE49-F238E27FC236}">
                      <a16:creationId xmlns:a16="http://schemas.microsoft.com/office/drawing/2014/main" id="{8F38C3F7-EDC4-496A-AA6C-4AF8BC7BC3CA}"/>
                    </a:ext>
                  </a:extLst>
                </p14:cNvPr>
                <p14:cNvContentPartPr/>
                <p14:nvPr/>
              </p14:nvContentPartPr>
              <p14:xfrm>
                <a:off x="1167568" y="1080934"/>
                <a:ext cx="360" cy="360"/>
              </p14:xfrm>
            </p:contentPart>
          </mc:Choice>
          <mc:Fallback xmlns="">
            <p:pic>
              <p:nvPicPr>
                <p:cNvPr id="12" name="Ink 11">
                  <a:extLst>
                    <a:ext uri="{FF2B5EF4-FFF2-40B4-BE49-F238E27FC236}">
                      <a16:creationId xmlns:a16="http://schemas.microsoft.com/office/drawing/2014/main" id="{8F38C3F7-EDC4-496A-AA6C-4AF8BC7BC3CA}"/>
                    </a:ext>
                  </a:extLst>
                </p:cNvPr>
                <p:cNvPicPr/>
                <p:nvPr/>
              </p:nvPicPr>
              <p:blipFill>
                <a:blip r:embed="rId4"/>
                <a:stretch>
                  <a:fillRect/>
                </a:stretch>
              </p:blipFill>
              <p:spPr>
                <a:xfrm>
                  <a:off x="1158568" y="1072294"/>
                  <a:ext cx="18000" cy="1800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8">
            <p14:nvContentPartPr>
              <p14:cNvPr id="14" name="Ink 13">
                <a:extLst>
                  <a:ext uri="{FF2B5EF4-FFF2-40B4-BE49-F238E27FC236}">
                    <a16:creationId xmlns:a16="http://schemas.microsoft.com/office/drawing/2014/main" id="{2321B822-9E47-48A1-97A4-8980EB5B8E52}"/>
                  </a:ext>
                </a:extLst>
              </p14:cNvPr>
              <p14:cNvContentPartPr/>
              <p14:nvPr/>
            </p14:nvContentPartPr>
            <p14:xfrm>
              <a:off x="1568968" y="1099294"/>
              <a:ext cx="360" cy="360"/>
            </p14:xfrm>
          </p:contentPart>
        </mc:Choice>
        <mc:Fallback xmlns="">
          <p:pic>
            <p:nvPicPr>
              <p:cNvPr id="14" name="Ink 13">
                <a:extLst>
                  <a:ext uri="{FF2B5EF4-FFF2-40B4-BE49-F238E27FC236}">
                    <a16:creationId xmlns:a16="http://schemas.microsoft.com/office/drawing/2014/main" id="{2321B822-9E47-48A1-97A4-8980EB5B8E52}"/>
                  </a:ext>
                </a:extLst>
              </p:cNvPr>
              <p:cNvPicPr/>
              <p:nvPr/>
            </p:nvPicPr>
            <p:blipFill>
              <a:blip r:embed="rId4"/>
              <a:stretch>
                <a:fillRect/>
              </a:stretch>
            </p:blipFill>
            <p:spPr>
              <a:xfrm>
                <a:off x="1560328" y="1090294"/>
                <a:ext cx="18000" cy="18000"/>
              </a:xfrm>
              <a:prstGeom prst="rect">
                <a:avLst/>
              </a:prstGeom>
            </p:spPr>
          </p:pic>
        </mc:Fallback>
      </mc:AlternateContent>
      <p:grpSp>
        <p:nvGrpSpPr>
          <p:cNvPr id="20" name="Group 19">
            <a:extLst>
              <a:ext uri="{FF2B5EF4-FFF2-40B4-BE49-F238E27FC236}">
                <a16:creationId xmlns:a16="http://schemas.microsoft.com/office/drawing/2014/main" id="{324F4953-7EE3-472D-9904-FC9A3B8DA027}"/>
              </a:ext>
            </a:extLst>
          </p:cNvPr>
          <p:cNvGrpSpPr/>
          <p:nvPr/>
        </p:nvGrpSpPr>
        <p:grpSpPr>
          <a:xfrm>
            <a:off x="1365208" y="1222774"/>
            <a:ext cx="360" cy="360"/>
            <a:chOff x="1365208" y="1222774"/>
            <a:chExt cx="360" cy="360"/>
          </a:xfrm>
        </p:grpSpPr>
        <mc:AlternateContent xmlns:mc="http://schemas.openxmlformats.org/markup-compatibility/2006" xmlns:p14="http://schemas.microsoft.com/office/powerpoint/2010/main">
          <mc:Choice Requires="p14">
            <p:contentPart p14:bwMode="auto" r:id="rId9">
              <p14:nvContentPartPr>
                <p14:cNvPr id="15" name="Ink 14">
                  <a:extLst>
                    <a:ext uri="{FF2B5EF4-FFF2-40B4-BE49-F238E27FC236}">
                      <a16:creationId xmlns:a16="http://schemas.microsoft.com/office/drawing/2014/main" id="{0405DBFA-9210-43B0-A919-BE76A7316CB1}"/>
                    </a:ext>
                  </a:extLst>
                </p14:cNvPr>
                <p14:cNvContentPartPr/>
                <p14:nvPr/>
              </p14:nvContentPartPr>
              <p14:xfrm>
                <a:off x="1365208" y="1222774"/>
                <a:ext cx="360" cy="360"/>
              </p14:xfrm>
            </p:contentPart>
          </mc:Choice>
          <mc:Fallback xmlns="">
            <p:pic>
              <p:nvPicPr>
                <p:cNvPr id="15" name="Ink 14">
                  <a:extLst>
                    <a:ext uri="{FF2B5EF4-FFF2-40B4-BE49-F238E27FC236}">
                      <a16:creationId xmlns:a16="http://schemas.microsoft.com/office/drawing/2014/main" id="{0405DBFA-9210-43B0-A919-BE76A7316CB1}"/>
                    </a:ext>
                  </a:extLst>
                </p:cNvPr>
                <p:cNvPicPr/>
                <p:nvPr/>
              </p:nvPicPr>
              <p:blipFill>
                <a:blip r:embed="rId4"/>
                <a:stretch>
                  <a:fillRect/>
                </a:stretch>
              </p:blipFill>
              <p:spPr>
                <a:xfrm>
                  <a:off x="1356568" y="1214134"/>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6" name="Ink 15">
                  <a:extLst>
                    <a:ext uri="{FF2B5EF4-FFF2-40B4-BE49-F238E27FC236}">
                      <a16:creationId xmlns:a16="http://schemas.microsoft.com/office/drawing/2014/main" id="{CF4C35B2-8A1B-43F1-9B79-73F6017AD912}"/>
                    </a:ext>
                  </a:extLst>
                </p14:cNvPr>
                <p14:cNvContentPartPr/>
                <p14:nvPr/>
              </p14:nvContentPartPr>
              <p14:xfrm>
                <a:off x="1365208" y="1222774"/>
                <a:ext cx="360" cy="360"/>
              </p14:xfrm>
            </p:contentPart>
          </mc:Choice>
          <mc:Fallback xmlns="">
            <p:pic>
              <p:nvPicPr>
                <p:cNvPr id="16" name="Ink 15">
                  <a:extLst>
                    <a:ext uri="{FF2B5EF4-FFF2-40B4-BE49-F238E27FC236}">
                      <a16:creationId xmlns:a16="http://schemas.microsoft.com/office/drawing/2014/main" id="{CF4C35B2-8A1B-43F1-9B79-73F6017AD912}"/>
                    </a:ext>
                  </a:extLst>
                </p:cNvPr>
                <p:cNvPicPr/>
                <p:nvPr/>
              </p:nvPicPr>
              <p:blipFill>
                <a:blip r:embed="rId4"/>
                <a:stretch>
                  <a:fillRect/>
                </a:stretch>
              </p:blipFill>
              <p:spPr>
                <a:xfrm>
                  <a:off x="1356568" y="1214134"/>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7" name="Ink 16">
                  <a:extLst>
                    <a:ext uri="{FF2B5EF4-FFF2-40B4-BE49-F238E27FC236}">
                      <a16:creationId xmlns:a16="http://schemas.microsoft.com/office/drawing/2014/main" id="{212271EF-CC10-4DEE-BCC2-9F180F7CA5DE}"/>
                    </a:ext>
                  </a:extLst>
                </p14:cNvPr>
                <p14:cNvContentPartPr/>
                <p14:nvPr/>
              </p14:nvContentPartPr>
              <p14:xfrm>
                <a:off x="1365208" y="1222774"/>
                <a:ext cx="360" cy="360"/>
              </p14:xfrm>
            </p:contentPart>
          </mc:Choice>
          <mc:Fallback xmlns="">
            <p:pic>
              <p:nvPicPr>
                <p:cNvPr id="17" name="Ink 16">
                  <a:extLst>
                    <a:ext uri="{FF2B5EF4-FFF2-40B4-BE49-F238E27FC236}">
                      <a16:creationId xmlns:a16="http://schemas.microsoft.com/office/drawing/2014/main" id="{212271EF-CC10-4DEE-BCC2-9F180F7CA5DE}"/>
                    </a:ext>
                  </a:extLst>
                </p:cNvPr>
                <p:cNvPicPr/>
                <p:nvPr/>
              </p:nvPicPr>
              <p:blipFill>
                <a:blip r:embed="rId4"/>
                <a:stretch>
                  <a:fillRect/>
                </a:stretch>
              </p:blipFill>
              <p:spPr>
                <a:xfrm>
                  <a:off x="1356568" y="1214134"/>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8" name="Ink 17">
                  <a:extLst>
                    <a:ext uri="{FF2B5EF4-FFF2-40B4-BE49-F238E27FC236}">
                      <a16:creationId xmlns:a16="http://schemas.microsoft.com/office/drawing/2014/main" id="{120B9F96-62C3-421C-86B4-E81040CA37E4}"/>
                    </a:ext>
                  </a:extLst>
                </p14:cNvPr>
                <p14:cNvContentPartPr/>
                <p14:nvPr/>
              </p14:nvContentPartPr>
              <p14:xfrm>
                <a:off x="1365208" y="1222774"/>
                <a:ext cx="360" cy="360"/>
              </p14:xfrm>
            </p:contentPart>
          </mc:Choice>
          <mc:Fallback xmlns="">
            <p:pic>
              <p:nvPicPr>
                <p:cNvPr id="18" name="Ink 17">
                  <a:extLst>
                    <a:ext uri="{FF2B5EF4-FFF2-40B4-BE49-F238E27FC236}">
                      <a16:creationId xmlns:a16="http://schemas.microsoft.com/office/drawing/2014/main" id="{120B9F96-62C3-421C-86B4-E81040CA37E4}"/>
                    </a:ext>
                  </a:extLst>
                </p:cNvPr>
                <p:cNvPicPr/>
                <p:nvPr/>
              </p:nvPicPr>
              <p:blipFill>
                <a:blip r:embed="rId4"/>
                <a:stretch>
                  <a:fillRect/>
                </a:stretch>
              </p:blipFill>
              <p:spPr>
                <a:xfrm>
                  <a:off x="1356568" y="1214134"/>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9" name="Ink 18">
                  <a:extLst>
                    <a:ext uri="{FF2B5EF4-FFF2-40B4-BE49-F238E27FC236}">
                      <a16:creationId xmlns:a16="http://schemas.microsoft.com/office/drawing/2014/main" id="{FFC2E564-3951-4CEE-BB31-88D4929AF36A}"/>
                    </a:ext>
                  </a:extLst>
                </p14:cNvPr>
                <p14:cNvContentPartPr/>
                <p14:nvPr/>
              </p14:nvContentPartPr>
              <p14:xfrm>
                <a:off x="1365208" y="1222774"/>
                <a:ext cx="360" cy="360"/>
              </p14:xfrm>
            </p:contentPart>
          </mc:Choice>
          <mc:Fallback xmlns="">
            <p:pic>
              <p:nvPicPr>
                <p:cNvPr id="19" name="Ink 18">
                  <a:extLst>
                    <a:ext uri="{FF2B5EF4-FFF2-40B4-BE49-F238E27FC236}">
                      <a16:creationId xmlns:a16="http://schemas.microsoft.com/office/drawing/2014/main" id="{FFC2E564-3951-4CEE-BB31-88D4929AF36A}"/>
                    </a:ext>
                  </a:extLst>
                </p:cNvPr>
                <p:cNvPicPr/>
                <p:nvPr/>
              </p:nvPicPr>
              <p:blipFill>
                <a:blip r:embed="rId4"/>
                <a:stretch>
                  <a:fillRect/>
                </a:stretch>
              </p:blipFill>
              <p:spPr>
                <a:xfrm>
                  <a:off x="1356568" y="1214134"/>
                  <a:ext cx="18000" cy="18000"/>
                </a:xfrm>
                <a:prstGeom prst="rect">
                  <a:avLst/>
                </a:prstGeom>
              </p:spPr>
            </p:pic>
          </mc:Fallback>
        </mc:AlternateContent>
      </p:grpSp>
    </p:spTree>
    <p:extLst>
      <p:ext uri="{BB962C8B-B14F-4D97-AF65-F5344CB8AC3E}">
        <p14:creationId xmlns:p14="http://schemas.microsoft.com/office/powerpoint/2010/main" val="27697435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6"/>
              </a:gs>
              <a:gs pos="25000">
                <a:schemeClr val="accent6"/>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483F7440-2D02-4290-A0A8-9799B82F45E6}"/>
              </a:ext>
            </a:extLst>
          </p:cNvPr>
          <p:cNvSpPr>
            <a:spLocks noGrp="1"/>
          </p:cNvSpPr>
          <p:nvPr>
            <p:ph type="title"/>
          </p:nvPr>
        </p:nvSpPr>
        <p:spPr>
          <a:xfrm>
            <a:off x="640079" y="2053641"/>
            <a:ext cx="3669161" cy="2760098"/>
          </a:xfrm>
        </p:spPr>
        <p:txBody>
          <a:bodyPr>
            <a:normAutofit/>
          </a:bodyPr>
          <a:lstStyle/>
          <a:p>
            <a:r>
              <a:rPr lang="en-GB">
                <a:solidFill>
                  <a:srgbClr val="FFFFFF"/>
                </a:solidFill>
              </a:rPr>
              <a:t>   Coughs and Sneezes spread diseases !</a:t>
            </a:r>
          </a:p>
        </p:txBody>
      </p:sp>
      <p:sp>
        <p:nvSpPr>
          <p:cNvPr id="3" name="Content Placeholder 2">
            <a:extLst>
              <a:ext uri="{FF2B5EF4-FFF2-40B4-BE49-F238E27FC236}">
                <a16:creationId xmlns:a16="http://schemas.microsoft.com/office/drawing/2014/main" id="{AAE0A59B-957A-4095-B6B8-1A684DEFC415}"/>
              </a:ext>
            </a:extLst>
          </p:cNvPr>
          <p:cNvSpPr>
            <a:spLocks noGrp="1"/>
          </p:cNvSpPr>
          <p:nvPr>
            <p:ph idx="1"/>
          </p:nvPr>
        </p:nvSpPr>
        <p:spPr>
          <a:xfrm>
            <a:off x="6090574" y="271849"/>
            <a:ext cx="5306084" cy="5760651"/>
          </a:xfrm>
        </p:spPr>
        <p:txBody>
          <a:bodyPr anchor="ctr">
            <a:normAutofit/>
          </a:bodyPr>
          <a:lstStyle/>
          <a:p>
            <a:r>
              <a:rPr lang="en-GB" sz="2400" dirty="0">
                <a:solidFill>
                  <a:srgbClr val="000000"/>
                </a:solidFill>
                <a:latin typeface="Arial Rounded MT Bold" panose="020F0704030504030204" pitchFamily="34" charset="0"/>
              </a:rPr>
              <a:t>Poorer children often got sick with infections . Why do you think this was ? </a:t>
            </a:r>
          </a:p>
          <a:p>
            <a:r>
              <a:rPr lang="en-GB" sz="2400" dirty="0">
                <a:solidFill>
                  <a:srgbClr val="000000"/>
                </a:solidFill>
                <a:latin typeface="Arial Rounded MT Bold" panose="020F0704030504030204" pitchFamily="34" charset="0"/>
              </a:rPr>
              <a:t>Children who caught  nasty infectious diseases like </a:t>
            </a:r>
            <a:r>
              <a:rPr lang="en-GB" sz="2400" dirty="0" err="1">
                <a:solidFill>
                  <a:srgbClr val="000000"/>
                </a:solidFill>
                <a:latin typeface="Arial Rounded MT Bold" panose="020F0704030504030204" pitchFamily="34" charset="0"/>
              </a:rPr>
              <a:t>measles,chicken</a:t>
            </a:r>
            <a:r>
              <a:rPr lang="en-GB" sz="2400" dirty="0">
                <a:solidFill>
                  <a:srgbClr val="000000"/>
                </a:solidFill>
                <a:latin typeface="Arial Rounded MT Bold" panose="020F0704030504030204" pitchFamily="34" charset="0"/>
              </a:rPr>
              <a:t> pox ,scarlet fever and diphtheria had to spend 6 weeks in an isolation hospital.</a:t>
            </a:r>
          </a:p>
          <a:p>
            <a:r>
              <a:rPr lang="en-GB" sz="2400" dirty="0">
                <a:solidFill>
                  <a:srgbClr val="000000"/>
                </a:solidFill>
                <a:latin typeface="Arial Rounded MT Bold" panose="020F0704030504030204" pitchFamily="34" charset="0"/>
              </a:rPr>
              <a:t>Children were excluded if their </a:t>
            </a:r>
            <a:r>
              <a:rPr lang="en-GB" sz="2400" dirty="0" err="1">
                <a:solidFill>
                  <a:srgbClr val="000000"/>
                </a:solidFill>
                <a:latin typeface="Arial Rounded MT Bold" panose="020F0704030504030204" pitchFamily="34" charset="0"/>
              </a:rPr>
              <a:t>heads,hands</a:t>
            </a:r>
            <a:r>
              <a:rPr lang="en-GB" sz="2400" dirty="0">
                <a:solidFill>
                  <a:srgbClr val="000000"/>
                </a:solidFill>
                <a:latin typeface="Arial Rounded MT Bold" panose="020F0704030504030204" pitchFamily="34" charset="0"/>
              </a:rPr>
              <a:t> or faces  were dirty.</a:t>
            </a:r>
          </a:p>
          <a:p>
            <a:endParaRPr lang="en-GB" sz="2400" dirty="0">
              <a:solidFill>
                <a:srgbClr val="000000"/>
              </a:solidFill>
            </a:endParaRPr>
          </a:p>
        </p:txBody>
      </p:sp>
    </p:spTree>
    <p:extLst>
      <p:ext uri="{BB962C8B-B14F-4D97-AF65-F5344CB8AC3E}">
        <p14:creationId xmlns:p14="http://schemas.microsoft.com/office/powerpoint/2010/main" val="21062981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6C2E80F-49A6-4372-B103-219D417A55E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A043742-A015-443C-9965-70B2045EE821}"/>
              </a:ext>
            </a:extLst>
          </p:cNvPr>
          <p:cNvSpPr>
            <a:spLocks noGrp="1"/>
          </p:cNvSpPr>
          <p:nvPr>
            <p:ph type="title"/>
          </p:nvPr>
        </p:nvSpPr>
        <p:spPr>
          <a:xfrm>
            <a:off x="863029" y="1012004"/>
            <a:ext cx="3416158" cy="4795408"/>
          </a:xfrm>
        </p:spPr>
        <p:txBody>
          <a:bodyPr>
            <a:normAutofit/>
          </a:bodyPr>
          <a:lstStyle/>
          <a:p>
            <a:r>
              <a:rPr lang="en-GB" sz="3400">
                <a:solidFill>
                  <a:srgbClr val="FFFFFF"/>
                </a:solidFill>
                <a:latin typeface="Arial Rounded MT Bold" panose="020F0704030504030204" pitchFamily="34" charset="0"/>
              </a:rPr>
              <a:t>What did the pupils learn at Christchurch?</a:t>
            </a:r>
          </a:p>
        </p:txBody>
      </p:sp>
      <p:graphicFrame>
        <p:nvGraphicFramePr>
          <p:cNvPr id="5" name="Content Placeholder 2">
            <a:extLst>
              <a:ext uri="{FF2B5EF4-FFF2-40B4-BE49-F238E27FC236}">
                <a16:creationId xmlns:a16="http://schemas.microsoft.com/office/drawing/2014/main" id="{873FF6BF-3D7F-48F0-9487-702A147EA2AE}"/>
              </a:ext>
            </a:extLst>
          </p:cNvPr>
          <p:cNvGraphicFramePr>
            <a:graphicFrameLocks noGrp="1"/>
          </p:cNvGraphicFramePr>
          <p:nvPr>
            <p:ph idx="1"/>
            <p:extLst>
              <p:ext uri="{D42A27DB-BD31-4B8C-83A1-F6EECF244321}">
                <p14:modId xmlns:p14="http://schemas.microsoft.com/office/powerpoint/2010/main" val="3221417989"/>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782258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56F5174-31D9-4DBB-AAB7-A1FD7BDB135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AE113210-7872-481A-ADE6-3A05CCAF5EB2}"/>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BF119E98-A4DA-4CBD-88E2-1ACCB33CD19B}"/>
              </a:ext>
            </a:extLst>
          </p:cNvPr>
          <p:cNvSpPr>
            <a:spLocks noGrp="1"/>
          </p:cNvSpPr>
          <p:nvPr>
            <p:ph type="title"/>
          </p:nvPr>
        </p:nvSpPr>
        <p:spPr>
          <a:xfrm>
            <a:off x="6094105" y="802955"/>
            <a:ext cx="4977976" cy="1454051"/>
          </a:xfrm>
        </p:spPr>
        <p:txBody>
          <a:bodyPr>
            <a:normAutofit/>
          </a:bodyPr>
          <a:lstStyle/>
          <a:p>
            <a:r>
              <a:rPr lang="en-GB">
                <a:solidFill>
                  <a:srgbClr val="000000"/>
                </a:solidFill>
                <a:latin typeface="Arial Rounded MT Bold" panose="020F0704030504030204" pitchFamily="34" charset="0"/>
              </a:rPr>
              <a:t>Rewards </a:t>
            </a:r>
          </a:p>
        </p:txBody>
      </p:sp>
      <p:sp>
        <p:nvSpPr>
          <p:cNvPr id="14" name="Freeform 62">
            <a:extLst>
              <a:ext uri="{FF2B5EF4-FFF2-40B4-BE49-F238E27FC236}">
                <a16:creationId xmlns:a16="http://schemas.microsoft.com/office/drawing/2014/main" id="{F9A95BEE-6BB1-4A28-A8E6-A34B2E42EF8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A picture containing drawing&#10;&#10;Description automatically generated">
            <a:extLst>
              <a:ext uri="{FF2B5EF4-FFF2-40B4-BE49-F238E27FC236}">
                <a16:creationId xmlns:a16="http://schemas.microsoft.com/office/drawing/2014/main" id="{69E47335-B512-473F-B7AF-449187658B9F}"/>
              </a:ext>
            </a:extLst>
          </p:cNvPr>
          <p:cNvPicPr>
            <a:picLocks noChangeAspect="1"/>
          </p:cNvPicPr>
          <p:nvPr/>
        </p:nvPicPr>
        <p:blipFill rotWithShape="1">
          <a:blip r:embed="rId4">
            <a:alphaModFix/>
            <a:extLst>
              <a:ext uri="{28A0092B-C50C-407E-A947-70E740481C1C}">
                <a14:useLocalDpi xmlns:a14="http://schemas.microsoft.com/office/drawing/2010/main" val="0"/>
              </a:ext>
            </a:extLst>
          </a:blip>
          <a:srcRect r="1" b="1493"/>
          <a:stretch/>
        </p:blipFill>
        <p:spPr>
          <a:xfrm>
            <a:off x="20" y="907231"/>
            <a:ext cx="4838021" cy="5063738"/>
          </a:xfrm>
          <a:custGeom>
            <a:avLst/>
            <a:gdLst>
              <a:gd name="connsiteX0" fmla="*/ 2306172 w 4838041"/>
              <a:gd name="connsiteY0" fmla="*/ 0 h 5063738"/>
              <a:gd name="connsiteX1" fmla="*/ 4838041 w 4838041"/>
              <a:gd name="connsiteY1" fmla="*/ 2531869 h 5063738"/>
              <a:gd name="connsiteX2" fmla="*/ 2306172 w 4838041"/>
              <a:gd name="connsiteY2" fmla="*/ 5063738 h 5063738"/>
              <a:gd name="connsiteX3" fmla="*/ 79886 w 4838041"/>
              <a:gd name="connsiteY3" fmla="*/ 3738709 h 5063738"/>
              <a:gd name="connsiteX4" fmla="*/ 0 w 4838041"/>
              <a:gd name="connsiteY4" fmla="*/ 3572876 h 5063738"/>
              <a:gd name="connsiteX5" fmla="*/ 0 w 4838041"/>
              <a:gd name="connsiteY5" fmla="*/ 1490863 h 5063738"/>
              <a:gd name="connsiteX6" fmla="*/ 79886 w 4838041"/>
              <a:gd name="connsiteY6" fmla="*/ 1325030 h 5063738"/>
              <a:gd name="connsiteX7" fmla="*/ 2306172 w 4838041"/>
              <a:gd name="connsiteY7" fmla="*/ 0 h 5063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effectLst>
            <a:softEdge rad="0"/>
          </a:effectLst>
        </p:spPr>
      </p:pic>
      <p:sp>
        <p:nvSpPr>
          <p:cNvPr id="3" name="Content Placeholder 2">
            <a:extLst>
              <a:ext uri="{FF2B5EF4-FFF2-40B4-BE49-F238E27FC236}">
                <a16:creationId xmlns:a16="http://schemas.microsoft.com/office/drawing/2014/main" id="{4F056AEF-78DB-4353-912D-2DA8D9C2F332}"/>
              </a:ext>
            </a:extLst>
          </p:cNvPr>
          <p:cNvSpPr>
            <a:spLocks noGrp="1"/>
          </p:cNvSpPr>
          <p:nvPr>
            <p:ph idx="1"/>
          </p:nvPr>
        </p:nvSpPr>
        <p:spPr>
          <a:xfrm>
            <a:off x="6090574" y="2007974"/>
            <a:ext cx="4977578" cy="4052998"/>
          </a:xfrm>
        </p:spPr>
        <p:txBody>
          <a:bodyPr anchor="ctr">
            <a:normAutofit fontScale="92500"/>
          </a:bodyPr>
          <a:lstStyle/>
          <a:p>
            <a:endParaRPr lang="en-GB" sz="1600" dirty="0">
              <a:solidFill>
                <a:srgbClr val="000000"/>
              </a:solidFill>
              <a:latin typeface="Arial Rounded MT Bold" panose="020F0704030504030204" pitchFamily="34" charset="0"/>
            </a:endParaRPr>
          </a:p>
          <a:p>
            <a:r>
              <a:rPr lang="en-GB" sz="2000" dirty="0">
                <a:solidFill>
                  <a:srgbClr val="000000"/>
                </a:solidFill>
                <a:latin typeface="Arial Rounded MT Bold" panose="020F0704030504030204" pitchFamily="34" charset="0"/>
              </a:rPr>
              <a:t>Prizegiving was a regular feature of school life </a:t>
            </a:r>
          </a:p>
          <a:p>
            <a:endParaRPr lang="en-GB" sz="2000" dirty="0">
              <a:solidFill>
                <a:srgbClr val="000000"/>
              </a:solidFill>
              <a:latin typeface="Arial Rounded MT Bold" panose="020F0704030504030204" pitchFamily="34" charset="0"/>
            </a:endParaRPr>
          </a:p>
          <a:p>
            <a:r>
              <a:rPr lang="en-GB" sz="2000" dirty="0">
                <a:solidFill>
                  <a:srgbClr val="000000"/>
                </a:solidFill>
                <a:latin typeface="Arial Rounded MT Bold" panose="020F0704030504030204" pitchFamily="34" charset="0"/>
              </a:rPr>
              <a:t>Prizegiving ceremonies were held in </a:t>
            </a:r>
            <a:r>
              <a:rPr lang="en-GB" sz="2000" dirty="0" err="1">
                <a:solidFill>
                  <a:srgbClr val="000000"/>
                </a:solidFill>
                <a:latin typeface="Arial Rounded MT Bold" panose="020F0704030504030204" pitchFamily="34" charset="0"/>
              </a:rPr>
              <a:t>Mapesbury</a:t>
            </a:r>
            <a:r>
              <a:rPr lang="en-GB" sz="2000" dirty="0">
                <a:solidFill>
                  <a:srgbClr val="000000"/>
                </a:solidFill>
                <a:latin typeface="Arial Rounded MT Bold" panose="020F0704030504030204" pitchFamily="34" charset="0"/>
              </a:rPr>
              <a:t> Hall</a:t>
            </a:r>
          </a:p>
          <a:p>
            <a:endParaRPr lang="en-GB" sz="2000" dirty="0">
              <a:solidFill>
                <a:srgbClr val="000000"/>
              </a:solidFill>
              <a:latin typeface="Arial Rounded MT Bold" panose="020F0704030504030204" pitchFamily="34" charset="0"/>
            </a:endParaRPr>
          </a:p>
          <a:p>
            <a:r>
              <a:rPr lang="en-GB" sz="2000" dirty="0">
                <a:solidFill>
                  <a:srgbClr val="000000"/>
                </a:solidFill>
                <a:latin typeface="Arial Rounded MT Bold" panose="020F0704030504030204" pitchFamily="34" charset="0"/>
              </a:rPr>
              <a:t>There were prizes for pupils with very good attendance and achievement .</a:t>
            </a:r>
          </a:p>
          <a:p>
            <a:endParaRPr lang="en-GB" sz="2000" dirty="0">
              <a:solidFill>
                <a:srgbClr val="000000"/>
              </a:solidFill>
              <a:latin typeface="Arial Rounded MT Bold" panose="020F0704030504030204" pitchFamily="34" charset="0"/>
            </a:endParaRPr>
          </a:p>
          <a:p>
            <a:r>
              <a:rPr lang="en-GB" sz="2000" dirty="0">
                <a:solidFill>
                  <a:srgbClr val="000000"/>
                </a:solidFill>
                <a:latin typeface="Arial Rounded MT Bold" panose="020F0704030504030204" pitchFamily="34" charset="0"/>
              </a:rPr>
              <a:t>High attendance was rewarded with a half day holiday.</a:t>
            </a:r>
          </a:p>
        </p:txBody>
      </p:sp>
    </p:spTree>
    <p:extLst>
      <p:ext uri="{BB962C8B-B14F-4D97-AF65-F5344CB8AC3E}">
        <p14:creationId xmlns:p14="http://schemas.microsoft.com/office/powerpoint/2010/main" val="312245238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08634-44E3-4B15-9E27-77D8F418103E}"/>
              </a:ext>
            </a:extLst>
          </p:cNvPr>
          <p:cNvSpPr>
            <a:spLocks noGrp="1"/>
          </p:cNvSpPr>
          <p:nvPr>
            <p:ph type="title"/>
          </p:nvPr>
        </p:nvSpPr>
        <p:spPr>
          <a:xfrm>
            <a:off x="801098" y="1396289"/>
            <a:ext cx="6387102" cy="1325563"/>
          </a:xfrm>
        </p:spPr>
        <p:txBody>
          <a:bodyPr>
            <a:normAutofit/>
          </a:bodyPr>
          <a:lstStyle/>
          <a:p>
            <a:r>
              <a:rPr lang="en-GB"/>
              <a:t>…………..and Punishments</a:t>
            </a:r>
          </a:p>
        </p:txBody>
      </p:sp>
      <p:sp>
        <p:nvSpPr>
          <p:cNvPr id="3" name="Content Placeholder 2">
            <a:extLst>
              <a:ext uri="{FF2B5EF4-FFF2-40B4-BE49-F238E27FC236}">
                <a16:creationId xmlns:a16="http://schemas.microsoft.com/office/drawing/2014/main" id="{540D33A9-C35B-4274-AE21-D2F768C6AB3D}"/>
              </a:ext>
            </a:extLst>
          </p:cNvPr>
          <p:cNvSpPr>
            <a:spLocks noGrp="1"/>
          </p:cNvSpPr>
          <p:nvPr>
            <p:ph idx="1"/>
          </p:nvPr>
        </p:nvSpPr>
        <p:spPr>
          <a:xfrm>
            <a:off x="805542" y="2871982"/>
            <a:ext cx="6382657" cy="3181684"/>
          </a:xfrm>
        </p:spPr>
        <p:txBody>
          <a:bodyPr anchor="t">
            <a:normAutofit/>
          </a:bodyPr>
          <a:lstStyle/>
          <a:p>
            <a:r>
              <a:rPr lang="en-GB" sz="1800">
                <a:latin typeface="Arial Rounded MT Bold" panose="020F0704030504030204" pitchFamily="34" charset="0"/>
              </a:rPr>
              <a:t>Most of the pupils at Christchurch were well behaved .</a:t>
            </a:r>
          </a:p>
          <a:p>
            <a:r>
              <a:rPr lang="en-GB" sz="1800">
                <a:latin typeface="Arial Rounded MT Bold" panose="020F0704030504030204" pitchFamily="34" charset="0"/>
              </a:rPr>
              <a:t>Boys who broke the rules or played truant would be caned by the Headmaster .</a:t>
            </a:r>
          </a:p>
          <a:p>
            <a:r>
              <a:rPr lang="en-GB" sz="1800">
                <a:latin typeface="Arial Rounded MT Bold" panose="020F0704030504030204" pitchFamily="34" charset="0"/>
              </a:rPr>
              <a:t>We don’t know what punishments the girls received at Christchurch</a:t>
            </a:r>
          </a:p>
          <a:p>
            <a:r>
              <a:rPr lang="en-GB" sz="1800">
                <a:latin typeface="Arial Rounded MT Bold" panose="020F0704030504030204" pitchFamily="34" charset="0"/>
              </a:rPr>
              <a:t>In many Victorian schools children who didn’t know their letters or wrote with their left hand had to sit in the corner and wear a dunce’s hat .. </a:t>
            </a:r>
          </a:p>
        </p:txBody>
      </p:sp>
      <p:sp>
        <p:nvSpPr>
          <p:cNvPr id="72" name="Freeform: Shape 71">
            <a:extLst>
              <a:ext uri="{FF2B5EF4-FFF2-40B4-BE49-F238E27FC236}">
                <a16:creationId xmlns:a16="http://schemas.microsoft.com/office/drawing/2014/main" id="{2C6A2225-94AF-4BC4-98F4-77746E7B10A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25108" y="1"/>
            <a:ext cx="4666892" cy="3612937"/>
          </a:xfrm>
          <a:custGeom>
            <a:avLst/>
            <a:gdLst>
              <a:gd name="connsiteX0" fmla="*/ 192227 w 4666892"/>
              <a:gd name="connsiteY0" fmla="*/ 0 h 3612937"/>
              <a:gd name="connsiteX1" fmla="*/ 4666892 w 4666892"/>
              <a:gd name="connsiteY1" fmla="*/ 0 h 3612937"/>
              <a:gd name="connsiteX2" fmla="*/ 4666892 w 4666892"/>
              <a:gd name="connsiteY2" fmla="*/ 2643684 h 3612937"/>
              <a:gd name="connsiteX3" fmla="*/ 4657487 w 4666892"/>
              <a:gd name="connsiteY3" fmla="*/ 2656262 h 3612937"/>
              <a:gd name="connsiteX4" fmla="*/ 2628900 w 4666892"/>
              <a:gd name="connsiteY4" fmla="*/ 3612937 h 3612937"/>
              <a:gd name="connsiteX5" fmla="*/ 0 w 4666892"/>
              <a:gd name="connsiteY5" fmla="*/ 984037 h 3612937"/>
              <a:gd name="connsiteX6" fmla="*/ 118190 w 4666892"/>
              <a:gd name="connsiteY6" fmla="*/ 202283 h 3612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66892" h="3612937">
                <a:moveTo>
                  <a:pt x="192227" y="0"/>
                </a:moveTo>
                <a:lnTo>
                  <a:pt x="4666892" y="0"/>
                </a:lnTo>
                <a:lnTo>
                  <a:pt x="4666892" y="2643684"/>
                </a:lnTo>
                <a:lnTo>
                  <a:pt x="4657487" y="2656262"/>
                </a:lnTo>
                <a:cubicBezTo>
                  <a:pt x="4175308" y="3240527"/>
                  <a:pt x="3445594" y="3612937"/>
                  <a:pt x="2628900" y="3612937"/>
                </a:cubicBezTo>
                <a:cubicBezTo>
                  <a:pt x="1176999" y="3612937"/>
                  <a:pt x="0" y="2435938"/>
                  <a:pt x="0" y="984037"/>
                </a:cubicBezTo>
                <a:cubicBezTo>
                  <a:pt x="0" y="711806"/>
                  <a:pt x="41379" y="449239"/>
                  <a:pt x="118190" y="2022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4" name="Freeform: Shape 73">
            <a:extLst>
              <a:ext uri="{FF2B5EF4-FFF2-40B4-BE49-F238E27FC236}">
                <a16:creationId xmlns:a16="http://schemas.microsoft.com/office/drawing/2014/main" id="{46EA0402-5843-4D53-BF9C-BE720581206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89830" y="1"/>
            <a:ext cx="4502173" cy="3448219"/>
          </a:xfrm>
          <a:custGeom>
            <a:avLst/>
            <a:gdLst>
              <a:gd name="connsiteX0" fmla="*/ 205627 w 4502173"/>
              <a:gd name="connsiteY0" fmla="*/ 0 h 3448219"/>
              <a:gd name="connsiteX1" fmla="*/ 4502173 w 4502173"/>
              <a:gd name="connsiteY1" fmla="*/ 0 h 3448219"/>
              <a:gd name="connsiteX2" fmla="*/ 4502173 w 4502173"/>
              <a:gd name="connsiteY2" fmla="*/ 2368934 h 3448219"/>
              <a:gd name="connsiteX3" fmla="*/ 4365663 w 4502173"/>
              <a:gd name="connsiteY3" fmla="*/ 2551486 h 3448219"/>
              <a:gd name="connsiteX4" fmla="*/ 2464181 w 4502173"/>
              <a:gd name="connsiteY4" fmla="*/ 3448219 h 3448219"/>
              <a:gd name="connsiteX5" fmla="*/ 0 w 4502173"/>
              <a:gd name="connsiteY5" fmla="*/ 984038 h 3448219"/>
              <a:gd name="connsiteX6" fmla="*/ 193648 w 4502173"/>
              <a:gd name="connsiteY6" fmla="*/ 24867 h 3448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2173" h="3448219">
                <a:moveTo>
                  <a:pt x="205627" y="0"/>
                </a:moveTo>
                <a:lnTo>
                  <a:pt x="4502173" y="0"/>
                </a:lnTo>
                <a:lnTo>
                  <a:pt x="4502173" y="2368934"/>
                </a:lnTo>
                <a:lnTo>
                  <a:pt x="4365663" y="2551486"/>
                </a:lnTo>
                <a:cubicBezTo>
                  <a:pt x="3913696" y="3099144"/>
                  <a:pt x="3229704" y="3448219"/>
                  <a:pt x="2464181" y="3448219"/>
                </a:cubicBezTo>
                <a:cubicBezTo>
                  <a:pt x="1103251" y="3448219"/>
                  <a:pt x="0" y="2344968"/>
                  <a:pt x="0" y="984038"/>
                </a:cubicBezTo>
                <a:cubicBezTo>
                  <a:pt x="0" y="643806"/>
                  <a:pt x="68954" y="319678"/>
                  <a:pt x="193648" y="2486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close up of a mans face&#10;&#10;Description automatically generated">
            <a:extLst>
              <a:ext uri="{FF2B5EF4-FFF2-40B4-BE49-F238E27FC236}">
                <a16:creationId xmlns:a16="http://schemas.microsoft.com/office/drawing/2014/main" id="{01C2EF9B-5498-4CF4-8067-2BC8CB8B06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39880" y="197802"/>
            <a:ext cx="1038632" cy="2674180"/>
          </a:xfrm>
          <a:prstGeom prst="rect">
            <a:avLst/>
          </a:prstGeom>
        </p:spPr>
      </p:pic>
      <p:sp>
        <p:nvSpPr>
          <p:cNvPr id="76" name="Freeform: Shape 75">
            <a:extLst>
              <a:ext uri="{FF2B5EF4-FFF2-40B4-BE49-F238E27FC236}">
                <a16:creationId xmlns:a16="http://schemas.microsoft.com/office/drawing/2014/main" id="{648F5915-2CE1-4F74-88C5-D4366893D2D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4737" y="3918051"/>
            <a:ext cx="3587263" cy="2939948"/>
          </a:xfrm>
          <a:custGeom>
            <a:avLst/>
            <a:gdLst>
              <a:gd name="connsiteX0" fmla="*/ 2070613 w 3587263"/>
              <a:gd name="connsiteY0" fmla="*/ 0 h 2939948"/>
              <a:gd name="connsiteX1" fmla="*/ 3534758 w 3587263"/>
              <a:gd name="connsiteY1" fmla="*/ 606469 h 2939948"/>
              <a:gd name="connsiteX2" fmla="*/ 3587263 w 3587263"/>
              <a:gd name="connsiteY2" fmla="*/ 664240 h 2939948"/>
              <a:gd name="connsiteX3" fmla="*/ 3587263 w 3587263"/>
              <a:gd name="connsiteY3" fmla="*/ 2939948 h 2939948"/>
              <a:gd name="connsiteX4" fmla="*/ 193241 w 3587263"/>
              <a:gd name="connsiteY4" fmla="*/ 2939948 h 2939948"/>
              <a:gd name="connsiteX5" fmla="*/ 162719 w 3587263"/>
              <a:gd name="connsiteY5" fmla="*/ 2876589 h 2939948"/>
              <a:gd name="connsiteX6" fmla="*/ 0 w 3587263"/>
              <a:gd name="connsiteY6" fmla="*/ 2070613 h 2939948"/>
              <a:gd name="connsiteX7" fmla="*/ 2070613 w 3587263"/>
              <a:gd name="connsiteY7" fmla="*/ 0 h 29399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87263" h="2939948">
                <a:moveTo>
                  <a:pt x="2070613" y="0"/>
                </a:moveTo>
                <a:cubicBezTo>
                  <a:pt x="2642397" y="0"/>
                  <a:pt x="3160050" y="231761"/>
                  <a:pt x="3534758" y="606469"/>
                </a:cubicBezTo>
                <a:lnTo>
                  <a:pt x="3587263" y="664240"/>
                </a:lnTo>
                <a:lnTo>
                  <a:pt x="3587263" y="2939948"/>
                </a:lnTo>
                <a:lnTo>
                  <a:pt x="193241" y="2939948"/>
                </a:lnTo>
                <a:lnTo>
                  <a:pt x="162719" y="2876589"/>
                </a:lnTo>
                <a:cubicBezTo>
                  <a:pt x="57940" y="2628865"/>
                  <a:pt x="0" y="2356505"/>
                  <a:pt x="0" y="2070613"/>
                </a:cubicBezTo>
                <a:cubicBezTo>
                  <a:pt x="0" y="927045"/>
                  <a:pt x="927045" y="0"/>
                  <a:pt x="2070613"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8" name="Freeform: Shape 77">
            <a:extLst>
              <a:ext uri="{FF2B5EF4-FFF2-40B4-BE49-F238E27FC236}">
                <a16:creationId xmlns:a16="http://schemas.microsoft.com/office/drawing/2014/main" id="{91B43EC4-7D6F-44CA-82DD-103883D2366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8827" y="4082142"/>
            <a:ext cx="3423175" cy="2775859"/>
          </a:xfrm>
          <a:custGeom>
            <a:avLst/>
            <a:gdLst>
              <a:gd name="connsiteX0" fmla="*/ 1906524 w 3423175"/>
              <a:gd name="connsiteY0" fmla="*/ 0 h 2775859"/>
              <a:gd name="connsiteX1" fmla="*/ 3377691 w 3423175"/>
              <a:gd name="connsiteY1" fmla="*/ 693798 h 2775859"/>
              <a:gd name="connsiteX2" fmla="*/ 3423175 w 3423175"/>
              <a:gd name="connsiteY2" fmla="*/ 754624 h 2775859"/>
              <a:gd name="connsiteX3" fmla="*/ 3423175 w 3423175"/>
              <a:gd name="connsiteY3" fmla="*/ 2775859 h 2775859"/>
              <a:gd name="connsiteX4" fmla="*/ 211114 w 3423175"/>
              <a:gd name="connsiteY4" fmla="*/ 2775859 h 2775859"/>
              <a:gd name="connsiteX5" fmla="*/ 149824 w 3423175"/>
              <a:gd name="connsiteY5" fmla="*/ 2648629 h 2775859"/>
              <a:gd name="connsiteX6" fmla="*/ 0 w 3423175"/>
              <a:gd name="connsiteY6" fmla="*/ 1906524 h 2775859"/>
              <a:gd name="connsiteX7" fmla="*/ 1906524 w 3423175"/>
              <a:gd name="connsiteY7" fmla="*/ 0 h 2775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3175" h="2775859">
                <a:moveTo>
                  <a:pt x="1906524" y="0"/>
                </a:moveTo>
                <a:cubicBezTo>
                  <a:pt x="2498805" y="0"/>
                  <a:pt x="3028006" y="270078"/>
                  <a:pt x="3377691" y="693798"/>
                </a:cubicBezTo>
                <a:lnTo>
                  <a:pt x="3423175" y="754624"/>
                </a:lnTo>
                <a:lnTo>
                  <a:pt x="3423175" y="2775859"/>
                </a:lnTo>
                <a:lnTo>
                  <a:pt x="211114" y="2775859"/>
                </a:lnTo>
                <a:lnTo>
                  <a:pt x="149824" y="2648629"/>
                </a:lnTo>
                <a:cubicBezTo>
                  <a:pt x="53349" y="2420536"/>
                  <a:pt x="0" y="2169760"/>
                  <a:pt x="0" y="1906524"/>
                </a:cubicBezTo>
                <a:cubicBezTo>
                  <a:pt x="0" y="853580"/>
                  <a:pt x="853580" y="0"/>
                  <a:pt x="1906524"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erson standing next to another person&#10;&#10;Description automatically generated">
            <a:extLst>
              <a:ext uri="{FF2B5EF4-FFF2-40B4-BE49-F238E27FC236}">
                <a16:creationId xmlns:a16="http://schemas.microsoft.com/office/drawing/2014/main" id="{1486C033-D279-44D8-AD4B-6435F61B2FF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92063" y="4769963"/>
            <a:ext cx="1482745" cy="1922936"/>
          </a:xfrm>
          <a:prstGeom prst="rect">
            <a:avLst/>
          </a:prstGeom>
        </p:spPr>
      </p:pic>
    </p:spTree>
    <p:extLst>
      <p:ext uri="{BB962C8B-B14F-4D97-AF65-F5344CB8AC3E}">
        <p14:creationId xmlns:p14="http://schemas.microsoft.com/office/powerpoint/2010/main" val="401521835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A133A-7A89-451D-88CC-08DB4F70F269}"/>
              </a:ext>
            </a:extLst>
          </p:cNvPr>
          <p:cNvSpPr>
            <a:spLocks noGrp="1"/>
          </p:cNvSpPr>
          <p:nvPr>
            <p:ph type="title"/>
          </p:nvPr>
        </p:nvSpPr>
        <p:spPr/>
        <p:txBody>
          <a:bodyPr/>
          <a:lstStyle/>
          <a:p>
            <a:r>
              <a:rPr lang="en-GB" dirty="0">
                <a:latin typeface="Arial Rounded MT Bold" panose="020F0704030504030204" pitchFamily="34" charset="0"/>
              </a:rPr>
              <a:t>Christchurch in The First World War </a:t>
            </a:r>
          </a:p>
        </p:txBody>
      </p:sp>
      <p:pic>
        <p:nvPicPr>
          <p:cNvPr id="5" name="Content Placeholder 4" descr="A group of people in uniform&#10;&#10;Description automatically generated">
            <a:extLst>
              <a:ext uri="{FF2B5EF4-FFF2-40B4-BE49-F238E27FC236}">
                <a16:creationId xmlns:a16="http://schemas.microsoft.com/office/drawing/2014/main" id="{E7FB820F-BA34-4362-A724-896B6CA06084}"/>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736106" y="2653272"/>
            <a:ext cx="2857500" cy="2143125"/>
          </a:xfrm>
        </p:spPr>
      </p:pic>
      <p:sp>
        <p:nvSpPr>
          <p:cNvPr id="6" name="TextBox 5">
            <a:extLst>
              <a:ext uri="{FF2B5EF4-FFF2-40B4-BE49-F238E27FC236}">
                <a16:creationId xmlns:a16="http://schemas.microsoft.com/office/drawing/2014/main" id="{25BDDC69-B186-47F1-B84E-29F091C768E2}"/>
              </a:ext>
            </a:extLst>
          </p:cNvPr>
          <p:cNvSpPr txBox="1"/>
          <p:nvPr/>
        </p:nvSpPr>
        <p:spPr>
          <a:xfrm>
            <a:off x="322729" y="1996888"/>
            <a:ext cx="3913095" cy="1200329"/>
          </a:xfrm>
          <a:prstGeom prst="rect">
            <a:avLst/>
          </a:prstGeom>
          <a:noFill/>
        </p:spPr>
        <p:txBody>
          <a:bodyPr wrap="square" rtlCol="0">
            <a:spAutoFit/>
          </a:bodyPr>
          <a:lstStyle/>
          <a:p>
            <a:r>
              <a:rPr lang="en-GB" dirty="0">
                <a:latin typeface="Arial Rounded MT Bold" panose="020F0704030504030204" pitchFamily="34" charset="0"/>
              </a:rPr>
              <a:t>Lots of families moved away as they needed to work in the munitions factories. </a:t>
            </a:r>
          </a:p>
          <a:p>
            <a:r>
              <a:rPr lang="en-GB" dirty="0">
                <a:latin typeface="Arial Rounded MT Bold" panose="020F0704030504030204" pitchFamily="34" charset="0"/>
              </a:rPr>
              <a:t>The school roll dropped to 132 </a:t>
            </a:r>
          </a:p>
        </p:txBody>
      </p:sp>
      <p:sp>
        <p:nvSpPr>
          <p:cNvPr id="7" name="TextBox 6">
            <a:extLst>
              <a:ext uri="{FF2B5EF4-FFF2-40B4-BE49-F238E27FC236}">
                <a16:creationId xmlns:a16="http://schemas.microsoft.com/office/drawing/2014/main" id="{B368085B-6A9C-4825-BAE7-B2A2821A87C6}"/>
              </a:ext>
            </a:extLst>
          </p:cNvPr>
          <p:cNvSpPr txBox="1"/>
          <p:nvPr/>
        </p:nvSpPr>
        <p:spPr>
          <a:xfrm>
            <a:off x="7261411" y="1690688"/>
            <a:ext cx="4202205" cy="923330"/>
          </a:xfrm>
          <a:prstGeom prst="rect">
            <a:avLst/>
          </a:prstGeom>
          <a:noFill/>
        </p:spPr>
        <p:txBody>
          <a:bodyPr wrap="square" rtlCol="0">
            <a:spAutoFit/>
          </a:bodyPr>
          <a:lstStyle/>
          <a:p>
            <a:r>
              <a:rPr lang="en-GB" dirty="0">
                <a:latin typeface="Arial Rounded MT Bold" panose="020F0704030504030204" pitchFamily="34" charset="0"/>
              </a:rPr>
              <a:t>Even the poor children gave money to charities to send cigarettes to the soldiers at the Front. </a:t>
            </a:r>
          </a:p>
        </p:txBody>
      </p:sp>
      <p:sp>
        <p:nvSpPr>
          <p:cNvPr id="8" name="TextBox 7">
            <a:extLst>
              <a:ext uri="{FF2B5EF4-FFF2-40B4-BE49-F238E27FC236}">
                <a16:creationId xmlns:a16="http://schemas.microsoft.com/office/drawing/2014/main" id="{D4504389-7C30-4956-85AC-9185CFBBCDAA}"/>
              </a:ext>
            </a:extLst>
          </p:cNvPr>
          <p:cNvSpPr txBox="1"/>
          <p:nvPr/>
        </p:nvSpPr>
        <p:spPr>
          <a:xfrm>
            <a:off x="324970" y="3724835"/>
            <a:ext cx="3469342" cy="1200329"/>
          </a:xfrm>
          <a:prstGeom prst="rect">
            <a:avLst/>
          </a:prstGeom>
          <a:noFill/>
        </p:spPr>
        <p:txBody>
          <a:bodyPr wrap="square" rtlCol="0">
            <a:spAutoFit/>
          </a:bodyPr>
          <a:lstStyle/>
          <a:p>
            <a:r>
              <a:rPr lang="en-GB" dirty="0">
                <a:latin typeface="Arial Rounded MT Bold" panose="020F0704030504030204" pitchFamily="34" charset="0"/>
              </a:rPr>
              <a:t>There was hardly any fuel and the school could not be heated . It was very </a:t>
            </a:r>
            <a:r>
              <a:rPr lang="en-GB" dirty="0" err="1">
                <a:latin typeface="Arial Rounded MT Bold" panose="020F0704030504030204" pitchFamily="34" charset="0"/>
              </a:rPr>
              <a:t>very</a:t>
            </a:r>
            <a:r>
              <a:rPr lang="en-GB" dirty="0">
                <a:latin typeface="Arial Rounded MT Bold" panose="020F0704030504030204" pitchFamily="34" charset="0"/>
              </a:rPr>
              <a:t> cold.</a:t>
            </a:r>
          </a:p>
        </p:txBody>
      </p:sp>
      <p:pic>
        <p:nvPicPr>
          <p:cNvPr id="10" name="Picture 9" descr="An old photo of a person&#10;&#10;Description automatically generated">
            <a:extLst>
              <a:ext uri="{FF2B5EF4-FFF2-40B4-BE49-F238E27FC236}">
                <a16:creationId xmlns:a16="http://schemas.microsoft.com/office/drawing/2014/main" id="{857F9F89-24DD-4727-9F7F-DBA1183DF8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94922" y="1654077"/>
            <a:ext cx="2428875" cy="1885950"/>
          </a:xfrm>
          <a:prstGeom prst="rect">
            <a:avLst/>
          </a:prstGeom>
        </p:spPr>
      </p:pic>
      <p:sp>
        <p:nvSpPr>
          <p:cNvPr id="13" name="TextBox 12">
            <a:extLst>
              <a:ext uri="{FF2B5EF4-FFF2-40B4-BE49-F238E27FC236}">
                <a16:creationId xmlns:a16="http://schemas.microsoft.com/office/drawing/2014/main" id="{DDFCEDE7-573C-446C-A085-FDADD6FC5F3E}"/>
              </a:ext>
            </a:extLst>
          </p:cNvPr>
          <p:cNvSpPr txBox="1"/>
          <p:nvPr/>
        </p:nvSpPr>
        <p:spPr>
          <a:xfrm flipH="1">
            <a:off x="6594662" y="4990681"/>
            <a:ext cx="5183842" cy="923330"/>
          </a:xfrm>
          <a:prstGeom prst="rect">
            <a:avLst/>
          </a:prstGeom>
          <a:noFill/>
        </p:spPr>
        <p:txBody>
          <a:bodyPr wrap="square" rtlCol="0">
            <a:spAutoFit/>
          </a:bodyPr>
          <a:lstStyle/>
          <a:p>
            <a:r>
              <a:rPr lang="en-GB" dirty="0">
                <a:latin typeface="Arial Rounded MT Bold" panose="020F0704030504030204" pitchFamily="34" charset="0"/>
              </a:rPr>
              <a:t>Pupils raised money to help the Dollis Hill Hospital where injured soldiers went to convalesce</a:t>
            </a:r>
          </a:p>
        </p:txBody>
      </p:sp>
      <p:pic>
        <p:nvPicPr>
          <p:cNvPr id="15" name="Picture 14" descr="A room filled with people&#10;&#10;Description automatically generated">
            <a:extLst>
              <a:ext uri="{FF2B5EF4-FFF2-40B4-BE49-F238E27FC236}">
                <a16:creationId xmlns:a16="http://schemas.microsoft.com/office/drawing/2014/main" id="{A9EA2FFE-2ED1-4F96-81CA-0D305ECB92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11438" y="4663486"/>
            <a:ext cx="2343150" cy="1952625"/>
          </a:xfrm>
          <a:prstGeom prst="rect">
            <a:avLst/>
          </a:prstGeom>
        </p:spPr>
      </p:pic>
    </p:spTree>
    <p:extLst>
      <p:ext uri="{BB962C8B-B14F-4D97-AF65-F5344CB8AC3E}">
        <p14:creationId xmlns:p14="http://schemas.microsoft.com/office/powerpoint/2010/main" val="141967477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3216" y="1587282"/>
            <a:ext cx="2629267" cy="3124636"/>
          </a:xfrm>
          <a:prstGeom prst="rect">
            <a:avLst/>
          </a:prstGeom>
        </p:spPr>
      </p:pic>
      <p:sp>
        <p:nvSpPr>
          <p:cNvPr id="5" name="TextBox 4"/>
          <p:cNvSpPr txBox="1"/>
          <p:nvPr/>
        </p:nvSpPr>
        <p:spPr>
          <a:xfrm>
            <a:off x="3860800" y="2349500"/>
            <a:ext cx="7391400" cy="1938992"/>
          </a:xfrm>
          <a:prstGeom prst="rect">
            <a:avLst/>
          </a:prstGeom>
          <a:noFill/>
        </p:spPr>
        <p:txBody>
          <a:bodyPr wrap="square" rtlCol="0">
            <a:spAutoFit/>
          </a:bodyPr>
          <a:lstStyle/>
          <a:p>
            <a:r>
              <a:rPr lang="en-GB" sz="6000" dirty="0" smtClean="0">
                <a:solidFill>
                  <a:srgbClr val="00B050"/>
                </a:solidFill>
                <a:latin typeface="Century Gothic" panose="020B0502020202020204" pitchFamily="34" charset="0"/>
              </a:rPr>
              <a:t>Going for </a:t>
            </a:r>
            <a:r>
              <a:rPr lang="en-GB" sz="6000" b="1" dirty="0" smtClean="0">
                <a:solidFill>
                  <a:srgbClr val="FFC000"/>
                </a:solidFill>
                <a:latin typeface="Century Gothic" panose="020B0502020202020204" pitchFamily="34" charset="0"/>
              </a:rPr>
              <a:t>GOLD</a:t>
            </a:r>
            <a:r>
              <a:rPr lang="en-GB" sz="6000" dirty="0" smtClean="0">
                <a:latin typeface="Century Gothic" panose="020B0502020202020204" pitchFamily="34" charset="0"/>
              </a:rPr>
              <a:t> </a:t>
            </a:r>
            <a:r>
              <a:rPr lang="en-GB" sz="6000" dirty="0" smtClean="0">
                <a:solidFill>
                  <a:srgbClr val="00B050"/>
                </a:solidFill>
                <a:latin typeface="Century Gothic" panose="020B0502020202020204" pitchFamily="34" charset="0"/>
              </a:rPr>
              <a:t>with faith</a:t>
            </a:r>
            <a:endParaRPr lang="en-GB" sz="6000" dirty="0">
              <a:solidFill>
                <a:srgbClr val="00B050"/>
              </a:solidFill>
              <a:latin typeface="Century Gothic" panose="020B0502020202020204" pitchFamily="34" charset="0"/>
            </a:endParaRPr>
          </a:p>
        </p:txBody>
      </p:sp>
    </p:spTree>
    <p:extLst>
      <p:ext uri="{BB962C8B-B14F-4D97-AF65-F5344CB8AC3E}">
        <p14:creationId xmlns:p14="http://schemas.microsoft.com/office/powerpoint/2010/main" val="23333915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49F5B1-72BB-49E0-A8B3-F845300042A4}"/>
              </a:ext>
            </a:extLst>
          </p:cNvPr>
          <p:cNvSpPr>
            <a:spLocks noGrp="1"/>
          </p:cNvSpPr>
          <p:nvPr>
            <p:ph type="title"/>
          </p:nvPr>
        </p:nvSpPr>
        <p:spPr/>
        <p:txBody>
          <a:bodyPr/>
          <a:lstStyle/>
          <a:p>
            <a:r>
              <a:rPr lang="en-GB" dirty="0"/>
              <a:t> And finally …….. A song ! </a:t>
            </a:r>
          </a:p>
        </p:txBody>
      </p:sp>
      <p:sp>
        <p:nvSpPr>
          <p:cNvPr id="3" name="Content Placeholder 2">
            <a:extLst>
              <a:ext uri="{FF2B5EF4-FFF2-40B4-BE49-F238E27FC236}">
                <a16:creationId xmlns:a16="http://schemas.microsoft.com/office/drawing/2014/main" id="{2433DDC0-026F-4584-963A-13B34AF0BA68}"/>
              </a:ext>
            </a:extLst>
          </p:cNvPr>
          <p:cNvSpPr>
            <a:spLocks noGrp="1"/>
          </p:cNvSpPr>
          <p:nvPr>
            <p:ph idx="1"/>
          </p:nvPr>
        </p:nvSpPr>
        <p:spPr/>
        <p:txBody>
          <a:bodyPr/>
          <a:lstStyle/>
          <a:p>
            <a:r>
              <a:rPr lang="en-GB" dirty="0">
                <a:hlinkClick r:id="rId3"/>
              </a:rPr>
              <a:t>https://www.youtube.com/watch?v=aXOcArf8seg</a:t>
            </a:r>
            <a:endParaRPr lang="en-GB" dirty="0"/>
          </a:p>
          <a:p>
            <a:endParaRPr lang="en-GB" dirty="0"/>
          </a:p>
        </p:txBody>
      </p:sp>
    </p:spTree>
    <p:extLst>
      <p:ext uri="{BB962C8B-B14F-4D97-AF65-F5344CB8AC3E}">
        <p14:creationId xmlns:p14="http://schemas.microsoft.com/office/powerpoint/2010/main" val="205313781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525</TotalTime>
  <Words>3020</Words>
  <Application>Microsoft Office PowerPoint</Application>
  <PresentationFormat>Widescreen</PresentationFormat>
  <Paragraphs>255</Paragraphs>
  <Slides>22</Slides>
  <Notes>22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Arial Rounded MT Bold</vt:lpstr>
      <vt:lpstr>Calibri</vt:lpstr>
      <vt:lpstr>Calibri Light</vt:lpstr>
      <vt:lpstr>Century Gothic</vt:lpstr>
      <vt:lpstr>Office Theme</vt:lpstr>
      <vt:lpstr>PowerPoint Presentation</vt:lpstr>
      <vt:lpstr>PowerPoint Presentation</vt:lpstr>
      <vt:lpstr>In 1889 Queen Victoria was on the throne </vt:lpstr>
      <vt:lpstr>Education in early Victorian Times – until 1844</vt:lpstr>
      <vt:lpstr>How education changed in Queen Victoria’s reign </vt:lpstr>
      <vt:lpstr> More changes</vt:lpstr>
      <vt:lpstr>Finally in 1880…</vt:lpstr>
      <vt:lpstr> The early years of  Christchurch Brondesbury </vt:lpstr>
      <vt:lpstr>The Boys’ School </vt:lpstr>
      <vt:lpstr>The Girls’ School </vt:lpstr>
      <vt:lpstr> Christchurch Children : 1906 </vt:lpstr>
      <vt:lpstr>Undated photo : Christchurch girls </vt:lpstr>
      <vt:lpstr>Undated Photo: Christchurch boys </vt:lpstr>
      <vt:lpstr>What Was School Life Like in Victorian Times? </vt:lpstr>
      <vt:lpstr>Life at Christchurch in the early days.</vt:lpstr>
      <vt:lpstr>   Coughs and Sneezes spread diseases !</vt:lpstr>
      <vt:lpstr>What did the pupils learn at Christchurch?</vt:lpstr>
      <vt:lpstr>Rewards </vt:lpstr>
      <vt:lpstr>…………..and Punishments</vt:lpstr>
      <vt:lpstr>Christchurch in The First World War </vt:lpstr>
      <vt:lpstr>PowerPoint Presentation</vt:lpstr>
      <vt:lpstr> And finally …….. A song !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Alison Schulte</dc:creator>
  <cp:lastModifiedBy>James Kelly</cp:lastModifiedBy>
  <cp:revision>19</cp:revision>
  <cp:lastPrinted>2019-11-28T17:56:10Z</cp:lastPrinted>
  <dcterms:created xsi:type="dcterms:W3CDTF">2019-11-27T00:09:33Z</dcterms:created>
  <dcterms:modified xsi:type="dcterms:W3CDTF">2019-11-28T18:06:54Z</dcterms:modified>
</cp:coreProperties>
</file>