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5" r:id="rId1"/>
  </p:sldMasterIdLst>
  <p:sldIdLst>
    <p:sldId id="257" r:id="rId2"/>
    <p:sldId id="258" r:id="rId3"/>
    <p:sldId id="259" r:id="rId4"/>
    <p:sldId id="261" r:id="rId5"/>
    <p:sldId id="262"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p:cViewPr varScale="1">
        <p:scale>
          <a:sx n="74" d="100"/>
          <a:sy n="74" d="100"/>
        </p:scale>
        <p:origin x="56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89E6E889-AD84-494D-95FF-03E97ECDFBA8}" type="datetimeFigureOut">
              <a:rPr lang="en-GB" smtClean="0"/>
              <a:t>05/05/2020</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98337821-0596-4FEA-A065-2758D04123A9}"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852192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9E6E889-AD84-494D-95FF-03E97ECDFBA8}" type="datetimeFigureOut">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337821-0596-4FEA-A065-2758D04123A9}" type="slidenum">
              <a:rPr lang="en-GB" smtClean="0"/>
              <a:t>‹#›</a:t>
            </a:fld>
            <a:endParaRPr lang="en-GB"/>
          </a:p>
        </p:txBody>
      </p:sp>
    </p:spTree>
    <p:extLst>
      <p:ext uri="{BB962C8B-B14F-4D97-AF65-F5344CB8AC3E}">
        <p14:creationId xmlns:p14="http://schemas.microsoft.com/office/powerpoint/2010/main" val="15421857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9E6E889-AD84-494D-95FF-03E97ECDFBA8}" type="datetimeFigureOut">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337821-0596-4FEA-A065-2758D04123A9}"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33669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9E6E889-AD84-494D-95FF-03E97ECDFBA8}" type="datetimeFigureOut">
              <a:rPr lang="en-GB" smtClean="0"/>
              <a:t>05/05/2020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337821-0596-4FEA-A065-2758D04123A9}" type="slidenum">
              <a:rPr lang="en-GB" smtClean="0"/>
              <a:t>‹#›</a:t>
            </a:fld>
            <a:endParaRPr lang="en-GB"/>
          </a:p>
        </p:txBody>
      </p:sp>
    </p:spTree>
    <p:extLst>
      <p:ext uri="{BB962C8B-B14F-4D97-AF65-F5344CB8AC3E}">
        <p14:creationId xmlns:p14="http://schemas.microsoft.com/office/powerpoint/2010/main" val="2242875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9E6E889-AD84-494D-95FF-03E97ECDFBA8}" type="datetimeFigureOut">
              <a:rPr lang="en-GB" smtClean="0"/>
              <a:t>05/05/2020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8337821-0596-4FEA-A065-2758D04123A9}"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96714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9E6E889-AD84-494D-95FF-03E97ECDFBA8}" type="datetimeFigureOut">
              <a:rPr lang="en-GB" smtClean="0"/>
              <a:t>05/05/2020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8337821-0596-4FEA-A065-2758D04123A9}"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86854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E6E889-AD84-494D-95FF-03E97ECDFBA8}" type="datetimeFigureOut">
              <a:rPr lang="en-GB" smtClean="0"/>
              <a:t>05/05/2020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8337821-0596-4FEA-A065-2758D04123A9}" type="slidenum">
              <a:rPr lang="en-GB" smtClean="0"/>
              <a:t>‹#›</a:t>
            </a:fld>
            <a:endParaRPr lang="en-GB"/>
          </a:p>
        </p:txBody>
      </p:sp>
    </p:spTree>
    <p:extLst>
      <p:ext uri="{BB962C8B-B14F-4D97-AF65-F5344CB8AC3E}">
        <p14:creationId xmlns:p14="http://schemas.microsoft.com/office/powerpoint/2010/main" val="8069596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9E6E889-AD84-494D-95FF-03E97ECDFBA8}" type="datetimeFigureOut">
              <a:rPr lang="en-GB" smtClean="0"/>
              <a:t>05/05/2020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337821-0596-4FEA-A065-2758D04123A9}"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97554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9E6E889-AD84-494D-95FF-03E97ECDFBA8}" type="datetimeFigureOut">
              <a:rPr lang="en-GB" smtClean="0"/>
              <a:t>05/05/2020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337821-0596-4FEA-A065-2758D04123A9}" type="slidenum">
              <a:rPr lang="en-GB" smtClean="0"/>
              <a:t>‹#›</a:t>
            </a:fld>
            <a:endParaRPr lang="en-GB"/>
          </a:p>
        </p:txBody>
      </p:sp>
    </p:spTree>
    <p:extLst>
      <p:ext uri="{BB962C8B-B14F-4D97-AF65-F5344CB8AC3E}">
        <p14:creationId xmlns:p14="http://schemas.microsoft.com/office/powerpoint/2010/main" val="1977986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9E6E889-AD84-494D-95FF-03E97ECDFBA8}" type="datetimeFigureOut">
              <a:rPr lang="en-GB" smtClean="0"/>
              <a:t>05/05/2020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337821-0596-4FEA-A065-2758D04123A9}" type="slidenum">
              <a:rPr lang="en-GB" smtClean="0"/>
              <a:t>‹#›</a:t>
            </a:fld>
            <a:endParaRPr lang="en-GB"/>
          </a:p>
        </p:txBody>
      </p:sp>
    </p:spTree>
    <p:extLst>
      <p:ext uri="{BB962C8B-B14F-4D97-AF65-F5344CB8AC3E}">
        <p14:creationId xmlns:p14="http://schemas.microsoft.com/office/powerpoint/2010/main" val="964064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9E6E889-AD84-494D-95FF-03E97ECDFBA8}" type="datetimeFigureOut">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337821-0596-4FEA-A065-2758D04123A9}"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203573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9E6E889-AD84-494D-95FF-03E97ECDFBA8}" type="datetimeFigureOut">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337821-0596-4FEA-A065-2758D04123A9}"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197225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9E6E889-AD84-494D-95FF-03E97ECDFBA8}" type="datetimeFigureOut">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337821-0596-4FEA-A065-2758D04123A9}" type="slidenum">
              <a:rPr lang="en-GB" smtClean="0"/>
              <a:t>‹#›</a:t>
            </a:fld>
            <a:endParaRPr lang="en-GB"/>
          </a:p>
        </p:txBody>
      </p:sp>
    </p:spTree>
    <p:extLst>
      <p:ext uri="{BB962C8B-B14F-4D97-AF65-F5344CB8AC3E}">
        <p14:creationId xmlns:p14="http://schemas.microsoft.com/office/powerpoint/2010/main" val="13428158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9E6E889-AD84-494D-95FF-03E97ECDFBA8}" type="datetimeFigureOut">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337821-0596-4FEA-A065-2758D04123A9}"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91441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9E6E889-AD84-494D-95FF-03E97ECDFBA8}" type="datetimeFigureOut">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337821-0596-4FEA-A065-2758D04123A9}"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204584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9E6E889-AD84-494D-95FF-03E97ECDFBA8}" type="datetimeFigureOut">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337821-0596-4FEA-A065-2758D04123A9}"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631106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9E6E889-AD84-494D-95FF-03E97ECDFBA8}" type="datetimeFigureOut">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337821-0596-4FEA-A065-2758D04123A9}"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39186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9E6E889-AD84-494D-95FF-03E97ECDFBA8}" type="datetimeFigureOut">
              <a:rPr lang="en-GB" smtClean="0"/>
              <a:t>05/05/2020</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8337821-0596-4FEA-A065-2758D04123A9}" type="slidenum">
              <a:rPr lang="en-GB" smtClean="0"/>
              <a:t>‹#›</a:t>
            </a:fld>
            <a:endParaRPr lang="en-GB"/>
          </a:p>
        </p:txBody>
      </p:sp>
    </p:spTree>
    <p:extLst>
      <p:ext uri="{BB962C8B-B14F-4D97-AF65-F5344CB8AC3E}">
        <p14:creationId xmlns:p14="http://schemas.microsoft.com/office/powerpoint/2010/main" val="1890200682"/>
      </p:ext>
    </p:extLst>
  </p:cSld>
  <p:clrMap bg1="lt1" tx1="dk1" bg2="lt2" tx2="dk2" accent1="accent1" accent2="accent2" accent3="accent3" accent4="accent4" accent5="accent5" accent6="accent6" hlink="hlink" folHlink="folHlink"/>
  <p:sldLayoutIdLst>
    <p:sldLayoutId id="2147483786" r:id="rId1"/>
    <p:sldLayoutId id="2147483787" r:id="rId2"/>
    <p:sldLayoutId id="2147483788" r:id="rId3"/>
    <p:sldLayoutId id="2147483789" r:id="rId4"/>
    <p:sldLayoutId id="2147483790" r:id="rId5"/>
    <p:sldLayoutId id="2147483791" r:id="rId6"/>
    <p:sldLayoutId id="2147483792" r:id="rId7"/>
    <p:sldLayoutId id="2147483793" r:id="rId8"/>
    <p:sldLayoutId id="2147483794" r:id="rId9"/>
    <p:sldLayoutId id="2147483795" r:id="rId10"/>
    <p:sldLayoutId id="2147483796" r:id="rId11"/>
    <p:sldLayoutId id="2147483797" r:id="rId12"/>
    <p:sldLayoutId id="2147483798" r:id="rId13"/>
    <p:sldLayoutId id="2147483799" r:id="rId14"/>
    <p:sldLayoutId id="2147483800" r:id="rId15"/>
    <p:sldLayoutId id="2147483801" r:id="rId16"/>
    <p:sldLayoutId id="2147483802"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8.xml"/><Relationship Id="rId1" Type="http://schemas.openxmlformats.org/officeDocument/2006/relationships/video" Target="https://www.youtube.com/embed/CkbxUfy4sNo"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10ulsLtoQA0"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Wales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31104" y="2557463"/>
            <a:ext cx="5529791" cy="3317875"/>
          </a:xfrm>
        </p:spPr>
      </p:pic>
    </p:spTree>
    <p:extLst>
      <p:ext uri="{BB962C8B-B14F-4D97-AF65-F5344CB8AC3E}">
        <p14:creationId xmlns:p14="http://schemas.microsoft.com/office/powerpoint/2010/main" val="1041162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387719"/>
            <a:ext cx="3932237" cy="911180"/>
          </a:xfrm>
        </p:spPr>
        <p:txBody>
          <a:bodyPr/>
          <a:lstStyle/>
          <a:p>
            <a:pPr algn="ctr"/>
            <a:r>
              <a:rPr lang="en-GB" dirty="0" smtClean="0"/>
              <a:t>Wales</a:t>
            </a:r>
            <a:endParaRPr lang="en-GB" dirty="0"/>
          </a:p>
        </p:txBody>
      </p:sp>
      <p:pic>
        <p:nvPicPr>
          <p:cNvPr id="7" name="CkbxUfy4sNo"/>
          <p:cNvPicPr>
            <a:picLocks noGrp="1" noRot="1" noChangeAspect="1"/>
          </p:cNvPicPr>
          <p:nvPr>
            <p:ph idx="1"/>
            <a:videoFile r:link="rId1"/>
          </p:nvPr>
        </p:nvPicPr>
        <p:blipFill>
          <a:blip r:embed="rId3"/>
          <a:stretch>
            <a:fillRect/>
          </a:stretch>
        </p:blipFill>
        <p:spPr>
          <a:xfrm>
            <a:off x="5867400" y="2143125"/>
            <a:ext cx="4572000" cy="2571750"/>
          </a:xfrm>
          <a:prstGeom prst="rect">
            <a:avLst/>
          </a:prstGeom>
        </p:spPr>
      </p:pic>
      <p:sp>
        <p:nvSpPr>
          <p:cNvPr id="4" name="Text Placeholder 3"/>
          <p:cNvSpPr>
            <a:spLocks noGrp="1"/>
          </p:cNvSpPr>
          <p:nvPr>
            <p:ph type="body" sz="half" idx="2"/>
          </p:nvPr>
        </p:nvSpPr>
        <p:spPr/>
        <p:txBody>
          <a:bodyPr>
            <a:normAutofit fontScale="70000" lnSpcReduction="20000"/>
          </a:bodyPr>
          <a:lstStyle/>
          <a:p>
            <a:pPr algn="ctr"/>
            <a:r>
              <a:rPr lang="en-GB" dirty="0" smtClean="0"/>
              <a:t>Wales is a southwest country of the United Kingdom, its capital is Cardiff and is also its biggest city. Their official languages are Welsh and English. The Welsh name of Wales is </a:t>
            </a:r>
            <a:r>
              <a:rPr lang="en-GB" dirty="0" err="1" smtClean="0"/>
              <a:t>Cymru</a:t>
            </a:r>
            <a:r>
              <a:rPr lang="en-GB" dirty="0" smtClean="0"/>
              <a:t> (which means fellow countrymen).</a:t>
            </a:r>
          </a:p>
          <a:p>
            <a:pPr algn="ctr"/>
            <a:r>
              <a:rPr lang="en-GB" dirty="0" smtClean="0"/>
              <a:t> The population was estimated to be around 3 100 000 people in 2018.</a:t>
            </a:r>
          </a:p>
          <a:p>
            <a:pPr algn="ctr"/>
            <a:r>
              <a:rPr lang="en-GB" dirty="0" smtClean="0"/>
              <a:t>The country is known for its coasts and its Celtic culture.</a:t>
            </a:r>
          </a:p>
          <a:p>
            <a:pPr algn="ctr"/>
            <a:r>
              <a:rPr lang="en-GB" dirty="0" smtClean="0"/>
              <a:t>Wales is also known for its national teams in sports as football and rugby.</a:t>
            </a:r>
          </a:p>
          <a:p>
            <a:pPr algn="ctr"/>
            <a:r>
              <a:rPr lang="en-GB" dirty="0" smtClean="0"/>
              <a:t>Wales was ruled by England from the year 1284 and officially annexed into Britain by the “ Laws in Wales Acts 1535 and 1542” or “Act of Union” Since 1301 the union was symbolised by calling the </a:t>
            </a:r>
            <a:r>
              <a:rPr lang="en-GB" dirty="0"/>
              <a:t>C</a:t>
            </a:r>
            <a:r>
              <a:rPr lang="en-GB" dirty="0" smtClean="0"/>
              <a:t>rown Prince of England, the Prince of Wales</a:t>
            </a:r>
          </a:p>
        </p:txBody>
      </p:sp>
    </p:spTree>
    <p:extLst>
      <p:ext uri="{BB962C8B-B14F-4D97-AF65-F5344CB8AC3E}">
        <p14:creationId xmlns:p14="http://schemas.microsoft.com/office/powerpoint/2010/main" val="37561478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27733"/>
            <a:ext cx="9601196" cy="1303867"/>
          </a:xfrm>
        </p:spPr>
        <p:txBody>
          <a:bodyPr/>
          <a:lstStyle/>
          <a:p>
            <a:pPr algn="ctr"/>
            <a:r>
              <a:rPr lang="en-GB" dirty="0" smtClean="0"/>
              <a:t>Nice places to see in the Wales</a:t>
            </a:r>
            <a:endParaRPr lang="en-GB" dirty="0"/>
          </a:p>
        </p:txBody>
      </p:sp>
      <p:pic>
        <p:nvPicPr>
          <p:cNvPr id="12" name="10ulsLtoQA0"/>
          <p:cNvPicPr>
            <a:picLocks noGrp="1" noRot="1" noChangeAspect="1"/>
          </p:cNvPicPr>
          <p:nvPr>
            <p:ph idx="1"/>
            <a:videoFile r:link="rId1"/>
          </p:nvPr>
        </p:nvPicPr>
        <p:blipFill>
          <a:blip r:embed="rId3"/>
          <a:stretch>
            <a:fillRect/>
          </a:stretch>
        </p:blipFill>
        <p:spPr>
          <a:xfrm>
            <a:off x="2271713" y="2434107"/>
            <a:ext cx="7648575" cy="3558706"/>
          </a:xfrm>
          <a:prstGeom prst="rect">
            <a:avLst/>
          </a:prstGeom>
        </p:spPr>
      </p:pic>
    </p:spTree>
    <p:extLst>
      <p:ext uri="{BB962C8B-B14F-4D97-AF65-F5344CB8AC3E}">
        <p14:creationId xmlns:p14="http://schemas.microsoft.com/office/powerpoint/2010/main" val="965656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987425"/>
            <a:ext cx="3932237" cy="614966"/>
          </a:xfrm>
        </p:spPr>
        <p:txBody>
          <a:bodyPr/>
          <a:lstStyle/>
          <a:p>
            <a:pPr algn="ctr"/>
            <a:r>
              <a:rPr lang="en-GB" dirty="0" smtClean="0"/>
              <a:t>Caernarfon Castle</a:t>
            </a:r>
            <a:endParaRPr lang="en-GB"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56400" y="2381250"/>
            <a:ext cx="2794000" cy="2095500"/>
          </a:xfrm>
        </p:spPr>
      </p:pic>
      <p:sp>
        <p:nvSpPr>
          <p:cNvPr id="4" name="Text Placeholder 3"/>
          <p:cNvSpPr>
            <a:spLocks noGrp="1"/>
          </p:cNvSpPr>
          <p:nvPr>
            <p:ph type="body" sz="half" idx="2"/>
          </p:nvPr>
        </p:nvSpPr>
        <p:spPr>
          <a:xfrm>
            <a:off x="839787" y="2419618"/>
            <a:ext cx="3932237" cy="1922172"/>
          </a:xfrm>
        </p:spPr>
        <p:txBody>
          <a:bodyPr>
            <a:normAutofit lnSpcReduction="10000"/>
          </a:bodyPr>
          <a:lstStyle/>
          <a:p>
            <a:pPr algn="ctr"/>
            <a:r>
              <a:rPr lang="en-GB" dirty="0" smtClean="0"/>
              <a:t>Despite its massive size, Caernarfon Castle was never completed. King Edward I of England had construction start on it in 1283, and massive amounts of money were spent on it until work was finished in 1330. While some parts of it were never finished, the castle served as an important military fortification up to the English Civil War.</a:t>
            </a:r>
            <a:endParaRPr lang="en-GB" dirty="0"/>
          </a:p>
        </p:txBody>
      </p:sp>
    </p:spTree>
    <p:extLst>
      <p:ext uri="{BB962C8B-B14F-4D97-AF65-F5344CB8AC3E}">
        <p14:creationId xmlns:p14="http://schemas.microsoft.com/office/powerpoint/2010/main" val="891064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6" y="1094704"/>
            <a:ext cx="3932237" cy="602087"/>
          </a:xfrm>
        </p:spPr>
        <p:txBody>
          <a:bodyPr/>
          <a:lstStyle/>
          <a:p>
            <a:pPr algn="ctr"/>
            <a:r>
              <a:rPr lang="en-GB" dirty="0" smtClean="0"/>
              <a:t>Welsh </a:t>
            </a:r>
            <a:r>
              <a:rPr lang="en-GB" dirty="0" err="1" smtClean="0"/>
              <a:t>cawl</a:t>
            </a:r>
            <a:endParaRPr lang="en-GB"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18138" y="2082738"/>
            <a:ext cx="5470525" cy="2692524"/>
          </a:xfrm>
        </p:spPr>
      </p:pic>
      <p:sp>
        <p:nvSpPr>
          <p:cNvPr id="4" name="Text Placeholder 3"/>
          <p:cNvSpPr>
            <a:spLocks noGrp="1"/>
          </p:cNvSpPr>
          <p:nvPr>
            <p:ph type="body" sz="half" idx="2"/>
          </p:nvPr>
        </p:nvSpPr>
        <p:spPr>
          <a:xfrm>
            <a:off x="839787" y="2237705"/>
            <a:ext cx="3932237" cy="3811588"/>
          </a:xfrm>
        </p:spPr>
        <p:txBody>
          <a:bodyPr/>
          <a:lstStyle/>
          <a:p>
            <a:pPr algn="ctr"/>
            <a:r>
              <a:rPr lang="en-GB" dirty="0" err="1" smtClean="0"/>
              <a:t>Cawl</a:t>
            </a:r>
            <a:r>
              <a:rPr lang="en-GB" dirty="0" smtClean="0"/>
              <a:t> is traditionally a hearty dish made of meat and any vegetables available. There are many recipes often handed down through the family and vary from town to town throughout Wales. The dish is also known as ‘</a:t>
            </a:r>
            <a:r>
              <a:rPr lang="en-GB" dirty="0" err="1" smtClean="0"/>
              <a:t>lobscows</a:t>
            </a:r>
            <a:r>
              <a:rPr lang="en-GB" dirty="0" smtClean="0"/>
              <a:t>’ in areas of north Wales. It is often better the day after preparing when all the flavours have developed. It is served in some areas in a wooden bowl and eaten with a wooden spoon with chunks of homemade bread and Welsh cheese.</a:t>
            </a:r>
            <a:endParaRPr lang="en-GB" dirty="0"/>
          </a:p>
        </p:txBody>
      </p:sp>
    </p:spTree>
    <p:extLst>
      <p:ext uri="{BB962C8B-B14F-4D97-AF65-F5344CB8AC3E}">
        <p14:creationId xmlns:p14="http://schemas.microsoft.com/office/powerpoint/2010/main" val="133090236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docProps/app.xml><?xml version="1.0" encoding="utf-8"?>
<Properties xmlns="http://schemas.openxmlformats.org/officeDocument/2006/extended-properties" xmlns:vt="http://schemas.openxmlformats.org/officeDocument/2006/docPropsVTypes">
  <Template>Organic</Template>
  <TotalTime>94</TotalTime>
  <Words>298</Words>
  <Application>Microsoft Office PowerPoint</Application>
  <PresentationFormat>Widescreen</PresentationFormat>
  <Paragraphs>12</Paragraphs>
  <Slides>5</Slides>
  <Notes>0</Notes>
  <HiddenSlides>0</HiddenSlides>
  <MMClips>2</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Garamond</vt:lpstr>
      <vt:lpstr>Organic</vt:lpstr>
      <vt:lpstr>Wales </vt:lpstr>
      <vt:lpstr>Wales</vt:lpstr>
      <vt:lpstr>Nice places to see in the Wales</vt:lpstr>
      <vt:lpstr>Caernarfon Castle</vt:lpstr>
      <vt:lpstr>Welsh cawl</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Wales</dc:title>
  <dc:creator>Windows User</dc:creator>
  <cp:lastModifiedBy>Windows User</cp:lastModifiedBy>
  <cp:revision>10</cp:revision>
  <dcterms:created xsi:type="dcterms:W3CDTF">2020-05-05T17:42:44Z</dcterms:created>
  <dcterms:modified xsi:type="dcterms:W3CDTF">2020-05-05T19:17:29Z</dcterms:modified>
</cp:coreProperties>
</file>