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3" d="100"/>
          <a:sy n="63" d="100"/>
        </p:scale>
        <p:origin x="78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 name="Group 15">
            <a:extLst>
              <a:ext uri="{FF2B5EF4-FFF2-40B4-BE49-F238E27FC236}">
                <a16:creationId xmlns:a16="http://schemas.microsoft.com/office/drawing/2014/main" id="{948A5E28-7A62-4753-94BB-D2A28E07A382}"/>
              </a:ext>
            </a:extLst>
          </p:cNvPr>
          <p:cNvGrpSpPr/>
          <p:nvPr/>
        </p:nvGrpSpPr>
        <p:grpSpPr>
          <a:xfrm>
            <a:off x="0" y="-8467"/>
            <a:ext cx="12192005" cy="6866467"/>
            <a:chOff x="0" y="-8467"/>
            <a:chExt cx="12192005" cy="6866467"/>
          </a:xfrm>
        </p:grpSpPr>
        <p:sp>
          <p:nvSpPr>
            <p:cNvPr id="3" name="Freeform 14">
              <a:extLst>
                <a:ext uri="{FF2B5EF4-FFF2-40B4-BE49-F238E27FC236}">
                  <a16:creationId xmlns:a16="http://schemas.microsoft.com/office/drawing/2014/main" id="{C5396C9A-6F44-48A7-8921-883380BF5236}"/>
                </a:ext>
              </a:extLst>
            </p:cNvPr>
            <p:cNvSpPr/>
            <p:nvPr/>
          </p:nvSpPr>
          <p:spPr>
            <a:xfrm>
              <a:off x="0" y="-7863"/>
              <a:ext cx="863595" cy="5698065"/>
            </a:xfrm>
            <a:custGeom>
              <a:avLst/>
              <a:gdLst>
                <a:gd name="f0" fmla="val w"/>
                <a:gd name="f1" fmla="val h"/>
                <a:gd name="f2" fmla="val 0"/>
                <a:gd name="f3" fmla="val 863600"/>
                <a:gd name="f4" fmla="val 5698067"/>
                <a:gd name="f5" fmla="val 8467"/>
                <a:gd name="f6" fmla="val 16934"/>
                <a:gd name="f7" fmla="*/ f0 1 863600"/>
                <a:gd name="f8" fmla="*/ f1 1 5698067"/>
                <a:gd name="f9" fmla="val f2"/>
                <a:gd name="f10" fmla="val f3"/>
                <a:gd name="f11" fmla="val f4"/>
                <a:gd name="f12" fmla="+- f11 0 f9"/>
                <a:gd name="f13" fmla="+- f10 0 f9"/>
                <a:gd name="f14" fmla="*/ f13 1 863600"/>
                <a:gd name="f15" fmla="*/ f12 1 5698067"/>
                <a:gd name="f16" fmla="*/ f9 1 f14"/>
                <a:gd name="f17" fmla="*/ f10 1 f14"/>
                <a:gd name="f18" fmla="*/ f9 1 f15"/>
                <a:gd name="f19" fmla="*/ f11 1 f15"/>
                <a:gd name="f20" fmla="*/ f16 f7 1"/>
                <a:gd name="f21" fmla="*/ f17 f7 1"/>
                <a:gd name="f22" fmla="*/ f19 f8 1"/>
                <a:gd name="f23" fmla="*/ f18 f8 1"/>
              </a:gdLst>
              <a:ahLst/>
              <a:cxnLst>
                <a:cxn ang="3cd4">
                  <a:pos x="hc" y="t"/>
                </a:cxn>
                <a:cxn ang="0">
                  <a:pos x="r" y="vc"/>
                </a:cxn>
                <a:cxn ang="cd4">
                  <a:pos x="hc" y="b"/>
                </a:cxn>
                <a:cxn ang="cd2">
                  <a:pos x="l" y="vc"/>
                </a:cxn>
              </a:cxnLst>
              <a:rect l="f20" t="f23" r="f21" b="f22"/>
              <a:pathLst>
                <a:path w="863600" h="5698067">
                  <a:moveTo>
                    <a:pt x="f2" y="f5"/>
                  </a:moveTo>
                  <a:lnTo>
                    <a:pt x="f3" y="f2"/>
                  </a:lnTo>
                  <a:lnTo>
                    <a:pt x="f3" y="f6"/>
                  </a:lnTo>
                  <a:lnTo>
                    <a:pt x="f2" y="f4"/>
                  </a:lnTo>
                  <a:lnTo>
                    <a:pt x="f2" y="f5"/>
                  </a:lnTo>
                  <a:close/>
                </a:path>
              </a:pathLst>
            </a:custGeom>
            <a:solidFill>
              <a:srgbClr val="5FCBEF">
                <a:alpha val="70000"/>
              </a:srgbClr>
            </a:solidFill>
            <a:ln cap="rnd">
              <a:noFill/>
              <a:prstDash val="solid"/>
            </a:ln>
          </p:spPr>
          <p:txBody>
            <a:bodyPr lIns="0" tIns="0" rIns="0" bIns="0"/>
            <a:lstStyle/>
            <a:p>
              <a:endParaRPr lang="en-GB"/>
            </a:p>
          </p:txBody>
        </p:sp>
        <p:cxnSp>
          <p:nvCxnSpPr>
            <p:cNvPr id="4" name="Straight Connector 18">
              <a:extLst>
                <a:ext uri="{FF2B5EF4-FFF2-40B4-BE49-F238E27FC236}">
                  <a16:creationId xmlns:a16="http://schemas.microsoft.com/office/drawing/2014/main" id="{EECF8977-1190-4D38-AA2D-0B26217F2128}"/>
                </a:ext>
              </a:extLst>
            </p:cNvPr>
            <p:cNvCxnSpPr/>
            <p:nvPr/>
          </p:nvCxnSpPr>
          <p:spPr>
            <a:xfrm>
              <a:off x="9371008" y="0"/>
              <a:ext cx="1219207" cy="6858000"/>
            </a:xfrm>
            <a:prstGeom prst="straightConnector1">
              <a:avLst/>
            </a:prstGeom>
            <a:noFill/>
            <a:ln w="9528" cap="rnd">
              <a:solidFill>
                <a:srgbClr val="5FCBEF">
                  <a:alpha val="70000"/>
                </a:srgbClr>
              </a:solidFill>
              <a:prstDash val="solid"/>
            </a:ln>
          </p:spPr>
        </p:cxnSp>
        <p:cxnSp>
          <p:nvCxnSpPr>
            <p:cNvPr id="5" name="Straight Connector 19">
              <a:extLst>
                <a:ext uri="{FF2B5EF4-FFF2-40B4-BE49-F238E27FC236}">
                  <a16:creationId xmlns:a16="http://schemas.microsoft.com/office/drawing/2014/main" id="{E771192F-5BDE-4FA6-9638-D17154B8049B}"/>
                </a:ext>
              </a:extLst>
            </p:cNvPr>
            <p:cNvCxnSpPr/>
            <p:nvPr/>
          </p:nvCxnSpPr>
          <p:spPr>
            <a:xfrm flipH="1">
              <a:off x="7425266" y="3681410"/>
              <a:ext cx="4763557" cy="3176590"/>
            </a:xfrm>
            <a:prstGeom prst="straightConnector1">
              <a:avLst/>
            </a:prstGeom>
            <a:noFill/>
            <a:ln w="9528" cap="rnd">
              <a:solidFill>
                <a:srgbClr val="5FCBEF">
                  <a:alpha val="70000"/>
                </a:srgbClr>
              </a:solidFill>
              <a:prstDash val="solid"/>
            </a:ln>
          </p:spPr>
        </p:cxnSp>
        <p:sp>
          <p:nvSpPr>
            <p:cNvPr id="6" name="Rectangle 23">
              <a:extLst>
                <a:ext uri="{FF2B5EF4-FFF2-40B4-BE49-F238E27FC236}">
                  <a16:creationId xmlns:a16="http://schemas.microsoft.com/office/drawing/2014/main" id="{B5659801-B956-4672-BC3D-701B4FF04FC4}"/>
                </a:ext>
              </a:extLst>
            </p:cNvPr>
            <p:cNvSpPr/>
            <p:nvPr/>
          </p:nvSpPr>
          <p:spPr>
            <a:xfrm>
              <a:off x="9181472" y="-8467"/>
              <a:ext cx="3007351" cy="6866467"/>
            </a:xfrm>
            <a:custGeom>
              <a:avLst/>
              <a:gdLst>
                <a:gd name="f0" fmla="val w"/>
                <a:gd name="f1" fmla="val h"/>
                <a:gd name="f2" fmla="val 0"/>
                <a:gd name="f3" fmla="val 3007349"/>
                <a:gd name="f4" fmla="val 6866467"/>
                <a:gd name="f5" fmla="val 2045532"/>
                <a:gd name="f6" fmla="*/ f0 1 3007349"/>
                <a:gd name="f7" fmla="*/ f1 1 6866467"/>
                <a:gd name="f8" fmla="val f2"/>
                <a:gd name="f9" fmla="val f3"/>
                <a:gd name="f10" fmla="val f4"/>
                <a:gd name="f11" fmla="+- f10 0 f8"/>
                <a:gd name="f12" fmla="+- f9 0 f8"/>
                <a:gd name="f13" fmla="*/ f12 1 3007349"/>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3007349" h="6866467">
                  <a:moveTo>
                    <a:pt x="f5" y="f2"/>
                  </a:moveTo>
                  <a:lnTo>
                    <a:pt x="f3" y="f2"/>
                  </a:lnTo>
                  <a:lnTo>
                    <a:pt x="f3" y="f4"/>
                  </a:lnTo>
                  <a:lnTo>
                    <a:pt x="f2" y="f4"/>
                  </a:lnTo>
                  <a:lnTo>
                    <a:pt x="f5" y="f2"/>
                  </a:lnTo>
                  <a:close/>
                </a:path>
              </a:pathLst>
            </a:custGeom>
            <a:solidFill>
              <a:srgbClr val="5FCBEF">
                <a:alpha val="36000"/>
              </a:srgbClr>
            </a:solidFill>
            <a:ln cap="rnd">
              <a:noFill/>
              <a:prstDash val="solid"/>
            </a:ln>
          </p:spPr>
          <p:txBody>
            <a:bodyPr lIns="0" tIns="0" rIns="0" bIns="0"/>
            <a:lstStyle/>
            <a:p>
              <a:endParaRPr lang="en-GB"/>
            </a:p>
          </p:txBody>
        </p:sp>
        <p:sp>
          <p:nvSpPr>
            <p:cNvPr id="7" name="Rectangle 25">
              <a:extLst>
                <a:ext uri="{FF2B5EF4-FFF2-40B4-BE49-F238E27FC236}">
                  <a16:creationId xmlns:a16="http://schemas.microsoft.com/office/drawing/2014/main" id="{34768162-24D6-47C7-B38F-519DE2850317}"/>
                </a:ext>
              </a:extLst>
            </p:cNvPr>
            <p:cNvSpPr/>
            <p:nvPr/>
          </p:nvSpPr>
          <p:spPr>
            <a:xfrm>
              <a:off x="9603440" y="-8467"/>
              <a:ext cx="2588556" cy="6866467"/>
            </a:xfrm>
            <a:custGeom>
              <a:avLst/>
              <a:gdLst>
                <a:gd name="f0" fmla="val w"/>
                <a:gd name="f1" fmla="val h"/>
                <a:gd name="f2" fmla="val 0"/>
                <a:gd name="f3" fmla="val 2573311"/>
                <a:gd name="f4" fmla="val 6866467"/>
                <a:gd name="f5" fmla="val 1202336"/>
                <a:gd name="f6" fmla="*/ f0 1 2573311"/>
                <a:gd name="f7" fmla="*/ f1 1 6866467"/>
                <a:gd name="f8" fmla="val f2"/>
                <a:gd name="f9" fmla="val f3"/>
                <a:gd name="f10" fmla="val f4"/>
                <a:gd name="f11" fmla="+- f10 0 f8"/>
                <a:gd name="f12" fmla="+- f9 0 f8"/>
                <a:gd name="f13" fmla="*/ f12 1 2573311"/>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573311" h="6866467">
                  <a:moveTo>
                    <a:pt x="f2" y="f2"/>
                  </a:moveTo>
                  <a:lnTo>
                    <a:pt x="f3" y="f2"/>
                  </a:lnTo>
                  <a:lnTo>
                    <a:pt x="f3" y="f4"/>
                  </a:lnTo>
                  <a:lnTo>
                    <a:pt x="f5" y="f4"/>
                  </a:lnTo>
                  <a:lnTo>
                    <a:pt x="f2" y="f2"/>
                  </a:lnTo>
                  <a:close/>
                </a:path>
              </a:pathLst>
            </a:custGeom>
            <a:solidFill>
              <a:srgbClr val="5FCBEF">
                <a:alpha val="20000"/>
              </a:srgbClr>
            </a:solidFill>
            <a:ln cap="rnd">
              <a:noFill/>
              <a:prstDash val="solid"/>
            </a:ln>
          </p:spPr>
          <p:txBody>
            <a:bodyPr lIns="0" tIns="0" rIns="0" bIns="0"/>
            <a:lstStyle/>
            <a:p>
              <a:endParaRPr lang="en-GB"/>
            </a:p>
          </p:txBody>
        </p:sp>
        <p:sp>
          <p:nvSpPr>
            <p:cNvPr id="8" name="Isosceles Triangle 22">
              <a:extLst>
                <a:ext uri="{FF2B5EF4-FFF2-40B4-BE49-F238E27FC236}">
                  <a16:creationId xmlns:a16="http://schemas.microsoft.com/office/drawing/2014/main" id="{B2ADD1AC-6542-4616-AF23-2D22EA103823}"/>
                </a:ext>
              </a:extLst>
            </p:cNvPr>
            <p:cNvSpPr/>
            <p:nvPr/>
          </p:nvSpPr>
          <p:spPr>
            <a:xfrm>
              <a:off x="8932334" y="3047996"/>
              <a:ext cx="3259671" cy="3810003"/>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17B0E4">
                <a:alpha val="66000"/>
              </a:srgbClr>
            </a:solidFill>
            <a:ln cap="rnd">
              <a:noFill/>
              <a:prstDash val="solid"/>
            </a:ln>
          </p:spPr>
          <p:txBody>
            <a:bodyPr lIns="0" tIns="0" rIns="0" bIns="0"/>
            <a:lstStyle/>
            <a:p>
              <a:endParaRPr lang="en-GB"/>
            </a:p>
          </p:txBody>
        </p:sp>
        <p:sp>
          <p:nvSpPr>
            <p:cNvPr id="9" name="Rectangle 27">
              <a:extLst>
                <a:ext uri="{FF2B5EF4-FFF2-40B4-BE49-F238E27FC236}">
                  <a16:creationId xmlns:a16="http://schemas.microsoft.com/office/drawing/2014/main" id="{5E2403E6-53E0-49BC-BAE5-5FC54FF20976}"/>
                </a:ext>
              </a:extLst>
            </p:cNvPr>
            <p:cNvSpPr/>
            <p:nvPr/>
          </p:nvSpPr>
          <p:spPr>
            <a:xfrm>
              <a:off x="9334496" y="-8467"/>
              <a:ext cx="2854327" cy="6866467"/>
            </a:xfrm>
            <a:custGeom>
              <a:avLst/>
              <a:gdLst>
                <a:gd name="f0" fmla="val w"/>
                <a:gd name="f1" fmla="val h"/>
                <a:gd name="f2" fmla="val 0"/>
                <a:gd name="f3" fmla="val 2858013"/>
                <a:gd name="f4" fmla="val 6866467"/>
                <a:gd name="f5" fmla="val 2473942"/>
                <a:gd name="f6" fmla="*/ f0 1 2858013"/>
                <a:gd name="f7" fmla="*/ f1 1 6866467"/>
                <a:gd name="f8" fmla="val f2"/>
                <a:gd name="f9" fmla="val f3"/>
                <a:gd name="f10" fmla="val f4"/>
                <a:gd name="f11" fmla="+- f10 0 f8"/>
                <a:gd name="f12" fmla="+- f9 0 f8"/>
                <a:gd name="f13" fmla="*/ f12 1 2858013"/>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858013" h="6866467">
                  <a:moveTo>
                    <a:pt x="f2" y="f2"/>
                  </a:moveTo>
                  <a:lnTo>
                    <a:pt x="f3" y="f2"/>
                  </a:lnTo>
                  <a:lnTo>
                    <a:pt x="f3" y="f4"/>
                  </a:lnTo>
                  <a:lnTo>
                    <a:pt x="f5" y="f4"/>
                  </a:lnTo>
                  <a:lnTo>
                    <a:pt x="f2" y="f2"/>
                  </a:lnTo>
                  <a:close/>
                </a:path>
              </a:pathLst>
            </a:custGeom>
            <a:solidFill>
              <a:srgbClr val="17B0E4">
                <a:alpha val="50000"/>
              </a:srgbClr>
            </a:solidFill>
            <a:ln cap="rnd">
              <a:noFill/>
              <a:prstDash val="solid"/>
            </a:ln>
          </p:spPr>
          <p:txBody>
            <a:bodyPr lIns="0" tIns="0" rIns="0" bIns="0"/>
            <a:lstStyle/>
            <a:p>
              <a:endParaRPr lang="en-GB"/>
            </a:p>
          </p:txBody>
        </p:sp>
        <p:sp>
          <p:nvSpPr>
            <p:cNvPr id="10" name="Rectangle 28">
              <a:extLst>
                <a:ext uri="{FF2B5EF4-FFF2-40B4-BE49-F238E27FC236}">
                  <a16:creationId xmlns:a16="http://schemas.microsoft.com/office/drawing/2014/main" id="{21BD6826-5DF1-49D7-9B4F-396A101D90DF}"/>
                </a:ext>
              </a:extLst>
            </p:cNvPr>
            <p:cNvSpPr/>
            <p:nvPr/>
          </p:nvSpPr>
          <p:spPr>
            <a:xfrm>
              <a:off x="10898733" y="-8467"/>
              <a:ext cx="1290090" cy="6866467"/>
            </a:xfrm>
            <a:custGeom>
              <a:avLst/>
              <a:gdLst>
                <a:gd name="f0" fmla="val w"/>
                <a:gd name="f1" fmla="val h"/>
                <a:gd name="f2" fmla="val 0"/>
                <a:gd name="f3" fmla="val 1290094"/>
                <a:gd name="f4" fmla="val 6858000"/>
                <a:gd name="f5" fmla="val 1019735"/>
                <a:gd name="f6" fmla="*/ f0 1 1290094"/>
                <a:gd name="f7" fmla="*/ f1 1 6858000"/>
                <a:gd name="f8" fmla="val f2"/>
                <a:gd name="f9" fmla="val f3"/>
                <a:gd name="f10" fmla="val f4"/>
                <a:gd name="f11" fmla="+- f10 0 f8"/>
                <a:gd name="f12" fmla="+- f9 0 f8"/>
                <a:gd name="f13" fmla="*/ f12 1 1290094"/>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90094" h="6858000">
                  <a:moveTo>
                    <a:pt x="f5" y="f2"/>
                  </a:moveTo>
                  <a:lnTo>
                    <a:pt x="f3" y="f2"/>
                  </a:lnTo>
                  <a:lnTo>
                    <a:pt x="f3" y="f4"/>
                  </a:lnTo>
                  <a:lnTo>
                    <a:pt x="f2" y="f4"/>
                  </a:lnTo>
                  <a:lnTo>
                    <a:pt x="f5" y="f2"/>
                  </a:lnTo>
                  <a:close/>
                </a:path>
              </a:pathLst>
            </a:custGeom>
            <a:solidFill>
              <a:srgbClr val="2E83C3">
                <a:alpha val="70000"/>
              </a:srgbClr>
            </a:solidFill>
            <a:ln cap="rnd">
              <a:noFill/>
              <a:prstDash val="solid"/>
            </a:ln>
          </p:spPr>
          <p:txBody>
            <a:bodyPr lIns="0" tIns="0" rIns="0" bIns="0"/>
            <a:lstStyle/>
            <a:p>
              <a:endParaRPr lang="en-GB"/>
            </a:p>
          </p:txBody>
        </p:sp>
        <p:sp>
          <p:nvSpPr>
            <p:cNvPr id="11" name="Rectangle 29">
              <a:extLst>
                <a:ext uri="{FF2B5EF4-FFF2-40B4-BE49-F238E27FC236}">
                  <a16:creationId xmlns:a16="http://schemas.microsoft.com/office/drawing/2014/main" id="{DE597979-B220-48E7-9874-008A97DC8A83}"/>
                </a:ext>
              </a:extLst>
            </p:cNvPr>
            <p:cNvSpPr/>
            <p:nvPr/>
          </p:nvSpPr>
          <p:spPr>
            <a:xfrm>
              <a:off x="10938994" y="-8467"/>
              <a:ext cx="1249829" cy="6866467"/>
            </a:xfrm>
            <a:custGeom>
              <a:avLst/>
              <a:gdLst>
                <a:gd name="f0" fmla="val w"/>
                <a:gd name="f1" fmla="val h"/>
                <a:gd name="f2" fmla="val 0"/>
                <a:gd name="f3" fmla="val 1249825"/>
                <a:gd name="f4" fmla="val 6858000"/>
                <a:gd name="f5" fmla="val 1109382"/>
                <a:gd name="f6" fmla="*/ f0 1 1249825"/>
                <a:gd name="f7" fmla="*/ f1 1 6858000"/>
                <a:gd name="f8" fmla="val f2"/>
                <a:gd name="f9" fmla="val f3"/>
                <a:gd name="f10" fmla="val f4"/>
                <a:gd name="f11" fmla="+- f10 0 f8"/>
                <a:gd name="f12" fmla="+- f9 0 f8"/>
                <a:gd name="f13" fmla="*/ f12 1 1249825"/>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49825" h="6858000">
                  <a:moveTo>
                    <a:pt x="f2" y="f2"/>
                  </a:moveTo>
                  <a:lnTo>
                    <a:pt x="f3" y="f2"/>
                  </a:lnTo>
                  <a:lnTo>
                    <a:pt x="f3" y="f4"/>
                  </a:lnTo>
                  <a:lnTo>
                    <a:pt x="f5" y="f4"/>
                  </a:lnTo>
                  <a:lnTo>
                    <a:pt x="f2" y="f2"/>
                  </a:lnTo>
                  <a:close/>
                </a:path>
              </a:pathLst>
            </a:custGeom>
            <a:solidFill>
              <a:srgbClr val="236292">
                <a:alpha val="80000"/>
              </a:srgbClr>
            </a:solidFill>
            <a:ln cap="rnd">
              <a:noFill/>
              <a:prstDash val="solid"/>
            </a:ln>
          </p:spPr>
          <p:txBody>
            <a:bodyPr lIns="0" tIns="0" rIns="0" bIns="0"/>
            <a:lstStyle/>
            <a:p>
              <a:endParaRPr lang="en-GB"/>
            </a:p>
          </p:txBody>
        </p:sp>
        <p:sp>
          <p:nvSpPr>
            <p:cNvPr id="12" name="Isosceles Triangle 26">
              <a:extLst>
                <a:ext uri="{FF2B5EF4-FFF2-40B4-BE49-F238E27FC236}">
                  <a16:creationId xmlns:a16="http://schemas.microsoft.com/office/drawing/2014/main" id="{B864FB97-03D2-4C5E-8B6D-13E9ABA98201}"/>
                </a:ext>
              </a:extLst>
            </p:cNvPr>
            <p:cNvSpPr/>
            <p:nvPr/>
          </p:nvSpPr>
          <p:spPr>
            <a:xfrm>
              <a:off x="10371664" y="3589870"/>
              <a:ext cx="1817159" cy="3268129"/>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17B0E4">
                <a:alpha val="66000"/>
              </a:srgbClr>
            </a:solidFill>
            <a:ln cap="rnd">
              <a:noFill/>
              <a:prstDash val="solid"/>
            </a:ln>
          </p:spPr>
          <p:txBody>
            <a:bodyPr lIns="0" tIns="0" rIns="0" bIns="0"/>
            <a:lstStyle/>
            <a:p>
              <a:endParaRPr lang="en-GB"/>
            </a:p>
          </p:txBody>
        </p:sp>
      </p:grpSp>
      <p:sp>
        <p:nvSpPr>
          <p:cNvPr id="13" name="Title 1">
            <a:extLst>
              <a:ext uri="{FF2B5EF4-FFF2-40B4-BE49-F238E27FC236}">
                <a16:creationId xmlns:a16="http://schemas.microsoft.com/office/drawing/2014/main" id="{4FA8AC0F-87E7-47E7-8D95-E457CC44FA1B}"/>
              </a:ext>
            </a:extLst>
          </p:cNvPr>
          <p:cNvSpPr txBox="1">
            <a:spLocks noGrp="1"/>
          </p:cNvSpPr>
          <p:nvPr>
            <p:ph type="ctrTitle"/>
          </p:nvPr>
        </p:nvSpPr>
        <p:spPr>
          <a:xfrm>
            <a:off x="1507068" y="2404533"/>
            <a:ext cx="7766931" cy="1646304"/>
          </a:xfrm>
        </p:spPr>
        <p:txBody>
          <a:bodyPr anchor="b">
            <a:noAutofit/>
          </a:bodyPr>
          <a:lstStyle>
            <a:lvl1pPr algn="r">
              <a:defRPr sz="5400"/>
            </a:lvl1pPr>
          </a:lstStyle>
          <a:p>
            <a:pPr lvl="0"/>
            <a:r>
              <a:rPr lang="en-US"/>
              <a:t>Click to edit Master title style</a:t>
            </a:r>
          </a:p>
        </p:txBody>
      </p:sp>
      <p:sp>
        <p:nvSpPr>
          <p:cNvPr id="14" name="Subtitle 2">
            <a:extLst>
              <a:ext uri="{FF2B5EF4-FFF2-40B4-BE49-F238E27FC236}">
                <a16:creationId xmlns:a16="http://schemas.microsoft.com/office/drawing/2014/main" id="{F2F6118F-050F-4FC2-8FB1-69AD3D9DB3E9}"/>
              </a:ext>
            </a:extLst>
          </p:cNvPr>
          <p:cNvSpPr txBox="1">
            <a:spLocks noGrp="1"/>
          </p:cNvSpPr>
          <p:nvPr>
            <p:ph type="subTitle" idx="1"/>
          </p:nvPr>
        </p:nvSpPr>
        <p:spPr>
          <a:xfrm>
            <a:off x="1507068" y="4050828"/>
            <a:ext cx="7766931" cy="1096895"/>
          </a:xfrm>
        </p:spPr>
        <p:txBody>
          <a:bodyPr/>
          <a:lstStyle>
            <a:lvl1pPr marL="0" indent="0" algn="r">
              <a:buNone/>
              <a:defRPr>
                <a:solidFill>
                  <a:srgbClr val="7F7F7F"/>
                </a:solidFill>
              </a:defRPr>
            </a:lvl1pPr>
          </a:lstStyle>
          <a:p>
            <a:pPr lvl="0"/>
            <a:r>
              <a:rPr lang="en-US"/>
              <a:t>Click to edit Master subtitle style</a:t>
            </a:r>
          </a:p>
        </p:txBody>
      </p:sp>
      <p:sp>
        <p:nvSpPr>
          <p:cNvPr id="15" name="Date Placeholder 3">
            <a:extLst>
              <a:ext uri="{FF2B5EF4-FFF2-40B4-BE49-F238E27FC236}">
                <a16:creationId xmlns:a16="http://schemas.microsoft.com/office/drawing/2014/main" id="{8B112AE5-94EE-4651-9785-BF3071069140}"/>
              </a:ext>
            </a:extLst>
          </p:cNvPr>
          <p:cNvSpPr txBox="1">
            <a:spLocks noGrp="1"/>
          </p:cNvSpPr>
          <p:nvPr>
            <p:ph type="dt" sz="half" idx="7"/>
          </p:nvPr>
        </p:nvSpPr>
        <p:spPr/>
        <p:txBody>
          <a:bodyPr/>
          <a:lstStyle>
            <a:lvl1pPr>
              <a:defRPr/>
            </a:lvl1pPr>
          </a:lstStyle>
          <a:p>
            <a:pPr lvl="0"/>
            <a:fld id="{B6AFB054-650D-493C-81A6-8D85B1C4AF83}" type="datetime1">
              <a:rPr lang="en-GB"/>
              <a:pPr lvl="0"/>
              <a:t>18/05/2020</a:t>
            </a:fld>
            <a:endParaRPr lang="en-GB"/>
          </a:p>
        </p:txBody>
      </p:sp>
      <p:sp>
        <p:nvSpPr>
          <p:cNvPr id="16" name="Footer Placeholder 4">
            <a:extLst>
              <a:ext uri="{FF2B5EF4-FFF2-40B4-BE49-F238E27FC236}">
                <a16:creationId xmlns:a16="http://schemas.microsoft.com/office/drawing/2014/main" id="{F4BCE469-0982-4005-AE37-1081C2A74B15}"/>
              </a:ext>
            </a:extLst>
          </p:cNvPr>
          <p:cNvSpPr txBox="1">
            <a:spLocks noGrp="1"/>
          </p:cNvSpPr>
          <p:nvPr>
            <p:ph type="ftr" sz="quarter" idx="9"/>
          </p:nvPr>
        </p:nvSpPr>
        <p:spPr/>
        <p:txBody>
          <a:bodyPr/>
          <a:lstStyle>
            <a:lvl1pPr>
              <a:defRPr/>
            </a:lvl1pPr>
          </a:lstStyle>
          <a:p>
            <a:pPr lvl="0"/>
            <a:endParaRPr lang="en-GB"/>
          </a:p>
        </p:txBody>
      </p:sp>
      <p:sp>
        <p:nvSpPr>
          <p:cNvPr id="17" name="Slide Number Placeholder 5">
            <a:extLst>
              <a:ext uri="{FF2B5EF4-FFF2-40B4-BE49-F238E27FC236}">
                <a16:creationId xmlns:a16="http://schemas.microsoft.com/office/drawing/2014/main" id="{081BB5B5-C011-4BCC-B745-922C5847090E}"/>
              </a:ext>
            </a:extLst>
          </p:cNvPr>
          <p:cNvSpPr txBox="1">
            <a:spLocks noGrp="1"/>
          </p:cNvSpPr>
          <p:nvPr>
            <p:ph type="sldNum" sz="quarter" idx="8"/>
          </p:nvPr>
        </p:nvSpPr>
        <p:spPr/>
        <p:txBody>
          <a:bodyPr/>
          <a:lstStyle>
            <a:lvl1pPr>
              <a:defRPr/>
            </a:lvl1pPr>
          </a:lstStyle>
          <a:p>
            <a:pPr lvl="0"/>
            <a:fld id="{659FFF81-B6EB-4968-9D1C-2C5F267B08C8}" type="slidenum">
              <a:t>‹#›</a:t>
            </a:fld>
            <a:endParaRPr lang="en-GB"/>
          </a:p>
        </p:txBody>
      </p:sp>
    </p:spTree>
    <p:extLst>
      <p:ext uri="{BB962C8B-B14F-4D97-AF65-F5344CB8AC3E}">
        <p14:creationId xmlns:p14="http://schemas.microsoft.com/office/powerpoint/2010/main" val="253084654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08BF0-4E19-4E4C-B200-856EAA51A893}"/>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B57316B9-D7D2-48F3-B19D-AA7AA5EA917B}"/>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2CD860-3A41-469B-B926-BD964B7266BF}"/>
              </a:ext>
            </a:extLst>
          </p:cNvPr>
          <p:cNvSpPr txBox="1">
            <a:spLocks noGrp="1"/>
          </p:cNvSpPr>
          <p:nvPr>
            <p:ph type="dt" sz="half" idx="7"/>
          </p:nvPr>
        </p:nvSpPr>
        <p:spPr/>
        <p:txBody>
          <a:bodyPr/>
          <a:lstStyle>
            <a:lvl1pPr>
              <a:defRPr/>
            </a:lvl1pPr>
          </a:lstStyle>
          <a:p>
            <a:pPr lvl="0"/>
            <a:fld id="{3943973F-AC26-424B-A37E-BF09C92E4B00}" type="datetime1">
              <a:rPr lang="en-GB"/>
              <a:pPr lvl="0"/>
              <a:t>18/05/2020</a:t>
            </a:fld>
            <a:endParaRPr lang="en-GB"/>
          </a:p>
        </p:txBody>
      </p:sp>
      <p:sp>
        <p:nvSpPr>
          <p:cNvPr id="5" name="Footer Placeholder 4">
            <a:extLst>
              <a:ext uri="{FF2B5EF4-FFF2-40B4-BE49-F238E27FC236}">
                <a16:creationId xmlns:a16="http://schemas.microsoft.com/office/drawing/2014/main" id="{21832B45-64C5-4076-B812-63657E41D47B}"/>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23F5E6B6-0C02-4141-9265-4B1C9718D17A}"/>
              </a:ext>
            </a:extLst>
          </p:cNvPr>
          <p:cNvSpPr txBox="1">
            <a:spLocks noGrp="1"/>
          </p:cNvSpPr>
          <p:nvPr>
            <p:ph type="sldNum" sz="quarter" idx="8"/>
          </p:nvPr>
        </p:nvSpPr>
        <p:spPr/>
        <p:txBody>
          <a:bodyPr/>
          <a:lstStyle>
            <a:lvl1pPr>
              <a:defRPr/>
            </a:lvl1pPr>
          </a:lstStyle>
          <a:p>
            <a:pPr lvl="0"/>
            <a:fld id="{30881272-FB1B-4560-A2B6-693E4A0AF0F7}" type="slidenum">
              <a:t>‹#›</a:t>
            </a:fld>
            <a:endParaRPr lang="en-GB"/>
          </a:p>
        </p:txBody>
      </p:sp>
    </p:spTree>
    <p:extLst>
      <p:ext uri="{BB962C8B-B14F-4D97-AF65-F5344CB8AC3E}">
        <p14:creationId xmlns:p14="http://schemas.microsoft.com/office/powerpoint/2010/main" val="1498470275"/>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56484-D493-4DF6-95F4-6EDC76E5CD57}"/>
              </a:ext>
            </a:extLst>
          </p:cNvPr>
          <p:cNvSpPr txBox="1">
            <a:spLocks noGrp="1"/>
          </p:cNvSpPr>
          <p:nvPr>
            <p:ph type="title"/>
          </p:nvPr>
        </p:nvSpPr>
        <p:spPr>
          <a:xfrm>
            <a:off x="677332" y="2700863"/>
            <a:ext cx="8596667" cy="1826578"/>
          </a:xfrm>
        </p:spPr>
        <p:txBody>
          <a:bodyPr anchor="b"/>
          <a:lstStyle>
            <a:lvl1pPr>
              <a:defRPr sz="4000"/>
            </a:lvl1pPr>
          </a:lstStyle>
          <a:p>
            <a:pPr lvl="0"/>
            <a:r>
              <a:rPr lang="en-US"/>
              <a:t>Click to edit Master title style</a:t>
            </a:r>
          </a:p>
        </p:txBody>
      </p:sp>
      <p:sp>
        <p:nvSpPr>
          <p:cNvPr id="3" name="Text Placeholder 2">
            <a:extLst>
              <a:ext uri="{FF2B5EF4-FFF2-40B4-BE49-F238E27FC236}">
                <a16:creationId xmlns:a16="http://schemas.microsoft.com/office/drawing/2014/main" id="{170C9C9F-B498-403E-B70F-D9B4FDDBA63F}"/>
              </a:ext>
            </a:extLst>
          </p:cNvPr>
          <p:cNvSpPr txBox="1">
            <a:spLocks noGrp="1"/>
          </p:cNvSpPr>
          <p:nvPr>
            <p:ph type="body" idx="1"/>
          </p:nvPr>
        </p:nvSpPr>
        <p:spPr>
          <a:xfrm>
            <a:off x="677332" y="4527450"/>
            <a:ext cx="8596667" cy="860395"/>
          </a:xfrm>
        </p:spPr>
        <p:txBody>
          <a:bodyPr/>
          <a:lstStyle>
            <a:lvl1pPr marL="0" indent="0">
              <a:buNone/>
              <a:defRPr sz="2000">
                <a:solidFill>
                  <a:srgbClr val="7F7F7F"/>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8F73AB01-4E2E-43CD-A9E9-81496F379A06}"/>
              </a:ext>
            </a:extLst>
          </p:cNvPr>
          <p:cNvSpPr txBox="1">
            <a:spLocks noGrp="1"/>
          </p:cNvSpPr>
          <p:nvPr>
            <p:ph type="dt" sz="half" idx="7"/>
          </p:nvPr>
        </p:nvSpPr>
        <p:spPr/>
        <p:txBody>
          <a:bodyPr/>
          <a:lstStyle>
            <a:lvl1pPr>
              <a:defRPr/>
            </a:lvl1pPr>
          </a:lstStyle>
          <a:p>
            <a:pPr lvl="0"/>
            <a:fld id="{A45DC310-2546-4D53-BF9D-E0A5876FB973}" type="datetime1">
              <a:rPr lang="en-GB"/>
              <a:pPr lvl="0"/>
              <a:t>18/05/2020</a:t>
            </a:fld>
            <a:endParaRPr lang="en-GB"/>
          </a:p>
        </p:txBody>
      </p:sp>
      <p:sp>
        <p:nvSpPr>
          <p:cNvPr id="5" name="Footer Placeholder 4">
            <a:extLst>
              <a:ext uri="{FF2B5EF4-FFF2-40B4-BE49-F238E27FC236}">
                <a16:creationId xmlns:a16="http://schemas.microsoft.com/office/drawing/2014/main" id="{5480E477-6AB5-4B22-BDE6-BD7AB173120B}"/>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BFDCD18C-FECA-40FA-AA24-7015983485C7}"/>
              </a:ext>
            </a:extLst>
          </p:cNvPr>
          <p:cNvSpPr txBox="1">
            <a:spLocks noGrp="1"/>
          </p:cNvSpPr>
          <p:nvPr>
            <p:ph type="sldNum" sz="quarter" idx="8"/>
          </p:nvPr>
        </p:nvSpPr>
        <p:spPr/>
        <p:txBody>
          <a:bodyPr/>
          <a:lstStyle>
            <a:lvl1pPr>
              <a:defRPr/>
            </a:lvl1pPr>
          </a:lstStyle>
          <a:p>
            <a:pPr lvl="0"/>
            <a:fld id="{6F006C19-217B-4198-9BDF-764A4DA67BAD}" type="slidenum">
              <a:t>‹#›</a:t>
            </a:fld>
            <a:endParaRPr lang="en-GB"/>
          </a:p>
        </p:txBody>
      </p:sp>
    </p:spTree>
    <p:extLst>
      <p:ext uri="{BB962C8B-B14F-4D97-AF65-F5344CB8AC3E}">
        <p14:creationId xmlns:p14="http://schemas.microsoft.com/office/powerpoint/2010/main" val="12889212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BA3D39-5A3B-480C-BFA5-3E9865AD0714}"/>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933582B6-83F1-4F2C-A334-D1710F25ACD0}"/>
              </a:ext>
            </a:extLst>
          </p:cNvPr>
          <p:cNvSpPr txBox="1">
            <a:spLocks noGrp="1"/>
          </p:cNvSpPr>
          <p:nvPr>
            <p:ph idx="1"/>
          </p:nvPr>
        </p:nvSpPr>
        <p:spPr>
          <a:xfrm>
            <a:off x="677332" y="2160590"/>
            <a:ext cx="4184038" cy="388076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E12EB40-517F-4154-BE52-89CFA9423047}"/>
              </a:ext>
            </a:extLst>
          </p:cNvPr>
          <p:cNvSpPr txBox="1">
            <a:spLocks noGrp="1"/>
          </p:cNvSpPr>
          <p:nvPr>
            <p:ph idx="2"/>
          </p:nvPr>
        </p:nvSpPr>
        <p:spPr>
          <a:xfrm>
            <a:off x="5089971" y="2160590"/>
            <a:ext cx="4184038" cy="3880768"/>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9E2CFDE-D3FC-4044-ACDC-7874215F1BFA}"/>
              </a:ext>
            </a:extLst>
          </p:cNvPr>
          <p:cNvSpPr txBox="1">
            <a:spLocks noGrp="1"/>
          </p:cNvSpPr>
          <p:nvPr>
            <p:ph type="dt" sz="half" idx="7"/>
          </p:nvPr>
        </p:nvSpPr>
        <p:spPr/>
        <p:txBody>
          <a:bodyPr/>
          <a:lstStyle>
            <a:lvl1pPr>
              <a:defRPr/>
            </a:lvl1pPr>
          </a:lstStyle>
          <a:p>
            <a:pPr lvl="0"/>
            <a:fld id="{EAB3ABCC-7B81-40F5-9188-A18DBF335B12}" type="datetime1">
              <a:rPr lang="en-GB"/>
              <a:pPr lvl="0"/>
              <a:t>18/05/2020</a:t>
            </a:fld>
            <a:endParaRPr lang="en-GB"/>
          </a:p>
        </p:txBody>
      </p:sp>
      <p:sp>
        <p:nvSpPr>
          <p:cNvPr id="6" name="Footer Placeholder 5">
            <a:extLst>
              <a:ext uri="{FF2B5EF4-FFF2-40B4-BE49-F238E27FC236}">
                <a16:creationId xmlns:a16="http://schemas.microsoft.com/office/drawing/2014/main" id="{E9E06B5B-E06F-4E29-9023-4E696772D973}"/>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C7B782D9-7AD1-4013-8763-52C3E6F609CB}"/>
              </a:ext>
            </a:extLst>
          </p:cNvPr>
          <p:cNvSpPr txBox="1">
            <a:spLocks noGrp="1"/>
          </p:cNvSpPr>
          <p:nvPr>
            <p:ph type="sldNum" sz="quarter" idx="8"/>
          </p:nvPr>
        </p:nvSpPr>
        <p:spPr/>
        <p:txBody>
          <a:bodyPr/>
          <a:lstStyle>
            <a:lvl1pPr>
              <a:defRPr/>
            </a:lvl1pPr>
          </a:lstStyle>
          <a:p>
            <a:pPr lvl="0"/>
            <a:fld id="{5AB9BD45-E18A-4C6A-A9B5-65BE1FC3B24E}" type="slidenum">
              <a:t>‹#›</a:t>
            </a:fld>
            <a:endParaRPr lang="en-GB"/>
          </a:p>
        </p:txBody>
      </p:sp>
    </p:spTree>
    <p:extLst>
      <p:ext uri="{BB962C8B-B14F-4D97-AF65-F5344CB8AC3E}">
        <p14:creationId xmlns:p14="http://schemas.microsoft.com/office/powerpoint/2010/main" val="2172327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911562-07E3-4A59-80EE-CAAC4E5D9C6A}"/>
              </a:ext>
            </a:extLst>
          </p:cNvPr>
          <p:cNvSpPr txBox="1">
            <a:spLocks noGrp="1"/>
          </p:cNvSpPr>
          <p:nvPr>
            <p:ph type="title"/>
          </p:nvPr>
        </p:nvSpPr>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6C416D76-3B93-4EFE-B706-AD6AE9000EF1}"/>
              </a:ext>
            </a:extLst>
          </p:cNvPr>
          <p:cNvSpPr txBox="1">
            <a:spLocks noGrp="1"/>
          </p:cNvSpPr>
          <p:nvPr>
            <p:ph type="body" idx="1"/>
          </p:nvPr>
        </p:nvSpPr>
        <p:spPr>
          <a:xfrm>
            <a:off x="675741" y="2160983"/>
            <a:ext cx="4185620" cy="576264"/>
          </a:xfrm>
        </p:spPr>
        <p:txBody>
          <a:bodyPr anchor="b">
            <a:noAutofit/>
          </a:bodyPr>
          <a:lstStyle>
            <a:lvl1pPr marL="0" indent="0">
              <a:buNone/>
              <a:defRPr sz="2400"/>
            </a:lvl1pPr>
          </a:lstStyle>
          <a:p>
            <a:pPr lvl="0"/>
            <a:r>
              <a:rPr lang="en-US"/>
              <a:t>Click to edit Master text styles</a:t>
            </a:r>
          </a:p>
        </p:txBody>
      </p:sp>
      <p:sp>
        <p:nvSpPr>
          <p:cNvPr id="4" name="Content Placeholder 3">
            <a:extLst>
              <a:ext uri="{FF2B5EF4-FFF2-40B4-BE49-F238E27FC236}">
                <a16:creationId xmlns:a16="http://schemas.microsoft.com/office/drawing/2014/main" id="{B9103066-B301-4717-ABBD-64EDBF138D6C}"/>
              </a:ext>
            </a:extLst>
          </p:cNvPr>
          <p:cNvSpPr txBox="1">
            <a:spLocks noGrp="1"/>
          </p:cNvSpPr>
          <p:nvPr>
            <p:ph idx="2"/>
          </p:nvPr>
        </p:nvSpPr>
        <p:spPr>
          <a:xfrm>
            <a:off x="675741" y="2737247"/>
            <a:ext cx="4185620" cy="330412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E12296-0A03-419E-BE80-4E279FA26C69}"/>
              </a:ext>
            </a:extLst>
          </p:cNvPr>
          <p:cNvSpPr txBox="1">
            <a:spLocks noGrp="1"/>
          </p:cNvSpPr>
          <p:nvPr>
            <p:ph type="body" idx="3"/>
          </p:nvPr>
        </p:nvSpPr>
        <p:spPr>
          <a:xfrm>
            <a:off x="5088379" y="2160983"/>
            <a:ext cx="4185620" cy="576264"/>
          </a:xfrm>
        </p:spPr>
        <p:txBody>
          <a:bodyPr anchor="b">
            <a:noAutofit/>
          </a:bodyPr>
          <a:lstStyle>
            <a:lvl1pPr marL="0" indent="0">
              <a:buNone/>
              <a:defRPr sz="2400"/>
            </a:lvl1pPr>
          </a:lstStyle>
          <a:p>
            <a:pPr lvl="0"/>
            <a:r>
              <a:rPr lang="en-US"/>
              <a:t>Click to edit Master text styles</a:t>
            </a:r>
          </a:p>
        </p:txBody>
      </p:sp>
      <p:sp>
        <p:nvSpPr>
          <p:cNvPr id="6" name="Content Placeholder 5">
            <a:extLst>
              <a:ext uri="{FF2B5EF4-FFF2-40B4-BE49-F238E27FC236}">
                <a16:creationId xmlns:a16="http://schemas.microsoft.com/office/drawing/2014/main" id="{6DC700DB-7981-4647-ADE3-E69FA6D1E9B9}"/>
              </a:ext>
            </a:extLst>
          </p:cNvPr>
          <p:cNvSpPr txBox="1">
            <a:spLocks noGrp="1"/>
          </p:cNvSpPr>
          <p:nvPr>
            <p:ph idx="4"/>
          </p:nvPr>
        </p:nvSpPr>
        <p:spPr>
          <a:xfrm>
            <a:off x="5088379" y="2737247"/>
            <a:ext cx="4185620" cy="3304120"/>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3DE97BB-52DB-420F-A761-6D9D381BAAA2}"/>
              </a:ext>
            </a:extLst>
          </p:cNvPr>
          <p:cNvSpPr txBox="1">
            <a:spLocks noGrp="1"/>
          </p:cNvSpPr>
          <p:nvPr>
            <p:ph type="dt" sz="half" idx="7"/>
          </p:nvPr>
        </p:nvSpPr>
        <p:spPr/>
        <p:txBody>
          <a:bodyPr/>
          <a:lstStyle>
            <a:lvl1pPr>
              <a:defRPr/>
            </a:lvl1pPr>
          </a:lstStyle>
          <a:p>
            <a:pPr lvl="0"/>
            <a:fld id="{CA1B9392-BC62-467B-BF0D-41B737C0E0DC}" type="datetime1">
              <a:rPr lang="en-GB"/>
              <a:pPr lvl="0"/>
              <a:t>18/05/2020</a:t>
            </a:fld>
            <a:endParaRPr lang="en-GB"/>
          </a:p>
        </p:txBody>
      </p:sp>
      <p:sp>
        <p:nvSpPr>
          <p:cNvPr id="8" name="Footer Placeholder 7">
            <a:extLst>
              <a:ext uri="{FF2B5EF4-FFF2-40B4-BE49-F238E27FC236}">
                <a16:creationId xmlns:a16="http://schemas.microsoft.com/office/drawing/2014/main" id="{1FEB87A7-1993-48E0-ACC8-3FA58FEEA68B}"/>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12429869-7A55-4E0E-A709-89BC59F5BB01}"/>
              </a:ext>
            </a:extLst>
          </p:cNvPr>
          <p:cNvSpPr txBox="1">
            <a:spLocks noGrp="1"/>
          </p:cNvSpPr>
          <p:nvPr>
            <p:ph type="sldNum" sz="quarter" idx="8"/>
          </p:nvPr>
        </p:nvSpPr>
        <p:spPr/>
        <p:txBody>
          <a:bodyPr/>
          <a:lstStyle>
            <a:lvl1pPr>
              <a:defRPr/>
            </a:lvl1pPr>
          </a:lstStyle>
          <a:p>
            <a:pPr lvl="0"/>
            <a:fld id="{164B3A50-3FA7-4171-B555-45AFD4AA5687}" type="slidenum">
              <a:t>‹#›</a:t>
            </a:fld>
            <a:endParaRPr lang="en-GB"/>
          </a:p>
        </p:txBody>
      </p:sp>
    </p:spTree>
    <p:extLst>
      <p:ext uri="{BB962C8B-B14F-4D97-AF65-F5344CB8AC3E}">
        <p14:creationId xmlns:p14="http://schemas.microsoft.com/office/powerpoint/2010/main" val="2924360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58C88-67E0-429F-ABE2-DF3C50CA707B}"/>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0FF3F73B-68A6-4155-BF44-9EA41773DE99}"/>
              </a:ext>
            </a:extLst>
          </p:cNvPr>
          <p:cNvSpPr txBox="1">
            <a:spLocks noGrp="1"/>
          </p:cNvSpPr>
          <p:nvPr>
            <p:ph type="dt" sz="half" idx="7"/>
          </p:nvPr>
        </p:nvSpPr>
        <p:spPr/>
        <p:txBody>
          <a:bodyPr/>
          <a:lstStyle>
            <a:lvl1pPr>
              <a:defRPr/>
            </a:lvl1pPr>
          </a:lstStyle>
          <a:p>
            <a:pPr lvl="0"/>
            <a:fld id="{5668A0BC-49EC-4212-9DF0-63A2E15B76FE}" type="datetime1">
              <a:rPr lang="en-GB"/>
              <a:pPr lvl="0"/>
              <a:t>18/05/2020</a:t>
            </a:fld>
            <a:endParaRPr lang="en-GB"/>
          </a:p>
        </p:txBody>
      </p:sp>
      <p:sp>
        <p:nvSpPr>
          <p:cNvPr id="4" name="Footer Placeholder 3">
            <a:extLst>
              <a:ext uri="{FF2B5EF4-FFF2-40B4-BE49-F238E27FC236}">
                <a16:creationId xmlns:a16="http://schemas.microsoft.com/office/drawing/2014/main" id="{4DE63DDF-3221-4BAA-B63E-222711E07BE6}"/>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2929793E-5746-45D2-83DD-A7EA82A0D813}"/>
              </a:ext>
            </a:extLst>
          </p:cNvPr>
          <p:cNvSpPr txBox="1">
            <a:spLocks noGrp="1"/>
          </p:cNvSpPr>
          <p:nvPr>
            <p:ph type="sldNum" sz="quarter" idx="8"/>
          </p:nvPr>
        </p:nvSpPr>
        <p:spPr/>
        <p:txBody>
          <a:bodyPr/>
          <a:lstStyle>
            <a:lvl1pPr>
              <a:defRPr/>
            </a:lvl1pPr>
          </a:lstStyle>
          <a:p>
            <a:pPr lvl="0"/>
            <a:fld id="{260061B2-6F23-448C-A37D-DF38EEBD9F3E}" type="slidenum">
              <a:t>‹#›</a:t>
            </a:fld>
            <a:endParaRPr lang="en-GB"/>
          </a:p>
        </p:txBody>
      </p:sp>
    </p:spTree>
    <p:extLst>
      <p:ext uri="{BB962C8B-B14F-4D97-AF65-F5344CB8AC3E}">
        <p14:creationId xmlns:p14="http://schemas.microsoft.com/office/powerpoint/2010/main" val="2022845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9AC848C-2370-4441-BED3-911DFBE2F55A}"/>
              </a:ext>
            </a:extLst>
          </p:cNvPr>
          <p:cNvSpPr txBox="1">
            <a:spLocks noGrp="1"/>
          </p:cNvSpPr>
          <p:nvPr>
            <p:ph type="dt" sz="half" idx="7"/>
          </p:nvPr>
        </p:nvSpPr>
        <p:spPr/>
        <p:txBody>
          <a:bodyPr/>
          <a:lstStyle>
            <a:lvl1pPr>
              <a:defRPr/>
            </a:lvl1pPr>
          </a:lstStyle>
          <a:p>
            <a:pPr lvl="0"/>
            <a:fld id="{E9D51602-223F-4BE0-BB95-F433195C32ED}" type="datetime1">
              <a:rPr lang="en-GB"/>
              <a:pPr lvl="0"/>
              <a:t>18/05/2020</a:t>
            </a:fld>
            <a:endParaRPr lang="en-GB"/>
          </a:p>
        </p:txBody>
      </p:sp>
      <p:sp>
        <p:nvSpPr>
          <p:cNvPr id="3" name="Footer Placeholder 2">
            <a:extLst>
              <a:ext uri="{FF2B5EF4-FFF2-40B4-BE49-F238E27FC236}">
                <a16:creationId xmlns:a16="http://schemas.microsoft.com/office/drawing/2014/main" id="{E354CA67-D8E9-46F4-B065-4C563196A146}"/>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5B552B6A-6081-404C-B4C5-CD3781A27A6B}"/>
              </a:ext>
            </a:extLst>
          </p:cNvPr>
          <p:cNvSpPr txBox="1">
            <a:spLocks noGrp="1"/>
          </p:cNvSpPr>
          <p:nvPr>
            <p:ph type="sldNum" sz="quarter" idx="8"/>
          </p:nvPr>
        </p:nvSpPr>
        <p:spPr/>
        <p:txBody>
          <a:bodyPr/>
          <a:lstStyle>
            <a:lvl1pPr>
              <a:defRPr/>
            </a:lvl1pPr>
          </a:lstStyle>
          <a:p>
            <a:pPr lvl="0"/>
            <a:fld id="{783C9106-EC47-467A-9756-A1D80C382BC2}" type="slidenum">
              <a:t>‹#›</a:t>
            </a:fld>
            <a:endParaRPr lang="en-GB"/>
          </a:p>
        </p:txBody>
      </p:sp>
    </p:spTree>
    <p:extLst>
      <p:ext uri="{BB962C8B-B14F-4D97-AF65-F5344CB8AC3E}">
        <p14:creationId xmlns:p14="http://schemas.microsoft.com/office/powerpoint/2010/main" val="19504417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7C0B7-2A13-4AA9-8F73-4E35ECD346C2}"/>
              </a:ext>
            </a:extLst>
          </p:cNvPr>
          <p:cNvSpPr txBox="1">
            <a:spLocks noGrp="1"/>
          </p:cNvSpPr>
          <p:nvPr>
            <p:ph type="title"/>
          </p:nvPr>
        </p:nvSpPr>
        <p:spPr>
          <a:xfrm>
            <a:off x="677332" y="1498601"/>
            <a:ext cx="3854525" cy="1278468"/>
          </a:xfrm>
        </p:spPr>
        <p:txBody>
          <a:bodyPr anchor="b"/>
          <a:lstStyle>
            <a:lvl1pPr>
              <a:defRPr sz="2000"/>
            </a:lvl1pPr>
          </a:lstStyle>
          <a:p>
            <a:pPr lvl="0"/>
            <a:r>
              <a:rPr lang="en-US"/>
              <a:t>Click to edit Master title style</a:t>
            </a:r>
          </a:p>
        </p:txBody>
      </p:sp>
      <p:sp>
        <p:nvSpPr>
          <p:cNvPr id="3" name="Content Placeholder 2">
            <a:extLst>
              <a:ext uri="{FF2B5EF4-FFF2-40B4-BE49-F238E27FC236}">
                <a16:creationId xmlns:a16="http://schemas.microsoft.com/office/drawing/2014/main" id="{C6CEA0B4-0322-45A6-8816-DBCC31A4D771}"/>
              </a:ext>
            </a:extLst>
          </p:cNvPr>
          <p:cNvSpPr txBox="1">
            <a:spLocks noGrp="1"/>
          </p:cNvSpPr>
          <p:nvPr>
            <p:ph idx="1"/>
          </p:nvPr>
        </p:nvSpPr>
        <p:spPr>
          <a:xfrm>
            <a:off x="4760457" y="514926"/>
            <a:ext cx="4513542" cy="5526432"/>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11D676E7-208E-4DA9-B458-8AAB7BBFC08A}"/>
              </a:ext>
            </a:extLst>
          </p:cNvPr>
          <p:cNvSpPr txBox="1">
            <a:spLocks noGrp="1"/>
          </p:cNvSpPr>
          <p:nvPr>
            <p:ph type="body" idx="2"/>
          </p:nvPr>
        </p:nvSpPr>
        <p:spPr>
          <a:xfrm>
            <a:off x="677332" y="2777069"/>
            <a:ext cx="3854525" cy="2584451"/>
          </a:xfrm>
        </p:spPr>
        <p:txBody>
          <a:bodyPr/>
          <a:lstStyle>
            <a:lvl1pPr marL="0" indent="0">
              <a:buNone/>
              <a:defRPr sz="1400"/>
            </a:lvl1pPr>
          </a:lstStyle>
          <a:p>
            <a:pPr lvl="0"/>
            <a:r>
              <a:rPr lang="en-US"/>
              <a:t>Click to edit Master text styles</a:t>
            </a:r>
          </a:p>
        </p:txBody>
      </p:sp>
      <p:sp>
        <p:nvSpPr>
          <p:cNvPr id="5" name="Date Placeholder 4">
            <a:extLst>
              <a:ext uri="{FF2B5EF4-FFF2-40B4-BE49-F238E27FC236}">
                <a16:creationId xmlns:a16="http://schemas.microsoft.com/office/drawing/2014/main" id="{7E500C99-679B-47E9-8B61-84B05F3D1F64}"/>
              </a:ext>
            </a:extLst>
          </p:cNvPr>
          <p:cNvSpPr txBox="1">
            <a:spLocks noGrp="1"/>
          </p:cNvSpPr>
          <p:nvPr>
            <p:ph type="dt" sz="half" idx="7"/>
          </p:nvPr>
        </p:nvSpPr>
        <p:spPr/>
        <p:txBody>
          <a:bodyPr/>
          <a:lstStyle>
            <a:lvl1pPr>
              <a:defRPr/>
            </a:lvl1pPr>
          </a:lstStyle>
          <a:p>
            <a:pPr lvl="0"/>
            <a:fld id="{1722B81B-36A5-4118-9068-B57A154F0F18}" type="datetime1">
              <a:rPr lang="en-GB"/>
              <a:pPr lvl="0"/>
              <a:t>18/05/2020</a:t>
            </a:fld>
            <a:endParaRPr lang="en-GB"/>
          </a:p>
        </p:txBody>
      </p:sp>
      <p:sp>
        <p:nvSpPr>
          <p:cNvPr id="6" name="Footer Placeholder 5">
            <a:extLst>
              <a:ext uri="{FF2B5EF4-FFF2-40B4-BE49-F238E27FC236}">
                <a16:creationId xmlns:a16="http://schemas.microsoft.com/office/drawing/2014/main" id="{D1C6952A-AB7D-4974-85DC-80785D244D64}"/>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1E641CDA-DF1E-453F-B473-DB6B75391840}"/>
              </a:ext>
            </a:extLst>
          </p:cNvPr>
          <p:cNvSpPr txBox="1">
            <a:spLocks noGrp="1"/>
          </p:cNvSpPr>
          <p:nvPr>
            <p:ph type="sldNum" sz="quarter" idx="8"/>
          </p:nvPr>
        </p:nvSpPr>
        <p:spPr/>
        <p:txBody>
          <a:bodyPr/>
          <a:lstStyle>
            <a:lvl1pPr>
              <a:defRPr/>
            </a:lvl1pPr>
          </a:lstStyle>
          <a:p>
            <a:pPr lvl="0"/>
            <a:fld id="{69F85948-F8FB-46F1-98A3-6911A0A8284F}" type="slidenum">
              <a:t>‹#›</a:t>
            </a:fld>
            <a:endParaRPr lang="en-GB"/>
          </a:p>
        </p:txBody>
      </p:sp>
    </p:spTree>
    <p:extLst>
      <p:ext uri="{BB962C8B-B14F-4D97-AF65-F5344CB8AC3E}">
        <p14:creationId xmlns:p14="http://schemas.microsoft.com/office/powerpoint/2010/main" val="20075385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35E48-346A-4291-AB01-DA4AFB6BB35E}"/>
              </a:ext>
            </a:extLst>
          </p:cNvPr>
          <p:cNvSpPr txBox="1">
            <a:spLocks noGrp="1"/>
          </p:cNvSpPr>
          <p:nvPr>
            <p:ph type="title"/>
          </p:nvPr>
        </p:nvSpPr>
        <p:spPr>
          <a:xfrm>
            <a:off x="677332" y="4800600"/>
            <a:ext cx="8596667" cy="566735"/>
          </a:xfrm>
        </p:spPr>
        <p:txBody>
          <a:bodyPr anchor="b"/>
          <a:lstStyle>
            <a:lvl1pPr>
              <a:defRPr sz="2400"/>
            </a:lvl1pPr>
          </a:lstStyle>
          <a:p>
            <a:pPr lvl="0"/>
            <a:r>
              <a:rPr lang="en-US"/>
              <a:t>Click to edit Master title style</a:t>
            </a:r>
          </a:p>
        </p:txBody>
      </p:sp>
      <p:sp>
        <p:nvSpPr>
          <p:cNvPr id="3" name="Picture Placeholder 2">
            <a:extLst>
              <a:ext uri="{FF2B5EF4-FFF2-40B4-BE49-F238E27FC236}">
                <a16:creationId xmlns:a16="http://schemas.microsoft.com/office/drawing/2014/main" id="{8C373FD8-8366-4AFB-8476-0894B9601FAC}"/>
              </a:ext>
            </a:extLst>
          </p:cNvPr>
          <p:cNvSpPr txBox="1">
            <a:spLocks noGrp="1"/>
          </p:cNvSpPr>
          <p:nvPr>
            <p:ph type="pic" idx="1"/>
          </p:nvPr>
        </p:nvSpPr>
        <p:spPr>
          <a:xfrm>
            <a:off x="677332" y="609603"/>
            <a:ext cx="8596667" cy="3845719"/>
          </a:xfrm>
        </p:spPr>
        <p:txBody>
          <a:bodyPr anchorCtr="1"/>
          <a:lstStyle>
            <a:lvl1pPr marL="0" indent="0" algn="ctr">
              <a:buNone/>
              <a:defRPr sz="1600"/>
            </a:lvl1pPr>
          </a:lstStyle>
          <a:p>
            <a:pPr lvl="0"/>
            <a:r>
              <a:rPr lang="en-US"/>
              <a:t>Click icon to add picture</a:t>
            </a:r>
          </a:p>
        </p:txBody>
      </p:sp>
      <p:sp>
        <p:nvSpPr>
          <p:cNvPr id="4" name="Text Placeholder 3">
            <a:extLst>
              <a:ext uri="{FF2B5EF4-FFF2-40B4-BE49-F238E27FC236}">
                <a16:creationId xmlns:a16="http://schemas.microsoft.com/office/drawing/2014/main" id="{A7BB81ED-2F12-4FF3-B327-0CE33ADB9DDA}"/>
              </a:ext>
            </a:extLst>
          </p:cNvPr>
          <p:cNvSpPr txBox="1">
            <a:spLocks noGrp="1"/>
          </p:cNvSpPr>
          <p:nvPr>
            <p:ph type="body" idx="2"/>
          </p:nvPr>
        </p:nvSpPr>
        <p:spPr>
          <a:xfrm>
            <a:off x="677332" y="5367335"/>
            <a:ext cx="8596667" cy="674022"/>
          </a:xfrm>
        </p:spPr>
        <p:txBody>
          <a:bodyPr/>
          <a:lstStyle>
            <a:lvl1pPr marL="0" indent="0">
              <a:buNone/>
              <a:defRPr sz="1200"/>
            </a:lvl1pPr>
          </a:lstStyle>
          <a:p>
            <a:pPr lvl="0"/>
            <a:r>
              <a:rPr lang="en-US"/>
              <a:t>Click to edit Master text styles</a:t>
            </a:r>
          </a:p>
        </p:txBody>
      </p:sp>
      <p:sp>
        <p:nvSpPr>
          <p:cNvPr id="5" name="Footer Placeholder 5">
            <a:extLst>
              <a:ext uri="{FF2B5EF4-FFF2-40B4-BE49-F238E27FC236}">
                <a16:creationId xmlns:a16="http://schemas.microsoft.com/office/drawing/2014/main" id="{7C495A83-A2A9-43F2-8AF9-EBD402B049C7}"/>
              </a:ext>
            </a:extLst>
          </p:cNvPr>
          <p:cNvSpPr txBox="1">
            <a:spLocks noGrp="1"/>
          </p:cNvSpPr>
          <p:nvPr>
            <p:ph type="ftr" sz="quarter" idx="9"/>
          </p:nvPr>
        </p:nvSpPr>
        <p:spPr/>
        <p:txBody>
          <a:bodyPr/>
          <a:lstStyle>
            <a:lvl1pPr>
              <a:defRPr/>
            </a:lvl1pPr>
          </a:lstStyle>
          <a:p>
            <a:pPr lvl="0"/>
            <a:endParaRPr lang="en-GB"/>
          </a:p>
        </p:txBody>
      </p:sp>
      <p:sp>
        <p:nvSpPr>
          <p:cNvPr id="6" name="Slide Number Placeholder 6">
            <a:extLst>
              <a:ext uri="{FF2B5EF4-FFF2-40B4-BE49-F238E27FC236}">
                <a16:creationId xmlns:a16="http://schemas.microsoft.com/office/drawing/2014/main" id="{9AC8AAF7-01DB-448E-9F00-038324251DAC}"/>
              </a:ext>
            </a:extLst>
          </p:cNvPr>
          <p:cNvSpPr txBox="1">
            <a:spLocks noGrp="1"/>
          </p:cNvSpPr>
          <p:nvPr>
            <p:ph type="sldNum" sz="quarter" idx="8"/>
          </p:nvPr>
        </p:nvSpPr>
        <p:spPr/>
        <p:txBody>
          <a:bodyPr/>
          <a:lstStyle>
            <a:lvl1pPr>
              <a:defRPr/>
            </a:lvl1pPr>
          </a:lstStyle>
          <a:p>
            <a:pPr lvl="0"/>
            <a:fld id="{61359657-39D7-46E6-9B8F-9D848CDF01B3}" type="slidenum">
              <a:t>‹#›</a:t>
            </a:fld>
            <a:endParaRPr lang="en-GB"/>
          </a:p>
        </p:txBody>
      </p:sp>
      <p:sp>
        <p:nvSpPr>
          <p:cNvPr id="7" name="Date Placeholder 4">
            <a:extLst>
              <a:ext uri="{FF2B5EF4-FFF2-40B4-BE49-F238E27FC236}">
                <a16:creationId xmlns:a16="http://schemas.microsoft.com/office/drawing/2014/main" id="{F6A16968-B186-46B7-BAF3-73BE9A6D1335}"/>
              </a:ext>
            </a:extLst>
          </p:cNvPr>
          <p:cNvSpPr txBox="1">
            <a:spLocks noGrp="1"/>
          </p:cNvSpPr>
          <p:nvPr>
            <p:ph type="dt" sz="half" idx="7"/>
          </p:nvPr>
        </p:nvSpPr>
        <p:spPr/>
        <p:txBody>
          <a:bodyPr/>
          <a:lstStyle>
            <a:lvl1pPr>
              <a:defRPr/>
            </a:lvl1pPr>
          </a:lstStyle>
          <a:p>
            <a:pPr lvl="0"/>
            <a:fld id="{899F8A44-C8F4-4E9A-AA86-0B1C86871B29}" type="datetime1">
              <a:rPr lang="en-GB"/>
              <a:pPr lvl="0"/>
              <a:t>18/05/2020</a:t>
            </a:fld>
            <a:endParaRPr lang="en-GB"/>
          </a:p>
        </p:txBody>
      </p:sp>
    </p:spTree>
    <p:extLst>
      <p:ext uri="{BB962C8B-B14F-4D97-AF65-F5344CB8AC3E}">
        <p14:creationId xmlns:p14="http://schemas.microsoft.com/office/powerpoint/2010/main" val="6822156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CA05A8-6FB2-413B-A534-AEC687F81B8A}"/>
              </a:ext>
            </a:extLst>
          </p:cNvPr>
          <p:cNvSpPr txBox="1">
            <a:spLocks noGrp="1"/>
          </p:cNvSpPr>
          <p:nvPr>
            <p:ph type="title"/>
          </p:nvPr>
        </p:nvSpPr>
        <p:spPr>
          <a:xfrm>
            <a:off x="677332" y="609603"/>
            <a:ext cx="8596667" cy="3403597"/>
          </a:xfrm>
        </p:spPr>
        <p:txBody>
          <a:bodyPr anchor="ctr"/>
          <a:lstStyle>
            <a:lvl1pPr>
              <a:defRPr sz="4400"/>
            </a:lvl1pPr>
          </a:lstStyle>
          <a:p>
            <a:pPr lvl="0"/>
            <a:r>
              <a:rPr lang="en-US"/>
              <a:t>Click to edit Master title style</a:t>
            </a:r>
          </a:p>
        </p:txBody>
      </p:sp>
      <p:sp>
        <p:nvSpPr>
          <p:cNvPr id="3" name="Text Placeholder 2">
            <a:extLst>
              <a:ext uri="{FF2B5EF4-FFF2-40B4-BE49-F238E27FC236}">
                <a16:creationId xmlns:a16="http://schemas.microsoft.com/office/drawing/2014/main" id="{2B121ACA-4041-4C33-AFE6-9CCA973154D7}"/>
              </a:ext>
            </a:extLst>
          </p:cNvPr>
          <p:cNvSpPr txBox="1">
            <a:spLocks noGrp="1"/>
          </p:cNvSpPr>
          <p:nvPr>
            <p:ph type="body" idx="4294967295"/>
          </p:nvPr>
        </p:nvSpPr>
        <p:spPr>
          <a:xfrm>
            <a:off x="677332" y="4470401"/>
            <a:ext cx="8596667" cy="1570957"/>
          </a:xfrm>
        </p:spPr>
        <p:txBody>
          <a:bodyPr anchor="ctr"/>
          <a:lstStyle>
            <a:lvl1pPr marL="0" indent="0">
              <a:buNone/>
              <a:defRPr/>
            </a:lvl1pPr>
          </a:lstStyle>
          <a:p>
            <a:pPr lvl="0"/>
            <a:r>
              <a:rPr lang="en-US"/>
              <a:t>Click to edit Master text styles</a:t>
            </a:r>
          </a:p>
        </p:txBody>
      </p:sp>
      <p:sp>
        <p:nvSpPr>
          <p:cNvPr id="4" name="Date Placeholder 3">
            <a:extLst>
              <a:ext uri="{FF2B5EF4-FFF2-40B4-BE49-F238E27FC236}">
                <a16:creationId xmlns:a16="http://schemas.microsoft.com/office/drawing/2014/main" id="{595F6EF7-91CE-420B-9A26-3893B78F85BB}"/>
              </a:ext>
            </a:extLst>
          </p:cNvPr>
          <p:cNvSpPr txBox="1">
            <a:spLocks noGrp="1"/>
          </p:cNvSpPr>
          <p:nvPr>
            <p:ph type="dt" sz="half" idx="7"/>
          </p:nvPr>
        </p:nvSpPr>
        <p:spPr/>
        <p:txBody>
          <a:bodyPr/>
          <a:lstStyle>
            <a:lvl1pPr>
              <a:defRPr/>
            </a:lvl1pPr>
          </a:lstStyle>
          <a:p>
            <a:pPr lvl="0"/>
            <a:fld id="{AAD4F37C-5D44-41A9-988A-D245FE05A941}" type="datetime1">
              <a:rPr lang="en-GB"/>
              <a:pPr lvl="0"/>
              <a:t>18/05/2020</a:t>
            </a:fld>
            <a:endParaRPr lang="en-GB"/>
          </a:p>
        </p:txBody>
      </p:sp>
      <p:sp>
        <p:nvSpPr>
          <p:cNvPr id="5" name="Footer Placeholder 4">
            <a:extLst>
              <a:ext uri="{FF2B5EF4-FFF2-40B4-BE49-F238E27FC236}">
                <a16:creationId xmlns:a16="http://schemas.microsoft.com/office/drawing/2014/main" id="{608547CA-67C3-472C-8B83-7D83FA7183CF}"/>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FC3482A1-D65E-4E45-B6D0-447E636B1F0B}"/>
              </a:ext>
            </a:extLst>
          </p:cNvPr>
          <p:cNvSpPr txBox="1">
            <a:spLocks noGrp="1"/>
          </p:cNvSpPr>
          <p:nvPr>
            <p:ph type="sldNum" sz="quarter" idx="8"/>
          </p:nvPr>
        </p:nvSpPr>
        <p:spPr/>
        <p:txBody>
          <a:bodyPr/>
          <a:lstStyle>
            <a:lvl1pPr>
              <a:defRPr/>
            </a:lvl1pPr>
          </a:lstStyle>
          <a:p>
            <a:pPr lvl="0"/>
            <a:fld id="{D33A5F4E-59C2-435C-BDA8-D0C1DF8C6763}" type="slidenum">
              <a:t>‹#›</a:t>
            </a:fld>
            <a:endParaRPr lang="en-GB"/>
          </a:p>
        </p:txBody>
      </p:sp>
    </p:spTree>
    <p:extLst>
      <p:ext uri="{BB962C8B-B14F-4D97-AF65-F5344CB8AC3E}">
        <p14:creationId xmlns:p14="http://schemas.microsoft.com/office/powerpoint/2010/main" val="2010418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65085-B517-4DB5-813A-AD12B35B8170}"/>
              </a:ext>
            </a:extLst>
          </p:cNvPr>
          <p:cNvSpPr txBox="1">
            <a:spLocks noGrp="1"/>
          </p:cNvSpPr>
          <p:nvPr>
            <p:ph type="title"/>
          </p:nvPr>
        </p:nvSpPr>
        <p:spPr>
          <a:xfrm>
            <a:off x="931334" y="609603"/>
            <a:ext cx="8094131" cy="3022604"/>
          </a:xfrm>
        </p:spPr>
        <p:txBody>
          <a:bodyPr anchor="ctr"/>
          <a:lstStyle>
            <a:lvl1pPr>
              <a:defRPr sz="4400"/>
            </a:lvl1pPr>
          </a:lstStyle>
          <a:p>
            <a:pPr lvl="0"/>
            <a:r>
              <a:rPr lang="en-US"/>
              <a:t>Click to edit Master title style</a:t>
            </a:r>
          </a:p>
        </p:txBody>
      </p:sp>
      <p:sp>
        <p:nvSpPr>
          <p:cNvPr id="3" name="Text Placeholder 9">
            <a:extLst>
              <a:ext uri="{FF2B5EF4-FFF2-40B4-BE49-F238E27FC236}">
                <a16:creationId xmlns:a16="http://schemas.microsoft.com/office/drawing/2014/main" id="{95DB998C-CC75-4681-91C6-FB8B624F05B0}"/>
              </a:ext>
            </a:extLst>
          </p:cNvPr>
          <p:cNvSpPr txBox="1">
            <a:spLocks noGrp="1"/>
          </p:cNvSpPr>
          <p:nvPr>
            <p:ph type="body" idx="4294967295"/>
          </p:nvPr>
        </p:nvSpPr>
        <p:spPr>
          <a:xfrm>
            <a:off x="1366141" y="3632197"/>
            <a:ext cx="7224528" cy="381003"/>
          </a:xfrm>
        </p:spPr>
        <p:txBody>
          <a:bodyPr anchor="ctr">
            <a:noAutofit/>
          </a:bodyPr>
          <a:lstStyle>
            <a:lvl1pPr marL="0" indent="0">
              <a:buNone/>
              <a:defRPr sz="1600">
                <a:solidFill>
                  <a:srgbClr val="7F7F7F"/>
                </a:solidFill>
              </a:defRPr>
            </a:lvl1pPr>
          </a:lstStyle>
          <a:p>
            <a:pPr lvl="0"/>
            <a:r>
              <a:rPr lang="en-US"/>
              <a:t>Click to edit Master text styles</a:t>
            </a:r>
          </a:p>
        </p:txBody>
      </p:sp>
      <p:sp>
        <p:nvSpPr>
          <p:cNvPr id="4" name="Text Placeholder 2">
            <a:extLst>
              <a:ext uri="{FF2B5EF4-FFF2-40B4-BE49-F238E27FC236}">
                <a16:creationId xmlns:a16="http://schemas.microsoft.com/office/drawing/2014/main" id="{1F5A6320-F3B3-485D-890C-5B70A8B20A5E}"/>
              </a:ext>
            </a:extLst>
          </p:cNvPr>
          <p:cNvSpPr txBox="1">
            <a:spLocks noGrp="1"/>
          </p:cNvSpPr>
          <p:nvPr>
            <p:ph type="body" idx="4294967295"/>
          </p:nvPr>
        </p:nvSpPr>
        <p:spPr>
          <a:xfrm>
            <a:off x="677332" y="4470401"/>
            <a:ext cx="8596667" cy="1570957"/>
          </a:xfrm>
        </p:spPr>
        <p:txBody>
          <a:bodyPr anchor="ctr"/>
          <a:lstStyle>
            <a:lvl1pPr marL="0" indent="0">
              <a:buNone/>
              <a:defRPr/>
            </a:lvl1pPr>
          </a:lstStyle>
          <a:p>
            <a:pPr lvl="0"/>
            <a:r>
              <a:rPr lang="en-US"/>
              <a:t>Click to edit Master text styles</a:t>
            </a:r>
          </a:p>
        </p:txBody>
      </p:sp>
      <p:sp>
        <p:nvSpPr>
          <p:cNvPr id="5" name="Date Placeholder 3">
            <a:extLst>
              <a:ext uri="{FF2B5EF4-FFF2-40B4-BE49-F238E27FC236}">
                <a16:creationId xmlns:a16="http://schemas.microsoft.com/office/drawing/2014/main" id="{911B192A-D344-400B-9CF7-8B8F24403462}"/>
              </a:ext>
            </a:extLst>
          </p:cNvPr>
          <p:cNvSpPr txBox="1">
            <a:spLocks noGrp="1"/>
          </p:cNvSpPr>
          <p:nvPr>
            <p:ph type="dt" sz="half" idx="7"/>
          </p:nvPr>
        </p:nvSpPr>
        <p:spPr/>
        <p:txBody>
          <a:bodyPr/>
          <a:lstStyle>
            <a:lvl1pPr>
              <a:defRPr/>
            </a:lvl1pPr>
          </a:lstStyle>
          <a:p>
            <a:pPr lvl="0"/>
            <a:fld id="{5DCDDC6E-FC41-4924-9C58-563ECD21F7C5}" type="datetime1">
              <a:rPr lang="en-GB"/>
              <a:pPr lvl="0"/>
              <a:t>18/05/2020</a:t>
            </a:fld>
            <a:endParaRPr lang="en-GB"/>
          </a:p>
        </p:txBody>
      </p:sp>
      <p:sp>
        <p:nvSpPr>
          <p:cNvPr id="6" name="Footer Placeholder 4">
            <a:extLst>
              <a:ext uri="{FF2B5EF4-FFF2-40B4-BE49-F238E27FC236}">
                <a16:creationId xmlns:a16="http://schemas.microsoft.com/office/drawing/2014/main" id="{10B4FFD1-7E3A-460D-AE92-13EE22AB3C40}"/>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99D968BF-8BB8-4925-BFF4-B4BBEBA471A9}"/>
              </a:ext>
            </a:extLst>
          </p:cNvPr>
          <p:cNvSpPr txBox="1">
            <a:spLocks noGrp="1"/>
          </p:cNvSpPr>
          <p:nvPr>
            <p:ph type="sldNum" sz="quarter" idx="8"/>
          </p:nvPr>
        </p:nvSpPr>
        <p:spPr/>
        <p:txBody>
          <a:bodyPr/>
          <a:lstStyle>
            <a:lvl1pPr>
              <a:defRPr/>
            </a:lvl1pPr>
          </a:lstStyle>
          <a:p>
            <a:pPr lvl="0"/>
            <a:fld id="{797F6C39-2FE7-4EC6-B811-A1E037D90A46}" type="slidenum">
              <a:t>‹#›</a:t>
            </a:fld>
            <a:endParaRPr lang="en-GB"/>
          </a:p>
        </p:txBody>
      </p:sp>
      <p:sp>
        <p:nvSpPr>
          <p:cNvPr id="8" name="TextBox 23">
            <a:extLst>
              <a:ext uri="{FF2B5EF4-FFF2-40B4-BE49-F238E27FC236}">
                <a16:creationId xmlns:a16="http://schemas.microsoft.com/office/drawing/2014/main" id="{5ED73D4D-6D99-42B5-A639-CDCC8C69255A}"/>
              </a:ext>
            </a:extLst>
          </p:cNvPr>
          <p:cNvSpPr txBox="1"/>
          <p:nvPr/>
        </p:nvSpPr>
        <p:spPr>
          <a:xfrm>
            <a:off x="541873" y="79037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9FE0F5"/>
                </a:solidFill>
                <a:uFillTx/>
                <a:latin typeface="Arial"/>
              </a:rPr>
              <a:t>“</a:t>
            </a:r>
          </a:p>
        </p:txBody>
      </p:sp>
      <p:sp>
        <p:nvSpPr>
          <p:cNvPr id="9" name="TextBox 24">
            <a:extLst>
              <a:ext uri="{FF2B5EF4-FFF2-40B4-BE49-F238E27FC236}">
                <a16:creationId xmlns:a16="http://schemas.microsoft.com/office/drawing/2014/main" id="{03B40323-6C83-4910-B83D-2929132D7802}"/>
              </a:ext>
            </a:extLst>
          </p:cNvPr>
          <p:cNvSpPr txBox="1"/>
          <p:nvPr/>
        </p:nvSpPr>
        <p:spPr>
          <a:xfrm>
            <a:off x="8893015" y="288655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9FE0F5"/>
                </a:solidFill>
                <a:uFillTx/>
                <a:latin typeface="Arial"/>
              </a:rPr>
              <a:t>”</a:t>
            </a:r>
          </a:p>
        </p:txBody>
      </p:sp>
    </p:spTree>
    <p:extLst>
      <p:ext uri="{BB962C8B-B14F-4D97-AF65-F5344CB8AC3E}">
        <p14:creationId xmlns:p14="http://schemas.microsoft.com/office/powerpoint/2010/main" val="1025975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85903-E348-42BC-8C43-FDEA1868D4AC}"/>
              </a:ext>
            </a:extLst>
          </p:cNvPr>
          <p:cNvSpPr txBox="1">
            <a:spLocks noGrp="1"/>
          </p:cNvSpPr>
          <p:nvPr>
            <p:ph type="title"/>
          </p:nvPr>
        </p:nvSpPr>
        <p:spPr>
          <a:xfrm>
            <a:off x="677332" y="1931990"/>
            <a:ext cx="8596667" cy="2595460"/>
          </a:xfrm>
        </p:spPr>
        <p:txBody>
          <a:bodyPr anchor="b"/>
          <a:lstStyle>
            <a:lvl1pPr>
              <a:defRPr sz="4400"/>
            </a:lvl1pPr>
          </a:lstStyle>
          <a:p>
            <a:pPr lvl="0"/>
            <a:r>
              <a:rPr lang="en-US"/>
              <a:t>Click to edit Master title style</a:t>
            </a:r>
          </a:p>
        </p:txBody>
      </p:sp>
      <p:sp>
        <p:nvSpPr>
          <p:cNvPr id="3" name="Text Placeholder 2">
            <a:extLst>
              <a:ext uri="{FF2B5EF4-FFF2-40B4-BE49-F238E27FC236}">
                <a16:creationId xmlns:a16="http://schemas.microsoft.com/office/drawing/2014/main" id="{30C5E71E-9389-4CB6-8BE3-40B6E725B98D}"/>
              </a:ext>
            </a:extLst>
          </p:cNvPr>
          <p:cNvSpPr txBox="1">
            <a:spLocks noGrp="1"/>
          </p:cNvSpPr>
          <p:nvPr>
            <p:ph type="body" idx="4294967295"/>
          </p:nvPr>
        </p:nvSpPr>
        <p:spPr>
          <a:xfrm>
            <a:off x="677332" y="4527450"/>
            <a:ext cx="8596667" cy="1513917"/>
          </a:xfrm>
        </p:spPr>
        <p:txBody>
          <a:bodyPr/>
          <a:lstStyle>
            <a:lvl1pPr marL="0" indent="0">
              <a:buNone/>
              <a:defRPr/>
            </a:lvl1pPr>
          </a:lstStyle>
          <a:p>
            <a:pPr lvl="0"/>
            <a:r>
              <a:rPr lang="en-US"/>
              <a:t>Click to edit Master text styles</a:t>
            </a:r>
          </a:p>
        </p:txBody>
      </p:sp>
      <p:sp>
        <p:nvSpPr>
          <p:cNvPr id="4" name="Date Placeholder 3">
            <a:extLst>
              <a:ext uri="{FF2B5EF4-FFF2-40B4-BE49-F238E27FC236}">
                <a16:creationId xmlns:a16="http://schemas.microsoft.com/office/drawing/2014/main" id="{9ED52F90-E974-41FE-B2D2-936B2CD521C0}"/>
              </a:ext>
            </a:extLst>
          </p:cNvPr>
          <p:cNvSpPr txBox="1">
            <a:spLocks noGrp="1"/>
          </p:cNvSpPr>
          <p:nvPr>
            <p:ph type="dt" sz="half" idx="7"/>
          </p:nvPr>
        </p:nvSpPr>
        <p:spPr/>
        <p:txBody>
          <a:bodyPr/>
          <a:lstStyle>
            <a:lvl1pPr>
              <a:defRPr/>
            </a:lvl1pPr>
          </a:lstStyle>
          <a:p>
            <a:pPr lvl="0"/>
            <a:fld id="{AD0E3431-AE5A-43E0-9DD3-CBC84B1B74C4}" type="datetime1">
              <a:rPr lang="en-GB"/>
              <a:pPr lvl="0"/>
              <a:t>18/05/2020</a:t>
            </a:fld>
            <a:endParaRPr lang="en-GB"/>
          </a:p>
        </p:txBody>
      </p:sp>
      <p:sp>
        <p:nvSpPr>
          <p:cNvPr id="5" name="Footer Placeholder 4">
            <a:extLst>
              <a:ext uri="{FF2B5EF4-FFF2-40B4-BE49-F238E27FC236}">
                <a16:creationId xmlns:a16="http://schemas.microsoft.com/office/drawing/2014/main" id="{665FE483-C688-4CA5-B20F-3FA82B86304E}"/>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25DCD722-423B-4447-9585-CB14DF448559}"/>
              </a:ext>
            </a:extLst>
          </p:cNvPr>
          <p:cNvSpPr txBox="1">
            <a:spLocks noGrp="1"/>
          </p:cNvSpPr>
          <p:nvPr>
            <p:ph type="sldNum" sz="quarter" idx="8"/>
          </p:nvPr>
        </p:nvSpPr>
        <p:spPr/>
        <p:txBody>
          <a:bodyPr/>
          <a:lstStyle>
            <a:lvl1pPr>
              <a:defRPr/>
            </a:lvl1pPr>
          </a:lstStyle>
          <a:p>
            <a:pPr lvl="0"/>
            <a:fld id="{8FBF765B-67D8-4886-822D-B29D911665BA}" type="slidenum">
              <a:t>‹#›</a:t>
            </a:fld>
            <a:endParaRPr lang="en-GB"/>
          </a:p>
        </p:txBody>
      </p:sp>
    </p:spTree>
    <p:extLst>
      <p:ext uri="{BB962C8B-B14F-4D97-AF65-F5344CB8AC3E}">
        <p14:creationId xmlns:p14="http://schemas.microsoft.com/office/powerpoint/2010/main" val="8251842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F5BBA-DAA9-44E2-81DE-3B9BF3042226}"/>
              </a:ext>
            </a:extLst>
          </p:cNvPr>
          <p:cNvSpPr txBox="1">
            <a:spLocks noGrp="1"/>
          </p:cNvSpPr>
          <p:nvPr>
            <p:ph type="title"/>
          </p:nvPr>
        </p:nvSpPr>
        <p:spPr>
          <a:xfrm>
            <a:off x="931334" y="609603"/>
            <a:ext cx="8094131" cy="3022604"/>
          </a:xfrm>
        </p:spPr>
        <p:txBody>
          <a:bodyPr anchor="ctr"/>
          <a:lstStyle>
            <a:lvl1pPr>
              <a:defRPr sz="4400"/>
            </a:lvl1pPr>
          </a:lstStyle>
          <a:p>
            <a:pPr lvl="0"/>
            <a:r>
              <a:rPr lang="en-US"/>
              <a:t>Click to edit Master title style</a:t>
            </a:r>
          </a:p>
        </p:txBody>
      </p:sp>
      <p:sp>
        <p:nvSpPr>
          <p:cNvPr id="3" name="Text Placeholder 9">
            <a:extLst>
              <a:ext uri="{FF2B5EF4-FFF2-40B4-BE49-F238E27FC236}">
                <a16:creationId xmlns:a16="http://schemas.microsoft.com/office/drawing/2014/main" id="{0E75FEFA-99C6-4836-A403-93D1F0D7E97D}"/>
              </a:ext>
            </a:extLst>
          </p:cNvPr>
          <p:cNvSpPr txBox="1">
            <a:spLocks noGrp="1"/>
          </p:cNvSpPr>
          <p:nvPr>
            <p:ph type="body" idx="4294967295"/>
          </p:nvPr>
        </p:nvSpPr>
        <p:spPr>
          <a:xfrm>
            <a:off x="677332" y="4013201"/>
            <a:ext cx="8596667" cy="514249"/>
          </a:xfrm>
        </p:spPr>
        <p:txBody>
          <a:bodyPr anchor="b">
            <a:noAutofit/>
          </a:bodyPr>
          <a:lstStyle>
            <a:lvl1pPr marL="0" indent="0">
              <a:buNone/>
              <a:defRPr sz="2400"/>
            </a:lvl1pPr>
          </a:lstStyle>
          <a:p>
            <a:pPr lvl="0"/>
            <a:r>
              <a:rPr lang="en-US"/>
              <a:t>Click to edit Master text styles</a:t>
            </a:r>
          </a:p>
        </p:txBody>
      </p:sp>
      <p:sp>
        <p:nvSpPr>
          <p:cNvPr id="4" name="Text Placeholder 2">
            <a:extLst>
              <a:ext uri="{FF2B5EF4-FFF2-40B4-BE49-F238E27FC236}">
                <a16:creationId xmlns:a16="http://schemas.microsoft.com/office/drawing/2014/main" id="{8DD98EE1-BD3A-4B15-B015-5507FA58FBE8}"/>
              </a:ext>
            </a:extLst>
          </p:cNvPr>
          <p:cNvSpPr txBox="1">
            <a:spLocks noGrp="1"/>
          </p:cNvSpPr>
          <p:nvPr>
            <p:ph type="body" idx="4294967295"/>
          </p:nvPr>
        </p:nvSpPr>
        <p:spPr>
          <a:xfrm>
            <a:off x="677332" y="4527450"/>
            <a:ext cx="8596667" cy="1513917"/>
          </a:xfrm>
        </p:spPr>
        <p:txBody>
          <a:bodyPr/>
          <a:lstStyle>
            <a:lvl1pPr marL="0" indent="0">
              <a:buNone/>
              <a:defRPr>
                <a:solidFill>
                  <a:srgbClr val="7F7F7F"/>
                </a:solidFill>
              </a:defRPr>
            </a:lvl1pPr>
          </a:lstStyle>
          <a:p>
            <a:pPr lvl="0"/>
            <a:r>
              <a:rPr lang="en-US"/>
              <a:t>Click to edit Master text styles</a:t>
            </a:r>
          </a:p>
        </p:txBody>
      </p:sp>
      <p:sp>
        <p:nvSpPr>
          <p:cNvPr id="5" name="Date Placeholder 3">
            <a:extLst>
              <a:ext uri="{FF2B5EF4-FFF2-40B4-BE49-F238E27FC236}">
                <a16:creationId xmlns:a16="http://schemas.microsoft.com/office/drawing/2014/main" id="{47AF38BB-4004-4895-9E56-C5DD208E5DC7}"/>
              </a:ext>
            </a:extLst>
          </p:cNvPr>
          <p:cNvSpPr txBox="1">
            <a:spLocks noGrp="1"/>
          </p:cNvSpPr>
          <p:nvPr>
            <p:ph type="dt" sz="half" idx="7"/>
          </p:nvPr>
        </p:nvSpPr>
        <p:spPr/>
        <p:txBody>
          <a:bodyPr/>
          <a:lstStyle>
            <a:lvl1pPr>
              <a:defRPr/>
            </a:lvl1pPr>
          </a:lstStyle>
          <a:p>
            <a:pPr lvl="0"/>
            <a:fld id="{743FCD7C-F132-4CCD-B1EE-FE92D36DE3DC}" type="datetime1">
              <a:rPr lang="en-GB"/>
              <a:pPr lvl="0"/>
              <a:t>18/05/2020</a:t>
            </a:fld>
            <a:endParaRPr lang="en-GB"/>
          </a:p>
        </p:txBody>
      </p:sp>
      <p:sp>
        <p:nvSpPr>
          <p:cNvPr id="6" name="Footer Placeholder 4">
            <a:extLst>
              <a:ext uri="{FF2B5EF4-FFF2-40B4-BE49-F238E27FC236}">
                <a16:creationId xmlns:a16="http://schemas.microsoft.com/office/drawing/2014/main" id="{E0DBDFB3-0DE8-45D1-AA84-638A8C556861}"/>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90B840B1-0B50-4DCE-AD3C-257E16B48A73}"/>
              </a:ext>
            </a:extLst>
          </p:cNvPr>
          <p:cNvSpPr txBox="1">
            <a:spLocks noGrp="1"/>
          </p:cNvSpPr>
          <p:nvPr>
            <p:ph type="sldNum" sz="quarter" idx="8"/>
          </p:nvPr>
        </p:nvSpPr>
        <p:spPr/>
        <p:txBody>
          <a:bodyPr/>
          <a:lstStyle>
            <a:lvl1pPr>
              <a:defRPr/>
            </a:lvl1pPr>
          </a:lstStyle>
          <a:p>
            <a:pPr lvl="0"/>
            <a:fld id="{19940BCE-6767-4320-B52B-C47F99D448FC}" type="slidenum">
              <a:t>‹#›</a:t>
            </a:fld>
            <a:endParaRPr lang="en-GB"/>
          </a:p>
        </p:txBody>
      </p:sp>
      <p:sp>
        <p:nvSpPr>
          <p:cNvPr id="8" name="TextBox 23">
            <a:extLst>
              <a:ext uri="{FF2B5EF4-FFF2-40B4-BE49-F238E27FC236}">
                <a16:creationId xmlns:a16="http://schemas.microsoft.com/office/drawing/2014/main" id="{16829EC4-4A75-42A2-8ED4-8B9C4651EA35}"/>
              </a:ext>
            </a:extLst>
          </p:cNvPr>
          <p:cNvSpPr txBox="1"/>
          <p:nvPr/>
        </p:nvSpPr>
        <p:spPr>
          <a:xfrm>
            <a:off x="541873" y="79037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9FE0F5"/>
                </a:solidFill>
                <a:uFillTx/>
                <a:latin typeface="Arial"/>
              </a:rPr>
              <a:t>“</a:t>
            </a:r>
          </a:p>
        </p:txBody>
      </p:sp>
      <p:sp>
        <p:nvSpPr>
          <p:cNvPr id="9" name="TextBox 24">
            <a:extLst>
              <a:ext uri="{FF2B5EF4-FFF2-40B4-BE49-F238E27FC236}">
                <a16:creationId xmlns:a16="http://schemas.microsoft.com/office/drawing/2014/main" id="{3A4EF8FF-A5E8-4CD7-85EA-E6296BAFB857}"/>
              </a:ext>
            </a:extLst>
          </p:cNvPr>
          <p:cNvSpPr txBox="1"/>
          <p:nvPr/>
        </p:nvSpPr>
        <p:spPr>
          <a:xfrm>
            <a:off x="8893015" y="2886559"/>
            <a:ext cx="609603" cy="584777"/>
          </a:xfrm>
          <a:prstGeom prst="rect">
            <a:avLst/>
          </a:prstGeom>
          <a:noFill/>
          <a:ln cap="rnd">
            <a:noFill/>
          </a:ln>
        </p:spPr>
        <p:txBody>
          <a:bodyPr vert="horz" wrap="square" lIns="91440" tIns="45720" rIns="91440" bIns="45720" anchor="ctr" anchorCtr="0" compatLnSpc="1">
            <a:no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8000" b="0" i="0" u="none" strike="noStrike" kern="1200" cap="none" spc="0" baseline="0">
                <a:solidFill>
                  <a:srgbClr val="9FE0F5"/>
                </a:solidFill>
                <a:uFillTx/>
                <a:latin typeface="Arial"/>
              </a:rPr>
              <a:t>”</a:t>
            </a:r>
          </a:p>
        </p:txBody>
      </p:sp>
    </p:spTree>
    <p:extLst>
      <p:ext uri="{BB962C8B-B14F-4D97-AF65-F5344CB8AC3E}">
        <p14:creationId xmlns:p14="http://schemas.microsoft.com/office/powerpoint/2010/main" val="3383778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97B47-4BE3-43A6-BBEE-0AC9F5AB0D89}"/>
              </a:ext>
            </a:extLst>
          </p:cNvPr>
          <p:cNvSpPr txBox="1">
            <a:spLocks noGrp="1"/>
          </p:cNvSpPr>
          <p:nvPr>
            <p:ph type="title"/>
          </p:nvPr>
        </p:nvSpPr>
        <p:spPr>
          <a:xfrm>
            <a:off x="685800" y="609603"/>
            <a:ext cx="8588200" cy="3022604"/>
          </a:xfrm>
        </p:spPr>
        <p:txBody>
          <a:bodyPr anchor="ctr"/>
          <a:lstStyle>
            <a:lvl1pPr>
              <a:defRPr sz="4400"/>
            </a:lvl1pPr>
          </a:lstStyle>
          <a:p>
            <a:pPr lvl="0"/>
            <a:r>
              <a:rPr lang="en-US"/>
              <a:t>Click to edit Master title style</a:t>
            </a:r>
          </a:p>
        </p:txBody>
      </p:sp>
      <p:sp>
        <p:nvSpPr>
          <p:cNvPr id="3" name="Text Placeholder 9">
            <a:extLst>
              <a:ext uri="{FF2B5EF4-FFF2-40B4-BE49-F238E27FC236}">
                <a16:creationId xmlns:a16="http://schemas.microsoft.com/office/drawing/2014/main" id="{B62A0885-90EA-43BE-939E-2502FAA79FBF}"/>
              </a:ext>
            </a:extLst>
          </p:cNvPr>
          <p:cNvSpPr txBox="1">
            <a:spLocks noGrp="1"/>
          </p:cNvSpPr>
          <p:nvPr>
            <p:ph type="body" idx="4294967295"/>
          </p:nvPr>
        </p:nvSpPr>
        <p:spPr>
          <a:xfrm>
            <a:off x="677332" y="4013201"/>
            <a:ext cx="8596667" cy="514249"/>
          </a:xfrm>
        </p:spPr>
        <p:txBody>
          <a:bodyPr anchor="b">
            <a:noAutofit/>
          </a:bodyPr>
          <a:lstStyle>
            <a:lvl1pPr marL="0" indent="0">
              <a:buNone/>
              <a:defRPr sz="2400">
                <a:solidFill>
                  <a:srgbClr val="5FCBEF"/>
                </a:solidFill>
              </a:defRPr>
            </a:lvl1pPr>
          </a:lstStyle>
          <a:p>
            <a:pPr lvl="0"/>
            <a:r>
              <a:rPr lang="en-US"/>
              <a:t>Click to edit Master text styles</a:t>
            </a:r>
          </a:p>
        </p:txBody>
      </p:sp>
      <p:sp>
        <p:nvSpPr>
          <p:cNvPr id="4" name="Text Placeholder 2">
            <a:extLst>
              <a:ext uri="{FF2B5EF4-FFF2-40B4-BE49-F238E27FC236}">
                <a16:creationId xmlns:a16="http://schemas.microsoft.com/office/drawing/2014/main" id="{479783A8-EED9-48FD-ACB9-DC8AF4D98FC9}"/>
              </a:ext>
            </a:extLst>
          </p:cNvPr>
          <p:cNvSpPr txBox="1">
            <a:spLocks noGrp="1"/>
          </p:cNvSpPr>
          <p:nvPr>
            <p:ph type="body" idx="4294967295"/>
          </p:nvPr>
        </p:nvSpPr>
        <p:spPr>
          <a:xfrm>
            <a:off x="677332" y="4527450"/>
            <a:ext cx="8596667" cy="1513917"/>
          </a:xfrm>
        </p:spPr>
        <p:txBody>
          <a:bodyPr/>
          <a:lstStyle>
            <a:lvl1pPr marL="0" indent="0">
              <a:buNone/>
              <a:defRPr>
                <a:solidFill>
                  <a:srgbClr val="7F7F7F"/>
                </a:solidFill>
              </a:defRPr>
            </a:lvl1pPr>
          </a:lstStyle>
          <a:p>
            <a:pPr lvl="0"/>
            <a:r>
              <a:rPr lang="en-US"/>
              <a:t>Click to edit Master text styles</a:t>
            </a:r>
          </a:p>
        </p:txBody>
      </p:sp>
      <p:sp>
        <p:nvSpPr>
          <p:cNvPr id="5" name="Date Placeholder 3">
            <a:extLst>
              <a:ext uri="{FF2B5EF4-FFF2-40B4-BE49-F238E27FC236}">
                <a16:creationId xmlns:a16="http://schemas.microsoft.com/office/drawing/2014/main" id="{09D55AB1-D8FE-4815-83A8-915C4DAB8ECD}"/>
              </a:ext>
            </a:extLst>
          </p:cNvPr>
          <p:cNvSpPr txBox="1">
            <a:spLocks noGrp="1"/>
          </p:cNvSpPr>
          <p:nvPr>
            <p:ph type="dt" sz="half" idx="7"/>
          </p:nvPr>
        </p:nvSpPr>
        <p:spPr/>
        <p:txBody>
          <a:bodyPr/>
          <a:lstStyle>
            <a:lvl1pPr>
              <a:defRPr/>
            </a:lvl1pPr>
          </a:lstStyle>
          <a:p>
            <a:pPr lvl="0"/>
            <a:fld id="{1ED4F6D0-7BED-4BC5-972D-45A1E23C8765}" type="datetime1">
              <a:rPr lang="en-GB"/>
              <a:pPr lvl="0"/>
              <a:t>18/05/2020</a:t>
            </a:fld>
            <a:endParaRPr lang="en-GB"/>
          </a:p>
        </p:txBody>
      </p:sp>
      <p:sp>
        <p:nvSpPr>
          <p:cNvPr id="6" name="Footer Placeholder 4">
            <a:extLst>
              <a:ext uri="{FF2B5EF4-FFF2-40B4-BE49-F238E27FC236}">
                <a16:creationId xmlns:a16="http://schemas.microsoft.com/office/drawing/2014/main" id="{21EFA625-45F7-4AFF-A219-0C18B56DA281}"/>
              </a:ext>
            </a:extLst>
          </p:cNvPr>
          <p:cNvSpPr txBox="1">
            <a:spLocks noGrp="1"/>
          </p:cNvSpPr>
          <p:nvPr>
            <p:ph type="ftr" sz="quarter" idx="9"/>
          </p:nvPr>
        </p:nvSpPr>
        <p:spPr/>
        <p:txBody>
          <a:bodyPr/>
          <a:lstStyle>
            <a:lvl1pPr>
              <a:defRPr/>
            </a:lvl1pPr>
          </a:lstStyle>
          <a:p>
            <a:pPr lvl="0"/>
            <a:endParaRPr lang="en-GB"/>
          </a:p>
        </p:txBody>
      </p:sp>
      <p:sp>
        <p:nvSpPr>
          <p:cNvPr id="7" name="Slide Number Placeholder 5">
            <a:extLst>
              <a:ext uri="{FF2B5EF4-FFF2-40B4-BE49-F238E27FC236}">
                <a16:creationId xmlns:a16="http://schemas.microsoft.com/office/drawing/2014/main" id="{758AF70E-37EC-4235-9122-9209A428DCBD}"/>
              </a:ext>
            </a:extLst>
          </p:cNvPr>
          <p:cNvSpPr txBox="1">
            <a:spLocks noGrp="1"/>
          </p:cNvSpPr>
          <p:nvPr>
            <p:ph type="sldNum" sz="quarter" idx="8"/>
          </p:nvPr>
        </p:nvSpPr>
        <p:spPr/>
        <p:txBody>
          <a:bodyPr/>
          <a:lstStyle>
            <a:lvl1pPr>
              <a:defRPr/>
            </a:lvl1pPr>
          </a:lstStyle>
          <a:p>
            <a:pPr lvl="0"/>
            <a:fld id="{B9735E89-8959-4B4B-A08E-3678316FD2A1}" type="slidenum">
              <a:t>‹#›</a:t>
            </a:fld>
            <a:endParaRPr lang="en-GB"/>
          </a:p>
        </p:txBody>
      </p:sp>
    </p:spTree>
    <p:extLst>
      <p:ext uri="{BB962C8B-B14F-4D97-AF65-F5344CB8AC3E}">
        <p14:creationId xmlns:p14="http://schemas.microsoft.com/office/powerpoint/2010/main" val="31093264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106AAC-CA5B-4440-AA58-BA8323BF9E1E}"/>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153D6298-00CB-4ABE-B48B-3B8AB0C27E46}"/>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44886DC-1ED3-4D63-8452-128B265194AB}"/>
              </a:ext>
            </a:extLst>
          </p:cNvPr>
          <p:cNvSpPr txBox="1">
            <a:spLocks noGrp="1"/>
          </p:cNvSpPr>
          <p:nvPr>
            <p:ph type="dt" sz="half" idx="7"/>
          </p:nvPr>
        </p:nvSpPr>
        <p:spPr/>
        <p:txBody>
          <a:bodyPr/>
          <a:lstStyle>
            <a:lvl1pPr>
              <a:defRPr/>
            </a:lvl1pPr>
          </a:lstStyle>
          <a:p>
            <a:pPr lvl="0"/>
            <a:fld id="{E0050F44-3022-492F-9105-1CBFF5C69E31}" type="datetime1">
              <a:rPr lang="en-GB"/>
              <a:pPr lvl="0"/>
              <a:t>18/05/2020</a:t>
            </a:fld>
            <a:endParaRPr lang="en-GB"/>
          </a:p>
        </p:txBody>
      </p:sp>
      <p:sp>
        <p:nvSpPr>
          <p:cNvPr id="5" name="Footer Placeholder 4">
            <a:extLst>
              <a:ext uri="{FF2B5EF4-FFF2-40B4-BE49-F238E27FC236}">
                <a16:creationId xmlns:a16="http://schemas.microsoft.com/office/drawing/2014/main" id="{C1529F3A-CE62-4A24-BB43-045804F7B88D}"/>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84706BBF-ED37-4B99-A3C3-E78005118475}"/>
              </a:ext>
            </a:extLst>
          </p:cNvPr>
          <p:cNvSpPr txBox="1">
            <a:spLocks noGrp="1"/>
          </p:cNvSpPr>
          <p:nvPr>
            <p:ph type="sldNum" sz="quarter" idx="8"/>
          </p:nvPr>
        </p:nvSpPr>
        <p:spPr/>
        <p:txBody>
          <a:bodyPr/>
          <a:lstStyle>
            <a:lvl1pPr>
              <a:defRPr/>
            </a:lvl1pPr>
          </a:lstStyle>
          <a:p>
            <a:pPr lvl="0"/>
            <a:fld id="{95861F93-D5A9-47BC-8C0B-A2D16B4D8D38}" type="slidenum">
              <a:t>‹#›</a:t>
            </a:fld>
            <a:endParaRPr lang="en-GB"/>
          </a:p>
        </p:txBody>
      </p:sp>
    </p:spTree>
    <p:extLst>
      <p:ext uri="{BB962C8B-B14F-4D97-AF65-F5344CB8AC3E}">
        <p14:creationId xmlns:p14="http://schemas.microsoft.com/office/powerpoint/2010/main" val="1288594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761B326-AFFF-45F5-A1FA-C4BE9A69576C}"/>
              </a:ext>
            </a:extLst>
          </p:cNvPr>
          <p:cNvSpPr txBox="1">
            <a:spLocks noGrp="1"/>
          </p:cNvSpPr>
          <p:nvPr>
            <p:ph type="title" orient="vert"/>
          </p:nvPr>
        </p:nvSpPr>
        <p:spPr>
          <a:xfrm>
            <a:off x="7967670" y="609603"/>
            <a:ext cx="1304739" cy="5251454"/>
          </a:xfrm>
        </p:spPr>
        <p:txBody>
          <a:bodyPr vert="eaVert" anchor="ct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35B021FC-5ADB-4144-9298-41283EC42362}"/>
              </a:ext>
            </a:extLst>
          </p:cNvPr>
          <p:cNvSpPr txBox="1">
            <a:spLocks noGrp="1"/>
          </p:cNvSpPr>
          <p:nvPr>
            <p:ph type="body" orient="vert" idx="1"/>
          </p:nvPr>
        </p:nvSpPr>
        <p:spPr>
          <a:xfrm>
            <a:off x="677332" y="609603"/>
            <a:ext cx="7060146" cy="525145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CDBF8F7-B063-4E75-8702-9CF58B17EC32}"/>
              </a:ext>
            </a:extLst>
          </p:cNvPr>
          <p:cNvSpPr txBox="1">
            <a:spLocks noGrp="1"/>
          </p:cNvSpPr>
          <p:nvPr>
            <p:ph type="dt" sz="half" idx="7"/>
          </p:nvPr>
        </p:nvSpPr>
        <p:spPr/>
        <p:txBody>
          <a:bodyPr/>
          <a:lstStyle>
            <a:lvl1pPr>
              <a:defRPr/>
            </a:lvl1pPr>
          </a:lstStyle>
          <a:p>
            <a:pPr lvl="0"/>
            <a:fld id="{6CC2B156-BFFB-44AA-B6F8-99DE1974F599}" type="datetime1">
              <a:rPr lang="en-GB"/>
              <a:pPr lvl="0"/>
              <a:t>18/05/2020</a:t>
            </a:fld>
            <a:endParaRPr lang="en-GB"/>
          </a:p>
        </p:txBody>
      </p:sp>
      <p:sp>
        <p:nvSpPr>
          <p:cNvPr id="5" name="Footer Placeholder 4">
            <a:extLst>
              <a:ext uri="{FF2B5EF4-FFF2-40B4-BE49-F238E27FC236}">
                <a16:creationId xmlns:a16="http://schemas.microsoft.com/office/drawing/2014/main" id="{8866E2BE-4F89-445A-968F-8F69AA848CCF}"/>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1A7C2F2B-D39A-48B5-B6F3-64F829905D32}"/>
              </a:ext>
            </a:extLst>
          </p:cNvPr>
          <p:cNvSpPr txBox="1">
            <a:spLocks noGrp="1"/>
          </p:cNvSpPr>
          <p:nvPr>
            <p:ph type="sldNum" sz="quarter" idx="8"/>
          </p:nvPr>
        </p:nvSpPr>
        <p:spPr/>
        <p:txBody>
          <a:bodyPr/>
          <a:lstStyle>
            <a:lvl1pPr>
              <a:defRPr/>
            </a:lvl1pPr>
          </a:lstStyle>
          <a:p>
            <a:pPr lvl="0"/>
            <a:fld id="{05418AEA-E5D2-4E80-9A12-38ED18B50F62}" type="slidenum">
              <a:t>‹#›</a:t>
            </a:fld>
            <a:endParaRPr lang="en-GB"/>
          </a:p>
        </p:txBody>
      </p:sp>
    </p:spTree>
    <p:extLst>
      <p:ext uri="{BB962C8B-B14F-4D97-AF65-F5344CB8AC3E}">
        <p14:creationId xmlns:p14="http://schemas.microsoft.com/office/powerpoint/2010/main" val="27564762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2" name="Group 43">
            <a:extLst>
              <a:ext uri="{FF2B5EF4-FFF2-40B4-BE49-F238E27FC236}">
                <a16:creationId xmlns:a16="http://schemas.microsoft.com/office/drawing/2014/main" id="{1DE6B89F-118E-4582-994F-9416ADDDE909}"/>
              </a:ext>
            </a:extLst>
          </p:cNvPr>
          <p:cNvGrpSpPr/>
          <p:nvPr/>
        </p:nvGrpSpPr>
        <p:grpSpPr>
          <a:xfrm>
            <a:off x="0" y="-8467"/>
            <a:ext cx="12192005" cy="6866467"/>
            <a:chOff x="0" y="-8467"/>
            <a:chExt cx="12192005" cy="6866467"/>
          </a:xfrm>
        </p:grpSpPr>
        <p:cxnSp>
          <p:nvCxnSpPr>
            <p:cNvPr id="3" name="Straight Connector 19">
              <a:extLst>
                <a:ext uri="{FF2B5EF4-FFF2-40B4-BE49-F238E27FC236}">
                  <a16:creationId xmlns:a16="http://schemas.microsoft.com/office/drawing/2014/main" id="{28F0B83A-B607-4D33-B5F6-4E40DC055E85}"/>
                </a:ext>
              </a:extLst>
            </p:cNvPr>
            <p:cNvCxnSpPr/>
            <p:nvPr/>
          </p:nvCxnSpPr>
          <p:spPr>
            <a:xfrm>
              <a:off x="9371008" y="0"/>
              <a:ext cx="1219207" cy="6858000"/>
            </a:xfrm>
            <a:prstGeom prst="straightConnector1">
              <a:avLst/>
            </a:prstGeom>
            <a:noFill/>
            <a:ln w="9528" cap="rnd">
              <a:solidFill>
                <a:srgbClr val="5FCBEF">
                  <a:alpha val="70000"/>
                </a:srgbClr>
              </a:solidFill>
              <a:prstDash val="solid"/>
            </a:ln>
          </p:spPr>
        </p:cxnSp>
        <p:cxnSp>
          <p:nvCxnSpPr>
            <p:cNvPr id="4" name="Straight Connector 20">
              <a:extLst>
                <a:ext uri="{FF2B5EF4-FFF2-40B4-BE49-F238E27FC236}">
                  <a16:creationId xmlns:a16="http://schemas.microsoft.com/office/drawing/2014/main" id="{FD3E6752-D554-4F38-AF57-CA1791BD996D}"/>
                </a:ext>
              </a:extLst>
            </p:cNvPr>
            <p:cNvCxnSpPr/>
            <p:nvPr/>
          </p:nvCxnSpPr>
          <p:spPr>
            <a:xfrm flipH="1">
              <a:off x="7425266" y="3681410"/>
              <a:ext cx="4763557" cy="3176590"/>
            </a:xfrm>
            <a:prstGeom prst="straightConnector1">
              <a:avLst/>
            </a:prstGeom>
            <a:noFill/>
            <a:ln w="9528" cap="rnd">
              <a:solidFill>
                <a:srgbClr val="5FCBEF">
                  <a:alpha val="70000"/>
                </a:srgbClr>
              </a:solidFill>
              <a:prstDash val="solid"/>
            </a:ln>
          </p:spPr>
        </p:cxnSp>
        <p:sp>
          <p:nvSpPr>
            <p:cNvPr id="5" name="Rectangle 23">
              <a:extLst>
                <a:ext uri="{FF2B5EF4-FFF2-40B4-BE49-F238E27FC236}">
                  <a16:creationId xmlns:a16="http://schemas.microsoft.com/office/drawing/2014/main" id="{CC12B6E6-D8B9-4D77-A6D3-A8E92837C575}"/>
                </a:ext>
              </a:extLst>
            </p:cNvPr>
            <p:cNvSpPr/>
            <p:nvPr/>
          </p:nvSpPr>
          <p:spPr>
            <a:xfrm>
              <a:off x="9181472" y="-8467"/>
              <a:ext cx="3007351" cy="6866467"/>
            </a:xfrm>
            <a:custGeom>
              <a:avLst/>
              <a:gdLst>
                <a:gd name="f0" fmla="val w"/>
                <a:gd name="f1" fmla="val h"/>
                <a:gd name="f2" fmla="val 0"/>
                <a:gd name="f3" fmla="val 3007349"/>
                <a:gd name="f4" fmla="val 6866467"/>
                <a:gd name="f5" fmla="val 2045532"/>
                <a:gd name="f6" fmla="*/ f0 1 3007349"/>
                <a:gd name="f7" fmla="*/ f1 1 6866467"/>
                <a:gd name="f8" fmla="val f2"/>
                <a:gd name="f9" fmla="val f3"/>
                <a:gd name="f10" fmla="val f4"/>
                <a:gd name="f11" fmla="+- f10 0 f8"/>
                <a:gd name="f12" fmla="+- f9 0 f8"/>
                <a:gd name="f13" fmla="*/ f12 1 3007349"/>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3007349" h="6866467">
                  <a:moveTo>
                    <a:pt x="f5" y="f2"/>
                  </a:moveTo>
                  <a:lnTo>
                    <a:pt x="f3" y="f2"/>
                  </a:lnTo>
                  <a:lnTo>
                    <a:pt x="f3" y="f4"/>
                  </a:lnTo>
                  <a:lnTo>
                    <a:pt x="f2" y="f4"/>
                  </a:lnTo>
                  <a:lnTo>
                    <a:pt x="f5" y="f2"/>
                  </a:lnTo>
                  <a:close/>
                </a:path>
              </a:pathLst>
            </a:custGeom>
            <a:solidFill>
              <a:srgbClr val="5FCBEF">
                <a:alpha val="36000"/>
              </a:srgbClr>
            </a:solidFill>
            <a:ln cap="rnd">
              <a:noFill/>
              <a:prstDash val="solid"/>
            </a:ln>
          </p:spPr>
          <p:txBody>
            <a:bodyPr lIns="0" tIns="0" rIns="0" bIns="0"/>
            <a:lstStyle/>
            <a:p>
              <a:endParaRPr lang="en-GB"/>
            </a:p>
          </p:txBody>
        </p:sp>
        <p:sp>
          <p:nvSpPr>
            <p:cNvPr id="6" name="Rectangle 25">
              <a:extLst>
                <a:ext uri="{FF2B5EF4-FFF2-40B4-BE49-F238E27FC236}">
                  <a16:creationId xmlns:a16="http://schemas.microsoft.com/office/drawing/2014/main" id="{EE14AF98-76C1-4919-BB32-F0EAE99765F2}"/>
                </a:ext>
              </a:extLst>
            </p:cNvPr>
            <p:cNvSpPr/>
            <p:nvPr/>
          </p:nvSpPr>
          <p:spPr>
            <a:xfrm>
              <a:off x="9603440" y="-8467"/>
              <a:ext cx="2588556" cy="6866467"/>
            </a:xfrm>
            <a:custGeom>
              <a:avLst/>
              <a:gdLst>
                <a:gd name="f0" fmla="val w"/>
                <a:gd name="f1" fmla="val h"/>
                <a:gd name="f2" fmla="val 0"/>
                <a:gd name="f3" fmla="val 2573311"/>
                <a:gd name="f4" fmla="val 6866467"/>
                <a:gd name="f5" fmla="val 1202336"/>
                <a:gd name="f6" fmla="*/ f0 1 2573311"/>
                <a:gd name="f7" fmla="*/ f1 1 6866467"/>
                <a:gd name="f8" fmla="val f2"/>
                <a:gd name="f9" fmla="val f3"/>
                <a:gd name="f10" fmla="val f4"/>
                <a:gd name="f11" fmla="+- f10 0 f8"/>
                <a:gd name="f12" fmla="+- f9 0 f8"/>
                <a:gd name="f13" fmla="*/ f12 1 2573311"/>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573311" h="6866467">
                  <a:moveTo>
                    <a:pt x="f2" y="f2"/>
                  </a:moveTo>
                  <a:lnTo>
                    <a:pt x="f3" y="f2"/>
                  </a:lnTo>
                  <a:lnTo>
                    <a:pt x="f3" y="f4"/>
                  </a:lnTo>
                  <a:lnTo>
                    <a:pt x="f5" y="f4"/>
                  </a:lnTo>
                  <a:lnTo>
                    <a:pt x="f2" y="f2"/>
                  </a:lnTo>
                  <a:close/>
                </a:path>
              </a:pathLst>
            </a:custGeom>
            <a:solidFill>
              <a:srgbClr val="5FCBEF">
                <a:alpha val="20000"/>
              </a:srgbClr>
            </a:solidFill>
            <a:ln cap="rnd">
              <a:noFill/>
              <a:prstDash val="solid"/>
            </a:ln>
          </p:spPr>
          <p:txBody>
            <a:bodyPr lIns="0" tIns="0" rIns="0" bIns="0"/>
            <a:lstStyle/>
            <a:p>
              <a:endParaRPr lang="en-GB"/>
            </a:p>
          </p:txBody>
        </p:sp>
        <p:sp>
          <p:nvSpPr>
            <p:cNvPr id="7" name="Isosceles Triangle 23">
              <a:extLst>
                <a:ext uri="{FF2B5EF4-FFF2-40B4-BE49-F238E27FC236}">
                  <a16:creationId xmlns:a16="http://schemas.microsoft.com/office/drawing/2014/main" id="{04472567-EBFB-4901-9F2D-D7158FD95CB7}"/>
                </a:ext>
              </a:extLst>
            </p:cNvPr>
            <p:cNvSpPr/>
            <p:nvPr/>
          </p:nvSpPr>
          <p:spPr>
            <a:xfrm>
              <a:off x="8932334" y="3047996"/>
              <a:ext cx="3259671" cy="3810003"/>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17B0E4">
                <a:alpha val="66000"/>
              </a:srgbClr>
            </a:solidFill>
            <a:ln cap="rnd">
              <a:noFill/>
              <a:prstDash val="solid"/>
            </a:ln>
          </p:spPr>
          <p:txBody>
            <a:bodyPr lIns="0" tIns="0" rIns="0" bIns="0"/>
            <a:lstStyle/>
            <a:p>
              <a:endParaRPr lang="en-GB"/>
            </a:p>
          </p:txBody>
        </p:sp>
        <p:sp>
          <p:nvSpPr>
            <p:cNvPr id="8" name="Rectangle 27">
              <a:extLst>
                <a:ext uri="{FF2B5EF4-FFF2-40B4-BE49-F238E27FC236}">
                  <a16:creationId xmlns:a16="http://schemas.microsoft.com/office/drawing/2014/main" id="{9A01B3E8-69A9-456F-8302-8FAF5579A7C1}"/>
                </a:ext>
              </a:extLst>
            </p:cNvPr>
            <p:cNvSpPr/>
            <p:nvPr/>
          </p:nvSpPr>
          <p:spPr>
            <a:xfrm>
              <a:off x="9334496" y="-8467"/>
              <a:ext cx="2854327" cy="6866467"/>
            </a:xfrm>
            <a:custGeom>
              <a:avLst/>
              <a:gdLst>
                <a:gd name="f0" fmla="val w"/>
                <a:gd name="f1" fmla="val h"/>
                <a:gd name="f2" fmla="val 0"/>
                <a:gd name="f3" fmla="val 2858013"/>
                <a:gd name="f4" fmla="val 6866467"/>
                <a:gd name="f5" fmla="val 2473942"/>
                <a:gd name="f6" fmla="*/ f0 1 2858013"/>
                <a:gd name="f7" fmla="*/ f1 1 6866467"/>
                <a:gd name="f8" fmla="val f2"/>
                <a:gd name="f9" fmla="val f3"/>
                <a:gd name="f10" fmla="val f4"/>
                <a:gd name="f11" fmla="+- f10 0 f8"/>
                <a:gd name="f12" fmla="+- f9 0 f8"/>
                <a:gd name="f13" fmla="*/ f12 1 2858013"/>
                <a:gd name="f14" fmla="*/ f11 1 6866467"/>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2858013" h="6866467">
                  <a:moveTo>
                    <a:pt x="f2" y="f2"/>
                  </a:moveTo>
                  <a:lnTo>
                    <a:pt x="f3" y="f2"/>
                  </a:lnTo>
                  <a:lnTo>
                    <a:pt x="f3" y="f4"/>
                  </a:lnTo>
                  <a:lnTo>
                    <a:pt x="f5" y="f4"/>
                  </a:lnTo>
                  <a:lnTo>
                    <a:pt x="f2" y="f2"/>
                  </a:lnTo>
                  <a:close/>
                </a:path>
              </a:pathLst>
            </a:custGeom>
            <a:solidFill>
              <a:srgbClr val="17B0E4">
                <a:alpha val="50000"/>
              </a:srgbClr>
            </a:solidFill>
            <a:ln cap="rnd">
              <a:noFill/>
              <a:prstDash val="solid"/>
            </a:ln>
          </p:spPr>
          <p:txBody>
            <a:bodyPr lIns="0" tIns="0" rIns="0" bIns="0"/>
            <a:lstStyle/>
            <a:p>
              <a:endParaRPr lang="en-GB"/>
            </a:p>
          </p:txBody>
        </p:sp>
        <p:sp>
          <p:nvSpPr>
            <p:cNvPr id="9" name="Rectangle 28">
              <a:extLst>
                <a:ext uri="{FF2B5EF4-FFF2-40B4-BE49-F238E27FC236}">
                  <a16:creationId xmlns:a16="http://schemas.microsoft.com/office/drawing/2014/main" id="{1D0E3AF0-43E1-4314-90BC-58BC77E6A57F}"/>
                </a:ext>
              </a:extLst>
            </p:cNvPr>
            <p:cNvSpPr/>
            <p:nvPr/>
          </p:nvSpPr>
          <p:spPr>
            <a:xfrm>
              <a:off x="10898733" y="-8467"/>
              <a:ext cx="1290090" cy="6866467"/>
            </a:xfrm>
            <a:custGeom>
              <a:avLst/>
              <a:gdLst>
                <a:gd name="f0" fmla="val w"/>
                <a:gd name="f1" fmla="val h"/>
                <a:gd name="f2" fmla="val 0"/>
                <a:gd name="f3" fmla="val 1290094"/>
                <a:gd name="f4" fmla="val 6858000"/>
                <a:gd name="f5" fmla="val 1019735"/>
                <a:gd name="f6" fmla="*/ f0 1 1290094"/>
                <a:gd name="f7" fmla="*/ f1 1 6858000"/>
                <a:gd name="f8" fmla="val f2"/>
                <a:gd name="f9" fmla="val f3"/>
                <a:gd name="f10" fmla="val f4"/>
                <a:gd name="f11" fmla="+- f10 0 f8"/>
                <a:gd name="f12" fmla="+- f9 0 f8"/>
                <a:gd name="f13" fmla="*/ f12 1 1290094"/>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90094" h="6858000">
                  <a:moveTo>
                    <a:pt x="f5" y="f2"/>
                  </a:moveTo>
                  <a:lnTo>
                    <a:pt x="f3" y="f2"/>
                  </a:lnTo>
                  <a:lnTo>
                    <a:pt x="f3" y="f4"/>
                  </a:lnTo>
                  <a:lnTo>
                    <a:pt x="f2" y="f4"/>
                  </a:lnTo>
                  <a:lnTo>
                    <a:pt x="f5" y="f2"/>
                  </a:lnTo>
                  <a:close/>
                </a:path>
              </a:pathLst>
            </a:custGeom>
            <a:solidFill>
              <a:srgbClr val="2E83C3">
                <a:alpha val="70000"/>
              </a:srgbClr>
            </a:solidFill>
            <a:ln cap="rnd">
              <a:noFill/>
              <a:prstDash val="solid"/>
            </a:ln>
          </p:spPr>
          <p:txBody>
            <a:bodyPr lIns="0" tIns="0" rIns="0" bIns="0"/>
            <a:lstStyle/>
            <a:p>
              <a:endParaRPr lang="en-GB"/>
            </a:p>
          </p:txBody>
        </p:sp>
        <p:sp>
          <p:nvSpPr>
            <p:cNvPr id="10" name="Rectangle 29">
              <a:extLst>
                <a:ext uri="{FF2B5EF4-FFF2-40B4-BE49-F238E27FC236}">
                  <a16:creationId xmlns:a16="http://schemas.microsoft.com/office/drawing/2014/main" id="{CAF9979D-395B-495E-A9CE-C85ADE92AC80}"/>
                </a:ext>
              </a:extLst>
            </p:cNvPr>
            <p:cNvSpPr/>
            <p:nvPr/>
          </p:nvSpPr>
          <p:spPr>
            <a:xfrm>
              <a:off x="10938994" y="-8467"/>
              <a:ext cx="1249829" cy="6866467"/>
            </a:xfrm>
            <a:custGeom>
              <a:avLst/>
              <a:gdLst>
                <a:gd name="f0" fmla="val w"/>
                <a:gd name="f1" fmla="val h"/>
                <a:gd name="f2" fmla="val 0"/>
                <a:gd name="f3" fmla="val 1249825"/>
                <a:gd name="f4" fmla="val 6858000"/>
                <a:gd name="f5" fmla="val 1109382"/>
                <a:gd name="f6" fmla="*/ f0 1 1249825"/>
                <a:gd name="f7" fmla="*/ f1 1 6858000"/>
                <a:gd name="f8" fmla="val f2"/>
                <a:gd name="f9" fmla="val f3"/>
                <a:gd name="f10" fmla="val f4"/>
                <a:gd name="f11" fmla="+- f10 0 f8"/>
                <a:gd name="f12" fmla="+- f9 0 f8"/>
                <a:gd name="f13" fmla="*/ f12 1 1249825"/>
                <a:gd name="f14" fmla="*/ f11 1 6858000"/>
                <a:gd name="f15" fmla="*/ f8 1 f13"/>
                <a:gd name="f16" fmla="*/ f9 1 f13"/>
                <a:gd name="f17" fmla="*/ f8 1 f14"/>
                <a:gd name="f18" fmla="*/ f10 1 f14"/>
                <a:gd name="f19" fmla="*/ f15 f6 1"/>
                <a:gd name="f20" fmla="*/ f16 f6 1"/>
                <a:gd name="f21" fmla="*/ f18 f7 1"/>
                <a:gd name="f22" fmla="*/ f17 f7 1"/>
              </a:gdLst>
              <a:ahLst/>
              <a:cxnLst>
                <a:cxn ang="3cd4">
                  <a:pos x="hc" y="t"/>
                </a:cxn>
                <a:cxn ang="0">
                  <a:pos x="r" y="vc"/>
                </a:cxn>
                <a:cxn ang="cd4">
                  <a:pos x="hc" y="b"/>
                </a:cxn>
                <a:cxn ang="cd2">
                  <a:pos x="l" y="vc"/>
                </a:cxn>
              </a:cxnLst>
              <a:rect l="f19" t="f22" r="f20" b="f21"/>
              <a:pathLst>
                <a:path w="1249825" h="6858000">
                  <a:moveTo>
                    <a:pt x="f2" y="f2"/>
                  </a:moveTo>
                  <a:lnTo>
                    <a:pt x="f3" y="f2"/>
                  </a:lnTo>
                  <a:lnTo>
                    <a:pt x="f3" y="f4"/>
                  </a:lnTo>
                  <a:lnTo>
                    <a:pt x="f5" y="f4"/>
                  </a:lnTo>
                  <a:lnTo>
                    <a:pt x="f2" y="f2"/>
                  </a:lnTo>
                  <a:close/>
                </a:path>
              </a:pathLst>
            </a:custGeom>
            <a:solidFill>
              <a:srgbClr val="236292">
                <a:alpha val="80000"/>
              </a:srgbClr>
            </a:solidFill>
            <a:ln cap="rnd">
              <a:noFill/>
              <a:prstDash val="solid"/>
            </a:ln>
          </p:spPr>
          <p:txBody>
            <a:bodyPr lIns="0" tIns="0" rIns="0" bIns="0"/>
            <a:lstStyle/>
            <a:p>
              <a:endParaRPr lang="en-GB"/>
            </a:p>
          </p:txBody>
        </p:sp>
        <p:sp>
          <p:nvSpPr>
            <p:cNvPr id="11" name="Isosceles Triangle 27">
              <a:extLst>
                <a:ext uri="{FF2B5EF4-FFF2-40B4-BE49-F238E27FC236}">
                  <a16:creationId xmlns:a16="http://schemas.microsoft.com/office/drawing/2014/main" id="{6792F05C-BF35-4871-842C-38EA8CA97B4B}"/>
                </a:ext>
              </a:extLst>
            </p:cNvPr>
            <p:cNvSpPr/>
            <p:nvPr/>
          </p:nvSpPr>
          <p:spPr>
            <a:xfrm>
              <a:off x="10371664" y="3589870"/>
              <a:ext cx="1817159" cy="3268129"/>
            </a:xfrm>
            <a:custGeom>
              <a:avLst>
                <a:gd name="f8" fmla="val 100000"/>
              </a:avLst>
              <a:gdLst>
                <a:gd name="f1" fmla="val 10800000"/>
                <a:gd name="f2" fmla="val 5400000"/>
                <a:gd name="f3" fmla="val 180"/>
                <a:gd name="f4" fmla="val w"/>
                <a:gd name="f5" fmla="val h"/>
                <a:gd name="f6" fmla="val ss"/>
                <a:gd name="f7" fmla="val 0"/>
                <a:gd name="f8" fmla="val 10000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17B0E4">
                <a:alpha val="66000"/>
              </a:srgbClr>
            </a:solidFill>
            <a:ln cap="rnd">
              <a:noFill/>
              <a:prstDash val="solid"/>
            </a:ln>
          </p:spPr>
          <p:txBody>
            <a:bodyPr lIns="0" tIns="0" rIns="0" bIns="0"/>
            <a:lstStyle/>
            <a:p>
              <a:endParaRPr lang="en-GB"/>
            </a:p>
          </p:txBody>
        </p:sp>
        <p:sp>
          <p:nvSpPr>
            <p:cNvPr id="12" name="Isosceles Triangle 18">
              <a:extLst>
                <a:ext uri="{FF2B5EF4-FFF2-40B4-BE49-F238E27FC236}">
                  <a16:creationId xmlns:a16="http://schemas.microsoft.com/office/drawing/2014/main" id="{7FFE0E58-EC67-4DCD-BA0C-E55F61AD7D0F}"/>
                </a:ext>
              </a:extLst>
            </p:cNvPr>
            <p:cNvSpPr/>
            <p:nvPr/>
          </p:nvSpPr>
          <p:spPr>
            <a:xfrm>
              <a:off x="0" y="4013201"/>
              <a:ext cx="448732" cy="2844798"/>
            </a:xfrm>
            <a:custGeom>
              <a:avLst>
                <a:gd name="f8" fmla="val 0"/>
              </a:avLst>
              <a:gdLst>
                <a:gd name="f1" fmla="val 10800000"/>
                <a:gd name="f2" fmla="val 5400000"/>
                <a:gd name="f3" fmla="val 180"/>
                <a:gd name="f4" fmla="val w"/>
                <a:gd name="f5" fmla="val h"/>
                <a:gd name="f6" fmla="val ss"/>
                <a:gd name="f7" fmla="val 0"/>
                <a:gd name="f8" fmla="val 0"/>
                <a:gd name="f9" fmla="+- 0 0 -360"/>
                <a:gd name="f10" fmla="+- 0 0 -270"/>
                <a:gd name="f11" fmla="+- 0 0 -180"/>
                <a:gd name="f12" fmla="+- 0 0 -90"/>
                <a:gd name="f13" fmla="abs f4"/>
                <a:gd name="f14" fmla="abs f5"/>
                <a:gd name="f15" fmla="abs f6"/>
                <a:gd name="f16" fmla="val f7"/>
                <a:gd name="f17" fmla="val f8"/>
                <a:gd name="f18" fmla="*/ f9 f1 1"/>
                <a:gd name="f19" fmla="*/ f10 f1 1"/>
                <a:gd name="f20" fmla="*/ f11 f1 1"/>
                <a:gd name="f21" fmla="*/ f12 f1 1"/>
                <a:gd name="f22" fmla="?: f13 f4 1"/>
                <a:gd name="f23" fmla="?: f14 f5 1"/>
                <a:gd name="f24" fmla="?: f15 f6 1"/>
                <a:gd name="f25" fmla="*/ f18 1 f3"/>
                <a:gd name="f26" fmla="*/ f19 1 f3"/>
                <a:gd name="f27" fmla="*/ f20 1 f3"/>
                <a:gd name="f28" fmla="*/ f21 1 f3"/>
                <a:gd name="f29" fmla="*/ f22 1 21600"/>
                <a:gd name="f30" fmla="*/ f23 1 21600"/>
                <a:gd name="f31" fmla="*/ 21600 f22 1"/>
                <a:gd name="f32" fmla="*/ 21600 f23 1"/>
                <a:gd name="f33" fmla="+- f25 0 f2"/>
                <a:gd name="f34" fmla="+- f26 0 f2"/>
                <a:gd name="f35" fmla="+- f27 0 f2"/>
                <a:gd name="f36" fmla="+- f28 0 f2"/>
                <a:gd name="f37" fmla="min f30 f29"/>
                <a:gd name="f38" fmla="*/ f31 1 f24"/>
                <a:gd name="f39" fmla="*/ f32 1 f24"/>
                <a:gd name="f40" fmla="val f38"/>
                <a:gd name="f41" fmla="val f39"/>
                <a:gd name="f42" fmla="*/ f16 f37 1"/>
                <a:gd name="f43" fmla="+- f41 0 f16"/>
                <a:gd name="f44" fmla="+- f40 0 f16"/>
                <a:gd name="f45" fmla="*/ f41 f37 1"/>
                <a:gd name="f46" fmla="*/ f40 f37 1"/>
                <a:gd name="f47" fmla="*/ f43 1 2"/>
                <a:gd name="f48" fmla="*/ f44 1 2"/>
                <a:gd name="f49" fmla="*/ f44 f17 1"/>
                <a:gd name="f50" fmla="+- f16 f47 0"/>
                <a:gd name="f51" fmla="*/ f49 1 200000"/>
                <a:gd name="f52" fmla="*/ f49 1 100000"/>
                <a:gd name="f53" fmla="+- f51 f48 0"/>
                <a:gd name="f54" fmla="*/ f51 f37 1"/>
                <a:gd name="f55" fmla="*/ f50 f37 1"/>
                <a:gd name="f56" fmla="*/ f52 f37 1"/>
                <a:gd name="f57" fmla="*/ f53 f37 1"/>
              </a:gdLst>
              <a:ahLst/>
              <a:cxnLst>
                <a:cxn ang="3cd4">
                  <a:pos x="hc" y="t"/>
                </a:cxn>
                <a:cxn ang="0">
                  <a:pos x="r" y="vc"/>
                </a:cxn>
                <a:cxn ang="cd4">
                  <a:pos x="hc" y="b"/>
                </a:cxn>
                <a:cxn ang="cd2">
                  <a:pos x="l" y="vc"/>
                </a:cxn>
                <a:cxn ang="f33">
                  <a:pos x="f56" y="f42"/>
                </a:cxn>
                <a:cxn ang="f34">
                  <a:pos x="f54" y="f55"/>
                </a:cxn>
                <a:cxn ang="f35">
                  <a:pos x="f42" y="f45"/>
                </a:cxn>
                <a:cxn ang="f35">
                  <a:pos x="f56" y="f45"/>
                </a:cxn>
                <a:cxn ang="f35">
                  <a:pos x="f46" y="f45"/>
                </a:cxn>
                <a:cxn ang="f36">
                  <a:pos x="f57" y="f55"/>
                </a:cxn>
              </a:cxnLst>
              <a:rect l="f54" t="f55" r="f57" b="f45"/>
              <a:pathLst>
                <a:path>
                  <a:moveTo>
                    <a:pt x="f42" y="f45"/>
                  </a:moveTo>
                  <a:lnTo>
                    <a:pt x="f56" y="f42"/>
                  </a:lnTo>
                  <a:lnTo>
                    <a:pt x="f46" y="f45"/>
                  </a:lnTo>
                  <a:close/>
                </a:path>
              </a:pathLst>
            </a:custGeom>
            <a:solidFill>
              <a:srgbClr val="5FCBEF">
                <a:alpha val="70000"/>
              </a:srgbClr>
            </a:solidFill>
            <a:ln cap="rnd">
              <a:noFill/>
              <a:prstDash val="solid"/>
            </a:ln>
          </p:spPr>
          <p:txBody>
            <a:bodyPr lIns="0" tIns="0" rIns="0" bIns="0"/>
            <a:lstStyle/>
            <a:p>
              <a:endParaRPr lang="en-GB"/>
            </a:p>
          </p:txBody>
        </p:sp>
      </p:grpSp>
      <p:sp>
        <p:nvSpPr>
          <p:cNvPr id="13" name="Title Placeholder 1">
            <a:extLst>
              <a:ext uri="{FF2B5EF4-FFF2-40B4-BE49-F238E27FC236}">
                <a16:creationId xmlns:a16="http://schemas.microsoft.com/office/drawing/2014/main" id="{F476929A-FCE7-4DD2-8B52-A0DF4D9EAB0B}"/>
              </a:ext>
            </a:extLst>
          </p:cNvPr>
          <p:cNvSpPr txBox="1">
            <a:spLocks noGrp="1"/>
          </p:cNvSpPr>
          <p:nvPr>
            <p:ph type="title"/>
          </p:nvPr>
        </p:nvSpPr>
        <p:spPr>
          <a:xfrm>
            <a:off x="677332" y="609603"/>
            <a:ext cx="8596667" cy="1320795"/>
          </a:xfrm>
          <a:prstGeom prst="rect">
            <a:avLst/>
          </a:prstGeom>
          <a:noFill/>
          <a:ln>
            <a:noFill/>
          </a:ln>
        </p:spPr>
        <p:txBody>
          <a:bodyPr vert="horz" wrap="square" lIns="91440" tIns="45720" rIns="91440" bIns="45720" anchor="t" anchorCtr="0" compatLnSpc="1">
            <a:normAutofit/>
          </a:bodyPr>
          <a:lstStyle/>
          <a:p>
            <a:pPr lvl="0"/>
            <a:r>
              <a:rPr lang="en-US"/>
              <a:t>Click to edit Master title style</a:t>
            </a:r>
          </a:p>
        </p:txBody>
      </p:sp>
      <p:sp>
        <p:nvSpPr>
          <p:cNvPr id="14" name="Text Placeholder 2">
            <a:extLst>
              <a:ext uri="{FF2B5EF4-FFF2-40B4-BE49-F238E27FC236}">
                <a16:creationId xmlns:a16="http://schemas.microsoft.com/office/drawing/2014/main" id="{832DAE80-E2E9-4314-9104-B67E66BAFFB8}"/>
              </a:ext>
            </a:extLst>
          </p:cNvPr>
          <p:cNvSpPr txBox="1">
            <a:spLocks noGrp="1"/>
          </p:cNvSpPr>
          <p:nvPr>
            <p:ph type="body" idx="1"/>
          </p:nvPr>
        </p:nvSpPr>
        <p:spPr>
          <a:xfrm>
            <a:off x="677332" y="2160590"/>
            <a:ext cx="8596667" cy="3880768"/>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Date Placeholder 3">
            <a:extLst>
              <a:ext uri="{FF2B5EF4-FFF2-40B4-BE49-F238E27FC236}">
                <a16:creationId xmlns:a16="http://schemas.microsoft.com/office/drawing/2014/main" id="{F92F96F6-3D02-4624-B275-5B90D3A5A945}"/>
              </a:ext>
            </a:extLst>
          </p:cNvPr>
          <p:cNvSpPr txBox="1">
            <a:spLocks noGrp="1"/>
          </p:cNvSpPr>
          <p:nvPr>
            <p:ph type="dt" sz="half" idx="2"/>
          </p:nvPr>
        </p:nvSpPr>
        <p:spPr>
          <a:xfrm>
            <a:off x="7205133" y="6041358"/>
            <a:ext cx="91194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900" b="0" i="0" u="none" strike="noStrike" kern="1200" cap="none" spc="0" baseline="0">
                <a:solidFill>
                  <a:srgbClr val="898989"/>
                </a:solidFill>
                <a:uFillTx/>
                <a:latin typeface="Trebuchet MS"/>
              </a:defRPr>
            </a:lvl1pPr>
          </a:lstStyle>
          <a:p>
            <a:pPr lvl="0"/>
            <a:fld id="{54370A24-82B0-4A74-BCAA-98AF394507E6}" type="datetime1">
              <a:rPr lang="en-GB"/>
              <a:pPr lvl="0"/>
              <a:t>18/05/2020</a:t>
            </a:fld>
            <a:endParaRPr lang="en-GB"/>
          </a:p>
        </p:txBody>
      </p:sp>
      <p:sp>
        <p:nvSpPr>
          <p:cNvPr id="16" name="Footer Placeholder 4">
            <a:extLst>
              <a:ext uri="{FF2B5EF4-FFF2-40B4-BE49-F238E27FC236}">
                <a16:creationId xmlns:a16="http://schemas.microsoft.com/office/drawing/2014/main" id="{D1679D6F-2DDB-4363-A930-457F01F90DC5}"/>
              </a:ext>
            </a:extLst>
          </p:cNvPr>
          <p:cNvSpPr txBox="1">
            <a:spLocks noGrp="1"/>
          </p:cNvSpPr>
          <p:nvPr>
            <p:ph type="ftr" sz="quarter" idx="3"/>
          </p:nvPr>
        </p:nvSpPr>
        <p:spPr>
          <a:xfrm>
            <a:off x="677332" y="6041358"/>
            <a:ext cx="6297609" cy="365129"/>
          </a:xfrm>
          <a:prstGeom prst="rect">
            <a:avLst/>
          </a:prstGeom>
          <a:noFill/>
          <a:ln>
            <a:noFill/>
          </a:ln>
        </p:spPr>
        <p:txBody>
          <a:bodyPr vert="horz" wrap="square" lIns="91440" tIns="45720" rIns="91440" bIns="45720" anchor="ctr" anchorCtr="0" compatLnSpc="1">
            <a:noAutofit/>
          </a:bodyPr>
          <a:lstStyle>
            <a:lvl1pPr marL="0" marR="0" lvl="0" indent="0" algn="l" defTabSz="457200" rtl="0" fontAlgn="auto" hangingPunct="1">
              <a:lnSpc>
                <a:spcPct val="100000"/>
              </a:lnSpc>
              <a:spcBef>
                <a:spcPts val="0"/>
              </a:spcBef>
              <a:spcAft>
                <a:spcPts val="0"/>
              </a:spcAft>
              <a:buNone/>
              <a:tabLst/>
              <a:defRPr lang="en-GB" sz="900" b="0" i="0" u="none" strike="noStrike" kern="1200" cap="none" spc="0" baseline="0">
                <a:solidFill>
                  <a:srgbClr val="898989"/>
                </a:solidFill>
                <a:uFillTx/>
                <a:latin typeface="Trebuchet MS"/>
              </a:defRPr>
            </a:lvl1pPr>
          </a:lstStyle>
          <a:p>
            <a:pPr lvl="0"/>
            <a:endParaRPr lang="en-GB"/>
          </a:p>
        </p:txBody>
      </p:sp>
      <p:sp>
        <p:nvSpPr>
          <p:cNvPr id="17" name="Slide Number Placeholder 5">
            <a:extLst>
              <a:ext uri="{FF2B5EF4-FFF2-40B4-BE49-F238E27FC236}">
                <a16:creationId xmlns:a16="http://schemas.microsoft.com/office/drawing/2014/main" id="{9B73EA63-5125-4EB2-857B-FC78325FF364}"/>
              </a:ext>
            </a:extLst>
          </p:cNvPr>
          <p:cNvSpPr txBox="1">
            <a:spLocks noGrp="1"/>
          </p:cNvSpPr>
          <p:nvPr>
            <p:ph type="sldNum" sz="quarter" idx="4"/>
          </p:nvPr>
        </p:nvSpPr>
        <p:spPr>
          <a:xfrm>
            <a:off x="8590659" y="6041358"/>
            <a:ext cx="683340" cy="365129"/>
          </a:xfrm>
          <a:prstGeom prst="rect">
            <a:avLst/>
          </a:prstGeom>
          <a:noFill/>
          <a:ln>
            <a:noFill/>
          </a:ln>
        </p:spPr>
        <p:txBody>
          <a:bodyPr vert="horz" wrap="square" lIns="91440" tIns="45720" rIns="91440" bIns="45720" anchor="ctr" anchorCtr="0" compatLnSpc="1">
            <a:noAutofit/>
          </a:bodyPr>
          <a:lstStyle>
            <a:lvl1pPr marL="0" marR="0" lvl="0" indent="0" algn="r" defTabSz="457200" rtl="0" fontAlgn="auto" hangingPunct="1">
              <a:lnSpc>
                <a:spcPct val="100000"/>
              </a:lnSpc>
              <a:spcBef>
                <a:spcPts val="0"/>
              </a:spcBef>
              <a:spcAft>
                <a:spcPts val="0"/>
              </a:spcAft>
              <a:buNone/>
              <a:tabLst/>
              <a:defRPr lang="en-GB" sz="900" b="0" i="0" u="none" strike="noStrike" kern="1200" cap="none" spc="0" baseline="0">
                <a:solidFill>
                  <a:srgbClr val="5FCBEF"/>
                </a:solidFill>
                <a:uFillTx/>
                <a:latin typeface="Trebuchet MS"/>
              </a:defRPr>
            </a:lvl1pPr>
          </a:lstStyle>
          <a:p>
            <a:pPr lvl="0"/>
            <a:fld id="{02262ECA-0178-4353-A5E5-66EB96327EEB}"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marL="0" marR="0" lvl="0" indent="0" algn="l" defTabSz="457200" rtl="0" fontAlgn="auto" hangingPunct="1">
        <a:lnSpc>
          <a:spcPct val="100000"/>
        </a:lnSpc>
        <a:spcBef>
          <a:spcPts val="0"/>
        </a:spcBef>
        <a:spcAft>
          <a:spcPts val="0"/>
        </a:spcAft>
        <a:buNone/>
        <a:tabLst/>
        <a:defRPr lang="en-US" sz="3600" b="0" i="0" u="none" strike="noStrike" kern="1200" cap="none" spc="0" baseline="0">
          <a:solidFill>
            <a:srgbClr val="5FCBEF"/>
          </a:solidFill>
          <a:uFillTx/>
          <a:latin typeface="Trebuchet MS"/>
        </a:defRPr>
      </a:lvl1pPr>
    </p:titleStyle>
    <p:bodyStyle>
      <a:lvl1pPr marL="342900" marR="0" lvl="0" indent="-342900" algn="l" defTabSz="457200" rtl="0" fontAlgn="auto" hangingPunct="1">
        <a:lnSpc>
          <a:spcPct val="100000"/>
        </a:lnSpc>
        <a:spcBef>
          <a:spcPts val="1000"/>
        </a:spcBef>
        <a:spcAft>
          <a:spcPts val="0"/>
        </a:spcAft>
        <a:buClr>
          <a:srgbClr val="5FCBEF"/>
        </a:buClr>
        <a:buSzPct val="80000"/>
        <a:buFont typeface="Wingdings 3"/>
        <a:buChar char=""/>
        <a:tabLst/>
        <a:defRPr lang="en-US" sz="1800" b="0" i="0" u="none" strike="noStrike" kern="1200" cap="none" spc="0" baseline="0">
          <a:solidFill>
            <a:srgbClr val="404040"/>
          </a:solidFill>
          <a:uFillTx/>
          <a:latin typeface="Trebuchet MS"/>
        </a:defRPr>
      </a:lvl1pPr>
      <a:lvl2pPr marL="742950" marR="0" lvl="1" indent="-285750" algn="l" defTabSz="457200" rtl="0" fontAlgn="auto" hangingPunct="1">
        <a:lnSpc>
          <a:spcPct val="100000"/>
        </a:lnSpc>
        <a:spcBef>
          <a:spcPts val="1000"/>
        </a:spcBef>
        <a:spcAft>
          <a:spcPts val="0"/>
        </a:spcAft>
        <a:buClr>
          <a:srgbClr val="5FCBEF"/>
        </a:buClr>
        <a:buSzPct val="80000"/>
        <a:buFont typeface="Wingdings 3"/>
        <a:buChar char=""/>
        <a:tabLst/>
        <a:defRPr lang="en-US" sz="1600" b="0" i="0" u="none" strike="noStrike" kern="1200" cap="none" spc="0" baseline="0">
          <a:solidFill>
            <a:srgbClr val="404040"/>
          </a:solidFill>
          <a:uFillTx/>
          <a:latin typeface="Trebuchet MS"/>
        </a:defRPr>
      </a:lvl2pPr>
      <a:lvl3pPr marL="1143000" marR="0" lvl="2" indent="-228600" algn="l" defTabSz="457200" rtl="0" fontAlgn="auto" hangingPunct="1">
        <a:lnSpc>
          <a:spcPct val="100000"/>
        </a:lnSpc>
        <a:spcBef>
          <a:spcPts val="1000"/>
        </a:spcBef>
        <a:spcAft>
          <a:spcPts val="0"/>
        </a:spcAft>
        <a:buClr>
          <a:srgbClr val="5FCBEF"/>
        </a:buClr>
        <a:buSzPct val="80000"/>
        <a:buFont typeface="Wingdings 3"/>
        <a:buChar char=""/>
        <a:tabLst/>
        <a:defRPr lang="en-US" sz="1400" b="0" i="0" u="none" strike="noStrike" kern="1200" cap="none" spc="0" baseline="0">
          <a:solidFill>
            <a:srgbClr val="404040"/>
          </a:solidFill>
          <a:uFillTx/>
          <a:latin typeface="Trebuchet MS"/>
        </a:defRPr>
      </a:lvl3pPr>
      <a:lvl4pPr marL="1600200" marR="0" lvl="3" indent="-228600" algn="l" defTabSz="457200" rtl="0" fontAlgn="auto" hangingPunct="1">
        <a:lnSpc>
          <a:spcPct val="100000"/>
        </a:lnSpc>
        <a:spcBef>
          <a:spcPts val="1000"/>
        </a:spcBef>
        <a:spcAft>
          <a:spcPts val="0"/>
        </a:spcAft>
        <a:buClr>
          <a:srgbClr val="5FCBEF"/>
        </a:buClr>
        <a:buSzPct val="80000"/>
        <a:buFont typeface="Wingdings 3"/>
        <a:buChar char=""/>
        <a:tabLst/>
        <a:defRPr lang="en-US" sz="1200" b="0" i="0" u="none" strike="noStrike" kern="1200" cap="none" spc="0" baseline="0">
          <a:solidFill>
            <a:srgbClr val="404040"/>
          </a:solidFill>
          <a:uFillTx/>
          <a:latin typeface="Trebuchet MS"/>
        </a:defRPr>
      </a:lvl4pPr>
      <a:lvl5pPr marL="2057400" marR="0" lvl="4" indent="-228600" algn="l" defTabSz="457200" rtl="0" fontAlgn="auto" hangingPunct="1">
        <a:lnSpc>
          <a:spcPct val="100000"/>
        </a:lnSpc>
        <a:spcBef>
          <a:spcPts val="1000"/>
        </a:spcBef>
        <a:spcAft>
          <a:spcPts val="0"/>
        </a:spcAft>
        <a:buClr>
          <a:srgbClr val="5FCBEF"/>
        </a:buClr>
        <a:buSzPct val="80000"/>
        <a:buFont typeface="Wingdings 3"/>
        <a:buChar char=""/>
        <a:tabLst/>
        <a:defRPr lang="en-US" sz="1200" b="0" i="0" u="none" strike="noStrike" kern="1200" cap="none" spc="0" baseline="0">
          <a:solidFill>
            <a:srgbClr val="404040"/>
          </a:solidFill>
          <a:uFillTx/>
          <a:latin typeface="Trebuchet M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2">
    <p:bg>
      <p:bgPr>
        <a:blipFill>
          <a:blip r:embed="rId2">
            <a:alphaModFix amt="72000"/>
          </a:blip>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1">
    <p:bg>
      <p:bgPr>
        <a:blipFill>
          <a:blip r:embed="rId2">
            <a:alphaModFix amt="36000"/>
          </a:blip>
          <a:stretch>
            <a:fillRect/>
          </a:stretch>
        </a:blipFill>
        <a:effectLst/>
      </p:bgPr>
    </p:bg>
    <p:spTree>
      <p:nvGrpSpPr>
        <p:cNvPr id="1" name=""/>
        <p:cNvGrpSpPr/>
        <p:nvPr/>
      </p:nvGrpSpPr>
      <p:grpSpPr>
        <a:xfrm>
          <a:off x="0" y="0"/>
          <a:ext cx="0" cy="0"/>
          <a:chOff x="0" y="0"/>
          <a:chExt cx="0" cy="0"/>
        </a:xfrm>
      </p:grpSpPr>
      <p:sp>
        <p:nvSpPr>
          <p:cNvPr id="2" name="TextBox 3">
            <a:extLst>
              <a:ext uri="{FF2B5EF4-FFF2-40B4-BE49-F238E27FC236}">
                <a16:creationId xmlns:a16="http://schemas.microsoft.com/office/drawing/2014/main" id="{FC2291E0-5C68-4CD5-A8DB-C9F6EFE8C080}"/>
              </a:ext>
            </a:extLst>
          </p:cNvPr>
          <p:cNvSpPr txBox="1"/>
          <p:nvPr/>
        </p:nvSpPr>
        <p:spPr>
          <a:xfrm>
            <a:off x="2157417" y="2355119"/>
            <a:ext cx="7315200" cy="1569659"/>
          </a:xfrm>
          <a:prstGeom prst="rect">
            <a:avLst/>
          </a:prstGeom>
          <a:blipFill>
            <a:blip r:embed="rId3">
              <a:alphaModFix amt="36000"/>
            </a:blip>
            <a:stretch>
              <a:fillRect/>
            </a:stretch>
          </a:blipFill>
          <a:ln cap="rnd">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9600" b="0" i="0" u="sng" strike="noStrike" kern="1200" cap="none" spc="0" baseline="0">
                <a:solidFill>
                  <a:srgbClr val="000000"/>
                </a:solidFill>
                <a:uFillTx/>
                <a:latin typeface="Trebuchet MS"/>
              </a:rPr>
              <a:t>FLYING HIGH </a:t>
            </a:r>
          </a:p>
        </p:txBody>
      </p:sp>
    </p:spTree>
  </p:cSld>
  <p:clrMapOvr>
    <a:masterClrMapping/>
  </p:clrMapOvr>
  <p:transition spd="slow">
    <p:fade/>
  </p:transition>
</p:sld>
</file>

<file path=ppt/slides/slide3.xml><?xml version="1.0" encoding="utf-8"?>
<p:sld xmlns:a="http://schemas.openxmlformats.org/drawingml/2006/main" xmlns:r="http://schemas.openxmlformats.org/officeDocument/2006/relationships" xmlns:p="http://schemas.openxmlformats.org/presentationml/2006/main">
  <p:cSld name="Slide3">
    <p:spTree>
      <p:nvGrpSpPr>
        <p:cNvPr id="1" name=""/>
        <p:cNvGrpSpPr/>
        <p:nvPr/>
      </p:nvGrpSpPr>
      <p:grpSpPr>
        <a:xfrm>
          <a:off x="0" y="0"/>
          <a:ext cx="0" cy="0"/>
          <a:chOff x="0" y="0"/>
          <a:chExt cx="0" cy="0"/>
        </a:xfrm>
      </p:grpSpPr>
      <p:sp>
        <p:nvSpPr>
          <p:cNvPr id="2" name="TextBox 3">
            <a:extLst>
              <a:ext uri="{FF2B5EF4-FFF2-40B4-BE49-F238E27FC236}">
                <a16:creationId xmlns:a16="http://schemas.microsoft.com/office/drawing/2014/main" id="{636C6540-F9B5-4E30-903E-8F05707FFFE1}"/>
              </a:ext>
            </a:extLst>
          </p:cNvPr>
          <p:cNvSpPr txBox="1"/>
          <p:nvPr/>
        </p:nvSpPr>
        <p:spPr>
          <a:xfrm>
            <a:off x="66678" y="0"/>
            <a:ext cx="8472482" cy="769440"/>
          </a:xfrm>
          <a:prstGeom prst="rect">
            <a:avLst/>
          </a:prstGeom>
          <a:noFill/>
          <a:ln cap="rnd">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400" b="0" i="0" u="none" strike="noStrike" kern="1200" cap="none" spc="0" baseline="0">
                <a:solidFill>
                  <a:srgbClr val="000000"/>
                </a:solidFill>
                <a:uFillTx/>
                <a:latin typeface="Trebuchet MS"/>
              </a:rPr>
              <a:t>AEROPLANES</a:t>
            </a:r>
          </a:p>
        </p:txBody>
      </p:sp>
      <p:pic>
        <p:nvPicPr>
          <p:cNvPr id="3" name="Picture 5">
            <a:extLst>
              <a:ext uri="{FF2B5EF4-FFF2-40B4-BE49-F238E27FC236}">
                <a16:creationId xmlns:a16="http://schemas.microsoft.com/office/drawing/2014/main" id="{3AA3DBD2-57EE-40EE-96C4-10D60BF89269}"/>
              </a:ext>
            </a:extLst>
          </p:cNvPr>
          <p:cNvPicPr>
            <a:picLocks noChangeAspect="1"/>
          </p:cNvPicPr>
          <p:nvPr/>
        </p:nvPicPr>
        <p:blipFill>
          <a:blip r:embed="rId2"/>
          <a:stretch>
            <a:fillRect/>
          </a:stretch>
        </p:blipFill>
        <p:spPr>
          <a:xfrm>
            <a:off x="8539160" y="0"/>
            <a:ext cx="3652835" cy="2990846"/>
          </a:xfrm>
          <a:prstGeom prst="rect">
            <a:avLst/>
          </a:prstGeom>
          <a:noFill/>
          <a:ln cap="rnd">
            <a:noFill/>
          </a:ln>
        </p:spPr>
      </p:pic>
      <p:sp>
        <p:nvSpPr>
          <p:cNvPr id="4" name="TextBox 6">
            <a:extLst>
              <a:ext uri="{FF2B5EF4-FFF2-40B4-BE49-F238E27FC236}">
                <a16:creationId xmlns:a16="http://schemas.microsoft.com/office/drawing/2014/main" id="{F179CC7F-F598-4514-AAAA-3DBDE062A620}"/>
              </a:ext>
            </a:extLst>
          </p:cNvPr>
          <p:cNvSpPr txBox="1"/>
          <p:nvPr/>
        </p:nvSpPr>
        <p:spPr>
          <a:xfrm>
            <a:off x="66678" y="733248"/>
            <a:ext cx="7772400" cy="6124751"/>
          </a:xfrm>
          <a:prstGeom prst="rect">
            <a:avLst/>
          </a:prstGeom>
          <a:noFill/>
          <a:ln cap="rnd">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0" i="0" u="none" strike="noStrike" kern="1200" cap="none" spc="0" baseline="0">
                <a:solidFill>
                  <a:srgbClr val="000000"/>
                </a:solidFill>
                <a:uFillTx/>
                <a:latin typeface="Trebuchet MS"/>
              </a:rPr>
              <a:t>The aeroplanes can be used for many things! They can be a great way to transport from one place to another or for the military. One of the most important things inside the aeroplane is the ENGINE! Without the engine it is impossible for the plane to move forward. The wings can not lift if they are not powered by an engine.</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800" b="0" i="0" u="none" strike="noStrike" kern="1200" cap="none" spc="0" baseline="0">
              <a:solidFill>
                <a:srgbClr val="000000"/>
              </a:solidFill>
              <a:uFillTx/>
              <a:latin typeface="Trebuchet MS"/>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0" i="0" u="none" strike="noStrike" kern="1200" cap="none" spc="0" baseline="0">
                <a:solidFill>
                  <a:srgbClr val="000000"/>
                </a:solidFill>
                <a:uFillTx/>
                <a:latin typeface="Trebuchet MS"/>
              </a:rPr>
              <a:t>Most aeroplanes have wings. They are used to lift the plane when they are taking off. The shape of the wings is called an airfoil. </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2800" b="0" i="0" u="none" strike="noStrike" kern="1200" cap="none" spc="0" baseline="0">
              <a:solidFill>
                <a:srgbClr val="000000"/>
              </a:solidFill>
              <a:uFillTx/>
              <a:latin typeface="Trebuchet MS"/>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0" i="0" u="none" strike="noStrike" kern="1200" cap="none" spc="0" baseline="0">
                <a:solidFill>
                  <a:srgbClr val="000000"/>
                </a:solidFill>
                <a:uFillTx/>
                <a:latin typeface="Trebuchet MS"/>
              </a:rPr>
              <a:t>The cockpit is where the pilot and the co pilot sit and control the plane.</a:t>
            </a:r>
          </a:p>
        </p:txBody>
      </p:sp>
    </p:spTree>
  </p:cSld>
  <p:clrMapOvr>
    <a:masterClrMapping/>
  </p:clrMapOvr>
  <p:transition spd="slow">
    <p:fade/>
  </p:transition>
</p:sld>
</file>

<file path=ppt/slides/slide4.xml><?xml version="1.0" encoding="utf-8"?>
<p:sld xmlns:a="http://schemas.openxmlformats.org/drawingml/2006/main" xmlns:r="http://schemas.openxmlformats.org/officeDocument/2006/relationships" xmlns:p="http://schemas.openxmlformats.org/presentationml/2006/main">
  <p:cSld name="Slide4">
    <p:spTree>
      <p:nvGrpSpPr>
        <p:cNvPr id="1" name=""/>
        <p:cNvGrpSpPr/>
        <p:nvPr/>
      </p:nvGrpSpPr>
      <p:grpSpPr>
        <a:xfrm>
          <a:off x="0" y="0"/>
          <a:ext cx="0" cy="0"/>
          <a:chOff x="0" y="0"/>
          <a:chExt cx="0" cy="0"/>
        </a:xfrm>
      </p:grpSpPr>
      <p:sp>
        <p:nvSpPr>
          <p:cNvPr id="2" name="TextBox 3">
            <a:extLst>
              <a:ext uri="{FF2B5EF4-FFF2-40B4-BE49-F238E27FC236}">
                <a16:creationId xmlns:a16="http://schemas.microsoft.com/office/drawing/2014/main" id="{BDB5C8C0-2D98-400E-AE69-BB1DE1FFFD75}"/>
              </a:ext>
            </a:extLst>
          </p:cNvPr>
          <p:cNvSpPr txBox="1"/>
          <p:nvPr/>
        </p:nvSpPr>
        <p:spPr>
          <a:xfrm>
            <a:off x="0" y="0"/>
            <a:ext cx="5772149" cy="830997"/>
          </a:xfrm>
          <a:prstGeom prst="rect">
            <a:avLst/>
          </a:prstGeom>
          <a:noFill/>
          <a:ln cap="rnd">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800" b="0" i="0" u="none" strike="noStrike" kern="1200" cap="none" spc="0" baseline="0">
                <a:solidFill>
                  <a:srgbClr val="000000"/>
                </a:solidFill>
                <a:uFillTx/>
                <a:latin typeface="Trebuchet MS"/>
              </a:rPr>
              <a:t>HOT AIR BALLOONS</a:t>
            </a:r>
            <a:r>
              <a:rPr lang="en-GB" sz="1800" b="0" i="0" u="none" strike="noStrike" kern="1200" cap="none" spc="0" baseline="0">
                <a:solidFill>
                  <a:srgbClr val="000000"/>
                </a:solidFill>
                <a:uFillTx/>
                <a:latin typeface="Trebuchet MS"/>
              </a:rPr>
              <a:t>. </a:t>
            </a:r>
          </a:p>
        </p:txBody>
      </p:sp>
      <p:pic>
        <p:nvPicPr>
          <p:cNvPr id="3" name="Picture 5">
            <a:extLst>
              <a:ext uri="{FF2B5EF4-FFF2-40B4-BE49-F238E27FC236}">
                <a16:creationId xmlns:a16="http://schemas.microsoft.com/office/drawing/2014/main" id="{4879928E-9CDD-437D-8D06-C668888C75D5}"/>
              </a:ext>
            </a:extLst>
          </p:cNvPr>
          <p:cNvPicPr>
            <a:picLocks noChangeAspect="1"/>
          </p:cNvPicPr>
          <p:nvPr/>
        </p:nvPicPr>
        <p:blipFill>
          <a:blip r:embed="rId2"/>
          <a:stretch>
            <a:fillRect/>
          </a:stretch>
        </p:blipFill>
        <p:spPr>
          <a:xfrm>
            <a:off x="6572862" y="0"/>
            <a:ext cx="5619134" cy="3746086"/>
          </a:xfrm>
          <a:prstGeom prst="rect">
            <a:avLst/>
          </a:prstGeom>
          <a:noFill/>
          <a:ln cap="rnd">
            <a:noFill/>
          </a:ln>
        </p:spPr>
      </p:pic>
      <p:sp>
        <p:nvSpPr>
          <p:cNvPr id="4" name="TextBox 6">
            <a:extLst>
              <a:ext uri="{FF2B5EF4-FFF2-40B4-BE49-F238E27FC236}">
                <a16:creationId xmlns:a16="http://schemas.microsoft.com/office/drawing/2014/main" id="{D691B72E-6C26-49FD-8440-C9CDEB4166DC}"/>
              </a:ext>
            </a:extLst>
          </p:cNvPr>
          <p:cNvSpPr txBox="1"/>
          <p:nvPr/>
        </p:nvSpPr>
        <p:spPr>
          <a:xfrm>
            <a:off x="38715" y="604683"/>
            <a:ext cx="6381131" cy="1815879"/>
          </a:xfrm>
          <a:prstGeom prst="rect">
            <a:avLst/>
          </a:prstGeom>
          <a:noFill/>
          <a:ln cap="rnd">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0" i="0" u="none" strike="noStrike" kern="1200" cap="none" spc="0" baseline="0">
                <a:solidFill>
                  <a:srgbClr val="000000"/>
                </a:solidFill>
                <a:uFillTx/>
                <a:latin typeface="Trebuchet MS"/>
              </a:rPr>
              <a:t>Hot air balloons are a great way of transport. These colourful balloons are a thrilling way to get a ‘’birds-eye-view’’ of the places around you.</a:t>
            </a:r>
          </a:p>
        </p:txBody>
      </p:sp>
      <p:sp>
        <p:nvSpPr>
          <p:cNvPr id="5" name="Rectangle 7">
            <a:extLst>
              <a:ext uri="{FF2B5EF4-FFF2-40B4-BE49-F238E27FC236}">
                <a16:creationId xmlns:a16="http://schemas.microsoft.com/office/drawing/2014/main" id="{7AC2E38B-44D8-4056-B60A-471A416385F2}"/>
              </a:ext>
            </a:extLst>
          </p:cNvPr>
          <p:cNvSpPr/>
          <p:nvPr/>
        </p:nvSpPr>
        <p:spPr>
          <a:xfrm>
            <a:off x="0" y="2236832"/>
            <a:ext cx="6096003" cy="4401208"/>
          </a:xfrm>
          <a:prstGeom prst="rect">
            <a:avLst/>
          </a:prstGeom>
          <a:noFill/>
          <a:ln cap="rnd">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a:solidFill>
                  <a:srgbClr val="333333"/>
                </a:solidFill>
                <a:uFillTx/>
                <a:latin typeface="Arial" pitchFamily="34"/>
              </a:rPr>
              <a:t>The year was 1782, when Joseph Montgolfier discovered that by holding his shirt above hot air (it was a chimney fire) that it would float. This got both him and his brother thinking. They finally came up with an idea and made a material globe-shaped object. It was only one meter squared, but it managed to float up into the air to about 30 meters!</a:t>
            </a:r>
            <a:endParaRPr lang="en-GB" sz="2800" b="0" i="0" u="none" strike="noStrike" kern="1200" cap="none" spc="0" baseline="0">
              <a:solidFill>
                <a:srgbClr val="000000"/>
              </a:solidFill>
              <a:uFillTx/>
              <a:latin typeface="Trebuchet MS"/>
            </a:endParaRPr>
          </a:p>
        </p:txBody>
      </p:sp>
    </p:spTree>
  </p:cSld>
  <p:clrMapOvr>
    <a:masterClrMapping/>
  </p:clrMapOvr>
  <p:transition spd="slow">
    <p:fade/>
  </p:transition>
</p:sld>
</file>

<file path=ppt/slides/slide5.xml><?xml version="1.0" encoding="utf-8"?>
<p:sld xmlns:a="http://schemas.openxmlformats.org/drawingml/2006/main" xmlns:r="http://schemas.openxmlformats.org/officeDocument/2006/relationships" xmlns:p="http://schemas.openxmlformats.org/presentationml/2006/main">
  <p:cSld name="Slide5">
    <p:spTree>
      <p:nvGrpSpPr>
        <p:cNvPr id="1" name=""/>
        <p:cNvGrpSpPr/>
        <p:nvPr/>
      </p:nvGrpSpPr>
      <p:grpSpPr>
        <a:xfrm>
          <a:off x="0" y="0"/>
          <a:ext cx="0" cy="0"/>
          <a:chOff x="0" y="0"/>
          <a:chExt cx="0" cy="0"/>
        </a:xfrm>
      </p:grpSpPr>
      <p:pic>
        <p:nvPicPr>
          <p:cNvPr id="2" name="Picture 4">
            <a:extLst>
              <a:ext uri="{FF2B5EF4-FFF2-40B4-BE49-F238E27FC236}">
                <a16:creationId xmlns:a16="http://schemas.microsoft.com/office/drawing/2014/main" id="{2E2A7797-8E58-467C-9F86-4961631ADF86}"/>
              </a:ext>
            </a:extLst>
          </p:cNvPr>
          <p:cNvPicPr>
            <a:picLocks noChangeAspect="1"/>
          </p:cNvPicPr>
          <p:nvPr/>
        </p:nvPicPr>
        <p:blipFill>
          <a:blip r:embed="rId2"/>
          <a:stretch>
            <a:fillRect/>
          </a:stretch>
        </p:blipFill>
        <p:spPr>
          <a:xfrm>
            <a:off x="7543178" y="0"/>
            <a:ext cx="4648818" cy="2423160"/>
          </a:xfrm>
          <a:prstGeom prst="rect">
            <a:avLst/>
          </a:prstGeom>
          <a:noFill/>
          <a:ln cap="rnd">
            <a:noFill/>
          </a:ln>
        </p:spPr>
      </p:pic>
      <p:sp>
        <p:nvSpPr>
          <p:cNvPr id="3" name="TextBox 5">
            <a:extLst>
              <a:ext uri="{FF2B5EF4-FFF2-40B4-BE49-F238E27FC236}">
                <a16:creationId xmlns:a16="http://schemas.microsoft.com/office/drawing/2014/main" id="{0A8F388A-DEAD-4A91-83A2-E1CB6DCA053E}"/>
              </a:ext>
            </a:extLst>
          </p:cNvPr>
          <p:cNvSpPr txBox="1"/>
          <p:nvPr/>
        </p:nvSpPr>
        <p:spPr>
          <a:xfrm>
            <a:off x="-121916" y="-213356"/>
            <a:ext cx="6370323" cy="769440"/>
          </a:xfrm>
          <a:prstGeom prst="rect">
            <a:avLst/>
          </a:prstGeom>
          <a:noFill/>
          <a:ln cap="rnd">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4400" b="0" i="0" u="none" strike="noStrike" kern="1200" cap="none" spc="0" baseline="0">
                <a:solidFill>
                  <a:srgbClr val="000000"/>
                </a:solidFill>
                <a:uFillTx/>
                <a:latin typeface="Trebuchet MS"/>
              </a:rPr>
              <a:t>HELICOPTER</a:t>
            </a:r>
          </a:p>
        </p:txBody>
      </p:sp>
      <p:sp>
        <p:nvSpPr>
          <p:cNvPr id="4" name="TextBox 6">
            <a:extLst>
              <a:ext uri="{FF2B5EF4-FFF2-40B4-BE49-F238E27FC236}">
                <a16:creationId xmlns:a16="http://schemas.microsoft.com/office/drawing/2014/main" id="{C83BF5C1-3ACA-45F5-870E-D13AA6FC27BB}"/>
              </a:ext>
            </a:extLst>
          </p:cNvPr>
          <p:cNvSpPr txBox="1"/>
          <p:nvPr/>
        </p:nvSpPr>
        <p:spPr>
          <a:xfrm>
            <a:off x="0" y="431212"/>
            <a:ext cx="4914900" cy="1815879"/>
          </a:xfrm>
          <a:prstGeom prst="rect">
            <a:avLst/>
          </a:prstGeom>
          <a:noFill/>
          <a:ln cap="rnd">
            <a:noFill/>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800" b="0" i="0" u="none" strike="noStrike" kern="1200" cap="none" spc="0" baseline="0">
                <a:solidFill>
                  <a:srgbClr val="000000"/>
                </a:solidFill>
                <a:uFillTx/>
                <a:latin typeface="Trebuchet MS"/>
              </a:rPr>
              <a:t>These powerful flying vehicles are also called, choppers, whirly birds and helos.  </a:t>
            </a:r>
          </a:p>
        </p:txBody>
      </p:sp>
      <p:sp>
        <p:nvSpPr>
          <p:cNvPr id="5" name="Rectangle 7">
            <a:extLst>
              <a:ext uri="{FF2B5EF4-FFF2-40B4-BE49-F238E27FC236}">
                <a16:creationId xmlns:a16="http://schemas.microsoft.com/office/drawing/2014/main" id="{FD4691CD-CC0A-4CA1-AA2F-CB972B2839D5}"/>
              </a:ext>
            </a:extLst>
          </p:cNvPr>
          <p:cNvSpPr/>
          <p:nvPr/>
        </p:nvSpPr>
        <p:spPr>
          <a:xfrm>
            <a:off x="0" y="1339157"/>
            <a:ext cx="7025636" cy="4830308"/>
          </a:xfrm>
          <a:prstGeom prst="rect">
            <a:avLst/>
          </a:prstGeom>
          <a:noFill/>
          <a:ln cap="rnd">
            <a:noFill/>
            <a:prstDash val="solid"/>
          </a:ln>
        </p:spPr>
        <p:txBody>
          <a:bodyPr vert="horz" wrap="square" lIns="91440" tIns="45720" rIns="91440" bIns="45720" anchor="t" anchorCtr="0" compatLnSpc="1">
            <a:spAutoFit/>
          </a:bodyPr>
          <a:lstStyle/>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800" b="0" i="0" u="none" strike="noStrike" kern="1200" cap="none" spc="0" baseline="0">
              <a:solidFill>
                <a:srgbClr val="333333"/>
              </a:solidFill>
              <a:uFillTx/>
              <a:latin typeface="Arial" pitchFamily="34"/>
            </a:endParaRP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a:solidFill>
                  <a:srgbClr val="333333"/>
                </a:solidFill>
                <a:uFillTx/>
                <a:latin typeface="Arial" pitchFamily="34"/>
              </a:rPr>
              <a:t>           A helicopter is a type of aeroplane</a:t>
            </a:r>
          </a:p>
          <a:p>
            <a:pPr marL="0" marR="0" lvl="0" indent="0" algn="l" defTabSz="4572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2800" b="0" i="0" u="none" strike="noStrike" kern="1200" cap="none" spc="0" baseline="0">
                <a:solidFill>
                  <a:srgbClr val="333333"/>
                </a:solidFill>
                <a:uFillTx/>
                <a:latin typeface="Arial" pitchFamily="34"/>
              </a:rPr>
              <a:t> known as a vertical takeoff and landing craft (VTOL). It can have a long body or it can be short and compact. The helicopter does not have wings like an airplane. Instead it has long blades or rotors. These are attached to a shaft in the engine. It also has a tail on it with smaller rotors. The pilot uses a foot pedal and two specialized pitch sticks to control the helicopters direction.</a:t>
            </a:r>
            <a:endParaRPr lang="en-GB" sz="2800" b="0" i="0" u="none" strike="noStrike" kern="1200" cap="none" spc="0" baseline="0">
              <a:solidFill>
                <a:srgbClr val="000000"/>
              </a:solidFill>
              <a:uFillTx/>
              <a:latin typeface="Trebuchet MS"/>
            </a:endParaRPr>
          </a:p>
        </p:txBody>
      </p:sp>
    </p:spTree>
  </p:cSld>
  <p:clrMapOvr>
    <a:masterClrMapping/>
  </p:clrMapOvr>
  <p:transition spd="slow">
    <p:fade/>
  </p:transition>
</p:sld>
</file>

<file path=ppt/slides/slide6.xml><?xml version="1.0" encoding="utf-8"?>
<p:sld xmlns:a="http://schemas.openxmlformats.org/drawingml/2006/main" xmlns:r="http://schemas.openxmlformats.org/officeDocument/2006/relationships" xmlns:p="http://schemas.openxmlformats.org/presentationml/2006/main">
  <p:cSld name="Slide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BE223-8D6F-4562-ACD1-9AE38886CF69}"/>
              </a:ext>
            </a:extLst>
          </p:cNvPr>
          <p:cNvSpPr txBox="1">
            <a:spLocks noGrp="1"/>
          </p:cNvSpPr>
          <p:nvPr>
            <p:ph type="title"/>
          </p:nvPr>
        </p:nvSpPr>
        <p:spPr/>
        <p:txBody>
          <a:bodyPr/>
          <a:lstStyle/>
          <a:p>
            <a:pPr lvl="0"/>
            <a:r>
              <a:rPr lang="en-GB" sz="3200"/>
              <a:t>Thank you for viewing my PowerPoint!</a:t>
            </a:r>
            <a:br>
              <a:rPr lang="en-GB" sz="3200"/>
            </a:br>
            <a:br>
              <a:rPr lang="en-GB" sz="3200"/>
            </a:br>
            <a:br>
              <a:rPr lang="en-GB" sz="3200"/>
            </a:br>
            <a:br>
              <a:rPr lang="en-GB" sz="3200"/>
            </a:br>
            <a:r>
              <a:rPr lang="en-GB" sz="3200"/>
              <a:t>-Mishal year1</a:t>
            </a:r>
          </a:p>
        </p:txBody>
      </p:sp>
    </p:spTree>
  </p:cSld>
  <p:clrMapOvr>
    <a:masterClrMapping/>
  </p:clrMapOvr>
  <p:transition spd="slow">
    <p:fade/>
  </p:transition>
</p:sld>
</file>

<file path=ppt/theme/theme1.xml><?xml version="1.0" encoding="utf-8"?>
<a:theme xmlns:a="http://schemas.openxmlformats.org/drawingml/2006/main" name="Face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66</TotalTime>
  <Words>340</Words>
  <Application>Microsoft Office PowerPoint</Application>
  <PresentationFormat>Widescreen</PresentationFormat>
  <Paragraphs>16</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Trebuchet MS</vt:lpstr>
      <vt:lpstr>Wingdings 3</vt:lpstr>
      <vt:lpstr>Facet</vt:lpstr>
      <vt:lpstr>PowerPoint Presentation</vt:lpstr>
      <vt:lpstr>PowerPoint Presentation</vt:lpstr>
      <vt:lpstr>PowerPoint Presentation</vt:lpstr>
      <vt:lpstr>PowerPoint Presentation</vt:lpstr>
      <vt:lpstr>PowerPoint Presentation</vt:lpstr>
      <vt:lpstr>Thank you for viewing my PowerPoint!    -Mishal year1</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jaleel cherada</dc:creator>
  <cp:lastModifiedBy>Dimitri Sahabandu</cp:lastModifiedBy>
  <cp:revision>7</cp:revision>
  <dcterms:created xsi:type="dcterms:W3CDTF">2020-05-17T17:02:22Z</dcterms:created>
  <dcterms:modified xsi:type="dcterms:W3CDTF">2020-05-18T16:46:45Z</dcterms:modified>
</cp:coreProperties>
</file>