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9C7C3"/>
    <a:srgbClr val="11111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9" autoAdjust="0"/>
    <p:restoredTop sz="94660"/>
  </p:normalViewPr>
  <p:slideViewPr>
    <p:cSldViewPr snapToGrid="0">
      <p:cViewPr varScale="1">
        <p:scale>
          <a:sx n="87" d="100"/>
          <a:sy n="87" d="100"/>
        </p:scale>
        <p:origin x="1320"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0A21E-1A1E-43F2-A9ED-33FF6B7B9CD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FC760FC-08B6-4780-A1ED-433B4B91CED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F2888C4-F58E-4FB9-88EE-077A01EBB8F8}"/>
              </a:ext>
            </a:extLst>
          </p:cNvPr>
          <p:cNvSpPr>
            <a:spLocks noGrp="1"/>
          </p:cNvSpPr>
          <p:nvPr>
            <p:ph type="dt" sz="half" idx="10"/>
          </p:nvPr>
        </p:nvSpPr>
        <p:spPr/>
        <p:txBody>
          <a:bodyPr/>
          <a:lstStyle/>
          <a:p>
            <a:fld id="{BEA06FB3-1E67-449B-AFF4-B7FE30E86D25}" type="datetimeFigureOut">
              <a:rPr lang="en-GB" smtClean="0"/>
              <a:t>18/05/2020</a:t>
            </a:fld>
            <a:endParaRPr lang="en-GB"/>
          </a:p>
        </p:txBody>
      </p:sp>
      <p:sp>
        <p:nvSpPr>
          <p:cNvPr id="5" name="Footer Placeholder 4">
            <a:extLst>
              <a:ext uri="{FF2B5EF4-FFF2-40B4-BE49-F238E27FC236}">
                <a16:creationId xmlns:a16="http://schemas.microsoft.com/office/drawing/2014/main" id="{B5BFD2B0-649B-4AA9-9994-A06C67D58EA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D4B6223-3D9A-4F78-829F-F2DAB25B5ABC}"/>
              </a:ext>
            </a:extLst>
          </p:cNvPr>
          <p:cNvSpPr>
            <a:spLocks noGrp="1"/>
          </p:cNvSpPr>
          <p:nvPr>
            <p:ph type="sldNum" sz="quarter" idx="12"/>
          </p:nvPr>
        </p:nvSpPr>
        <p:spPr/>
        <p:txBody>
          <a:bodyPr/>
          <a:lstStyle/>
          <a:p>
            <a:fld id="{DDB34ED5-CB40-4729-B679-F1D893D2A9FE}" type="slidenum">
              <a:rPr lang="en-GB" smtClean="0"/>
              <a:t>‹#›</a:t>
            </a:fld>
            <a:endParaRPr lang="en-GB"/>
          </a:p>
        </p:txBody>
      </p:sp>
    </p:spTree>
    <p:extLst>
      <p:ext uri="{BB962C8B-B14F-4D97-AF65-F5344CB8AC3E}">
        <p14:creationId xmlns:p14="http://schemas.microsoft.com/office/powerpoint/2010/main" val="27694859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BCD6BD-745B-4BDA-BF99-3B5A4A61385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A35A854-1AB1-4F23-9F58-166FC2FB2F4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DB86E1B-34A9-4D57-90F4-765419303EBF}"/>
              </a:ext>
            </a:extLst>
          </p:cNvPr>
          <p:cNvSpPr>
            <a:spLocks noGrp="1"/>
          </p:cNvSpPr>
          <p:nvPr>
            <p:ph type="dt" sz="half" idx="10"/>
          </p:nvPr>
        </p:nvSpPr>
        <p:spPr/>
        <p:txBody>
          <a:bodyPr/>
          <a:lstStyle/>
          <a:p>
            <a:fld id="{BEA06FB3-1E67-449B-AFF4-B7FE30E86D25}" type="datetimeFigureOut">
              <a:rPr lang="en-GB" smtClean="0"/>
              <a:t>18/05/2020</a:t>
            </a:fld>
            <a:endParaRPr lang="en-GB"/>
          </a:p>
        </p:txBody>
      </p:sp>
      <p:sp>
        <p:nvSpPr>
          <p:cNvPr id="5" name="Footer Placeholder 4">
            <a:extLst>
              <a:ext uri="{FF2B5EF4-FFF2-40B4-BE49-F238E27FC236}">
                <a16:creationId xmlns:a16="http://schemas.microsoft.com/office/drawing/2014/main" id="{0C408C5D-DBAB-4853-8265-5DA73CD8F9D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D24D339-1E9A-43A4-9C16-DED657FEB6BF}"/>
              </a:ext>
            </a:extLst>
          </p:cNvPr>
          <p:cNvSpPr>
            <a:spLocks noGrp="1"/>
          </p:cNvSpPr>
          <p:nvPr>
            <p:ph type="sldNum" sz="quarter" idx="12"/>
          </p:nvPr>
        </p:nvSpPr>
        <p:spPr/>
        <p:txBody>
          <a:bodyPr/>
          <a:lstStyle/>
          <a:p>
            <a:fld id="{DDB34ED5-CB40-4729-B679-F1D893D2A9FE}" type="slidenum">
              <a:rPr lang="en-GB" smtClean="0"/>
              <a:t>‹#›</a:t>
            </a:fld>
            <a:endParaRPr lang="en-GB"/>
          </a:p>
        </p:txBody>
      </p:sp>
    </p:spTree>
    <p:extLst>
      <p:ext uri="{BB962C8B-B14F-4D97-AF65-F5344CB8AC3E}">
        <p14:creationId xmlns:p14="http://schemas.microsoft.com/office/powerpoint/2010/main" val="36412155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8DB0D2-40B2-4CB6-A342-BE7DF8D6CF0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37F94F7-F849-4BB1-BE72-EB28D3F2D9C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2999579-9C4E-4C86-A779-66C4EC0566A3}"/>
              </a:ext>
            </a:extLst>
          </p:cNvPr>
          <p:cNvSpPr>
            <a:spLocks noGrp="1"/>
          </p:cNvSpPr>
          <p:nvPr>
            <p:ph type="dt" sz="half" idx="10"/>
          </p:nvPr>
        </p:nvSpPr>
        <p:spPr/>
        <p:txBody>
          <a:bodyPr/>
          <a:lstStyle/>
          <a:p>
            <a:fld id="{BEA06FB3-1E67-449B-AFF4-B7FE30E86D25}" type="datetimeFigureOut">
              <a:rPr lang="en-GB" smtClean="0"/>
              <a:t>18/05/2020</a:t>
            </a:fld>
            <a:endParaRPr lang="en-GB"/>
          </a:p>
        </p:txBody>
      </p:sp>
      <p:sp>
        <p:nvSpPr>
          <p:cNvPr id="5" name="Footer Placeholder 4">
            <a:extLst>
              <a:ext uri="{FF2B5EF4-FFF2-40B4-BE49-F238E27FC236}">
                <a16:creationId xmlns:a16="http://schemas.microsoft.com/office/drawing/2014/main" id="{41D95358-5977-42CC-B7B5-B3C76A87871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5013ED9-9797-4C28-A3A4-441540428274}"/>
              </a:ext>
            </a:extLst>
          </p:cNvPr>
          <p:cNvSpPr>
            <a:spLocks noGrp="1"/>
          </p:cNvSpPr>
          <p:nvPr>
            <p:ph type="sldNum" sz="quarter" idx="12"/>
          </p:nvPr>
        </p:nvSpPr>
        <p:spPr/>
        <p:txBody>
          <a:bodyPr/>
          <a:lstStyle/>
          <a:p>
            <a:fld id="{DDB34ED5-CB40-4729-B679-F1D893D2A9FE}" type="slidenum">
              <a:rPr lang="en-GB" smtClean="0"/>
              <a:t>‹#›</a:t>
            </a:fld>
            <a:endParaRPr lang="en-GB"/>
          </a:p>
        </p:txBody>
      </p:sp>
    </p:spTree>
    <p:extLst>
      <p:ext uri="{BB962C8B-B14F-4D97-AF65-F5344CB8AC3E}">
        <p14:creationId xmlns:p14="http://schemas.microsoft.com/office/powerpoint/2010/main" val="6994408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D2D5F3-47DB-4F0F-A6A7-AF532D67729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D540C20-91B9-47E5-853A-9F78F0E2460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66EA25C-FDCF-48F5-906E-F15FEC10893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D1302F3-7376-4B05-B418-73F16FD4B88A}"/>
              </a:ext>
            </a:extLst>
          </p:cNvPr>
          <p:cNvSpPr>
            <a:spLocks noGrp="1"/>
          </p:cNvSpPr>
          <p:nvPr>
            <p:ph type="dt" sz="half" idx="10"/>
          </p:nvPr>
        </p:nvSpPr>
        <p:spPr/>
        <p:txBody>
          <a:bodyPr/>
          <a:lstStyle/>
          <a:p>
            <a:fld id="{BEA06FB3-1E67-449B-AFF4-B7FE30E86D25}" type="datetimeFigureOut">
              <a:rPr lang="en-GB" smtClean="0"/>
              <a:t>18/05/2020</a:t>
            </a:fld>
            <a:endParaRPr lang="en-GB"/>
          </a:p>
        </p:txBody>
      </p:sp>
      <p:sp>
        <p:nvSpPr>
          <p:cNvPr id="6" name="Footer Placeholder 5">
            <a:extLst>
              <a:ext uri="{FF2B5EF4-FFF2-40B4-BE49-F238E27FC236}">
                <a16:creationId xmlns:a16="http://schemas.microsoft.com/office/drawing/2014/main" id="{AFE14243-7B5A-4C68-A566-1FBD8D3E474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72D3CCE-957F-49C2-AFAD-664DE0504C12}"/>
              </a:ext>
            </a:extLst>
          </p:cNvPr>
          <p:cNvSpPr>
            <a:spLocks noGrp="1"/>
          </p:cNvSpPr>
          <p:nvPr>
            <p:ph type="sldNum" sz="quarter" idx="12"/>
          </p:nvPr>
        </p:nvSpPr>
        <p:spPr/>
        <p:txBody>
          <a:bodyPr/>
          <a:lstStyle/>
          <a:p>
            <a:fld id="{DDB34ED5-CB40-4729-B679-F1D893D2A9FE}" type="slidenum">
              <a:rPr lang="en-GB" smtClean="0"/>
              <a:t>‹#›</a:t>
            </a:fld>
            <a:endParaRPr lang="en-GB"/>
          </a:p>
        </p:txBody>
      </p:sp>
    </p:spTree>
    <p:extLst>
      <p:ext uri="{BB962C8B-B14F-4D97-AF65-F5344CB8AC3E}">
        <p14:creationId xmlns:p14="http://schemas.microsoft.com/office/powerpoint/2010/main" val="545523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DA33FF-8231-490A-A352-20CA0DB7D8C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07721CD-FF74-4091-BCE7-59A28677D9E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EF0ED4D-9C9C-4A3F-AE13-5F8F22C4D85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A1144E5-1367-4C1A-91F4-26C11BEF4A7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D7423D6-185A-4B3E-93D6-FA38B7CC36B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BA38672-249B-4E57-BB0E-705608008DEC}"/>
              </a:ext>
            </a:extLst>
          </p:cNvPr>
          <p:cNvSpPr>
            <a:spLocks noGrp="1"/>
          </p:cNvSpPr>
          <p:nvPr>
            <p:ph type="dt" sz="half" idx="10"/>
          </p:nvPr>
        </p:nvSpPr>
        <p:spPr/>
        <p:txBody>
          <a:bodyPr/>
          <a:lstStyle/>
          <a:p>
            <a:fld id="{BEA06FB3-1E67-449B-AFF4-B7FE30E86D25}" type="datetimeFigureOut">
              <a:rPr lang="en-GB" smtClean="0"/>
              <a:t>18/05/2020</a:t>
            </a:fld>
            <a:endParaRPr lang="en-GB"/>
          </a:p>
        </p:txBody>
      </p:sp>
      <p:sp>
        <p:nvSpPr>
          <p:cNvPr id="8" name="Footer Placeholder 7">
            <a:extLst>
              <a:ext uri="{FF2B5EF4-FFF2-40B4-BE49-F238E27FC236}">
                <a16:creationId xmlns:a16="http://schemas.microsoft.com/office/drawing/2014/main" id="{AC0B8EF8-E198-4EED-A384-64F7E60FAB7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64C047F-BA30-4C6B-8C24-1559A5F19427}"/>
              </a:ext>
            </a:extLst>
          </p:cNvPr>
          <p:cNvSpPr>
            <a:spLocks noGrp="1"/>
          </p:cNvSpPr>
          <p:nvPr>
            <p:ph type="sldNum" sz="quarter" idx="12"/>
          </p:nvPr>
        </p:nvSpPr>
        <p:spPr/>
        <p:txBody>
          <a:bodyPr/>
          <a:lstStyle/>
          <a:p>
            <a:fld id="{DDB34ED5-CB40-4729-B679-F1D893D2A9FE}" type="slidenum">
              <a:rPr lang="en-GB" smtClean="0"/>
              <a:t>‹#›</a:t>
            </a:fld>
            <a:endParaRPr lang="en-GB"/>
          </a:p>
        </p:txBody>
      </p:sp>
    </p:spTree>
    <p:extLst>
      <p:ext uri="{BB962C8B-B14F-4D97-AF65-F5344CB8AC3E}">
        <p14:creationId xmlns:p14="http://schemas.microsoft.com/office/powerpoint/2010/main" val="20281771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7E421F-47B6-45C2-8A26-E3351B476BF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5943EDD-BAA1-4AB5-B845-F92E69BB315D}"/>
              </a:ext>
            </a:extLst>
          </p:cNvPr>
          <p:cNvSpPr>
            <a:spLocks noGrp="1"/>
          </p:cNvSpPr>
          <p:nvPr>
            <p:ph type="dt" sz="half" idx="10"/>
          </p:nvPr>
        </p:nvSpPr>
        <p:spPr/>
        <p:txBody>
          <a:bodyPr/>
          <a:lstStyle/>
          <a:p>
            <a:fld id="{BEA06FB3-1E67-449B-AFF4-B7FE30E86D25}" type="datetimeFigureOut">
              <a:rPr lang="en-GB" smtClean="0"/>
              <a:t>18/05/2020</a:t>
            </a:fld>
            <a:endParaRPr lang="en-GB"/>
          </a:p>
        </p:txBody>
      </p:sp>
      <p:sp>
        <p:nvSpPr>
          <p:cNvPr id="4" name="Footer Placeholder 3">
            <a:extLst>
              <a:ext uri="{FF2B5EF4-FFF2-40B4-BE49-F238E27FC236}">
                <a16:creationId xmlns:a16="http://schemas.microsoft.com/office/drawing/2014/main" id="{F7A9DD52-7948-47E7-AF9B-C305E1F0B4E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D044B3C-4C1B-42D6-90BC-125B436C9C66}"/>
              </a:ext>
            </a:extLst>
          </p:cNvPr>
          <p:cNvSpPr>
            <a:spLocks noGrp="1"/>
          </p:cNvSpPr>
          <p:nvPr>
            <p:ph type="sldNum" sz="quarter" idx="12"/>
          </p:nvPr>
        </p:nvSpPr>
        <p:spPr/>
        <p:txBody>
          <a:bodyPr/>
          <a:lstStyle/>
          <a:p>
            <a:fld id="{DDB34ED5-CB40-4729-B679-F1D893D2A9FE}" type="slidenum">
              <a:rPr lang="en-GB" smtClean="0"/>
              <a:t>‹#›</a:t>
            </a:fld>
            <a:endParaRPr lang="en-GB"/>
          </a:p>
        </p:txBody>
      </p:sp>
    </p:spTree>
    <p:extLst>
      <p:ext uri="{BB962C8B-B14F-4D97-AF65-F5344CB8AC3E}">
        <p14:creationId xmlns:p14="http://schemas.microsoft.com/office/powerpoint/2010/main" val="5731621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7F45F04-D067-493A-92DE-461EA34A9A10}"/>
              </a:ext>
            </a:extLst>
          </p:cNvPr>
          <p:cNvSpPr>
            <a:spLocks noGrp="1"/>
          </p:cNvSpPr>
          <p:nvPr>
            <p:ph type="dt" sz="half" idx="10"/>
          </p:nvPr>
        </p:nvSpPr>
        <p:spPr/>
        <p:txBody>
          <a:bodyPr/>
          <a:lstStyle/>
          <a:p>
            <a:fld id="{BEA06FB3-1E67-449B-AFF4-B7FE30E86D25}" type="datetimeFigureOut">
              <a:rPr lang="en-GB" smtClean="0"/>
              <a:t>18/05/2020</a:t>
            </a:fld>
            <a:endParaRPr lang="en-GB"/>
          </a:p>
        </p:txBody>
      </p:sp>
      <p:sp>
        <p:nvSpPr>
          <p:cNvPr id="3" name="Footer Placeholder 2">
            <a:extLst>
              <a:ext uri="{FF2B5EF4-FFF2-40B4-BE49-F238E27FC236}">
                <a16:creationId xmlns:a16="http://schemas.microsoft.com/office/drawing/2014/main" id="{DCBCFB3A-D283-493B-88F1-4ABC82A7735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61B8B8B-3F94-47F4-825A-3488C473FAB4}"/>
              </a:ext>
            </a:extLst>
          </p:cNvPr>
          <p:cNvSpPr>
            <a:spLocks noGrp="1"/>
          </p:cNvSpPr>
          <p:nvPr>
            <p:ph type="sldNum" sz="quarter" idx="12"/>
          </p:nvPr>
        </p:nvSpPr>
        <p:spPr/>
        <p:txBody>
          <a:bodyPr/>
          <a:lstStyle/>
          <a:p>
            <a:fld id="{DDB34ED5-CB40-4729-B679-F1D893D2A9FE}" type="slidenum">
              <a:rPr lang="en-GB" smtClean="0"/>
              <a:t>‹#›</a:t>
            </a:fld>
            <a:endParaRPr lang="en-GB"/>
          </a:p>
        </p:txBody>
      </p:sp>
    </p:spTree>
    <p:extLst>
      <p:ext uri="{BB962C8B-B14F-4D97-AF65-F5344CB8AC3E}">
        <p14:creationId xmlns:p14="http://schemas.microsoft.com/office/powerpoint/2010/main" val="6876631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D0BB97-11B3-477E-9386-CFDD14A3146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3B7CA9F-45A6-4E49-B44B-FE7DF76DBBE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F29BF19-4F5F-432F-9703-63D9274424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73227B8-9D6C-4919-BEAF-B353FDBC1D84}"/>
              </a:ext>
            </a:extLst>
          </p:cNvPr>
          <p:cNvSpPr>
            <a:spLocks noGrp="1"/>
          </p:cNvSpPr>
          <p:nvPr>
            <p:ph type="dt" sz="half" idx="10"/>
          </p:nvPr>
        </p:nvSpPr>
        <p:spPr/>
        <p:txBody>
          <a:bodyPr/>
          <a:lstStyle/>
          <a:p>
            <a:fld id="{BEA06FB3-1E67-449B-AFF4-B7FE30E86D25}" type="datetimeFigureOut">
              <a:rPr lang="en-GB" smtClean="0"/>
              <a:t>18/05/2020</a:t>
            </a:fld>
            <a:endParaRPr lang="en-GB"/>
          </a:p>
        </p:txBody>
      </p:sp>
      <p:sp>
        <p:nvSpPr>
          <p:cNvPr id="6" name="Footer Placeholder 5">
            <a:extLst>
              <a:ext uri="{FF2B5EF4-FFF2-40B4-BE49-F238E27FC236}">
                <a16:creationId xmlns:a16="http://schemas.microsoft.com/office/drawing/2014/main" id="{F7B01EEB-C90C-486A-9520-D63E38C05FB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F015A1C-E991-43BA-9CA3-BE236ADF65C5}"/>
              </a:ext>
            </a:extLst>
          </p:cNvPr>
          <p:cNvSpPr>
            <a:spLocks noGrp="1"/>
          </p:cNvSpPr>
          <p:nvPr>
            <p:ph type="sldNum" sz="quarter" idx="12"/>
          </p:nvPr>
        </p:nvSpPr>
        <p:spPr/>
        <p:txBody>
          <a:bodyPr/>
          <a:lstStyle/>
          <a:p>
            <a:fld id="{DDB34ED5-CB40-4729-B679-F1D893D2A9FE}" type="slidenum">
              <a:rPr lang="en-GB" smtClean="0"/>
              <a:t>‹#›</a:t>
            </a:fld>
            <a:endParaRPr lang="en-GB"/>
          </a:p>
        </p:txBody>
      </p:sp>
    </p:spTree>
    <p:extLst>
      <p:ext uri="{BB962C8B-B14F-4D97-AF65-F5344CB8AC3E}">
        <p14:creationId xmlns:p14="http://schemas.microsoft.com/office/powerpoint/2010/main" val="1322611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C78DFF-2D68-4032-834F-37DDC10078F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39F38C9-7CB2-4517-8C59-D4CFB8828F5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B0C8047-683D-4649-AA37-5BDBC0DAEEF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32D6E7F-97C7-413A-AFFB-05BE21A7A370}"/>
              </a:ext>
            </a:extLst>
          </p:cNvPr>
          <p:cNvSpPr>
            <a:spLocks noGrp="1"/>
          </p:cNvSpPr>
          <p:nvPr>
            <p:ph type="dt" sz="half" idx="10"/>
          </p:nvPr>
        </p:nvSpPr>
        <p:spPr/>
        <p:txBody>
          <a:bodyPr/>
          <a:lstStyle/>
          <a:p>
            <a:fld id="{BEA06FB3-1E67-449B-AFF4-B7FE30E86D25}" type="datetimeFigureOut">
              <a:rPr lang="en-GB" smtClean="0"/>
              <a:t>18/05/2020</a:t>
            </a:fld>
            <a:endParaRPr lang="en-GB"/>
          </a:p>
        </p:txBody>
      </p:sp>
      <p:sp>
        <p:nvSpPr>
          <p:cNvPr id="6" name="Footer Placeholder 5">
            <a:extLst>
              <a:ext uri="{FF2B5EF4-FFF2-40B4-BE49-F238E27FC236}">
                <a16:creationId xmlns:a16="http://schemas.microsoft.com/office/drawing/2014/main" id="{21832357-16BA-4DED-AC1E-ED65A40CBE7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903168D-A4FC-4E5C-824A-D6F8C3D56166}"/>
              </a:ext>
            </a:extLst>
          </p:cNvPr>
          <p:cNvSpPr>
            <a:spLocks noGrp="1"/>
          </p:cNvSpPr>
          <p:nvPr>
            <p:ph type="sldNum" sz="quarter" idx="12"/>
          </p:nvPr>
        </p:nvSpPr>
        <p:spPr/>
        <p:txBody>
          <a:bodyPr/>
          <a:lstStyle/>
          <a:p>
            <a:fld id="{DDB34ED5-CB40-4729-B679-F1D893D2A9FE}" type="slidenum">
              <a:rPr lang="en-GB" smtClean="0"/>
              <a:t>‹#›</a:t>
            </a:fld>
            <a:endParaRPr lang="en-GB"/>
          </a:p>
        </p:txBody>
      </p:sp>
    </p:spTree>
    <p:extLst>
      <p:ext uri="{BB962C8B-B14F-4D97-AF65-F5344CB8AC3E}">
        <p14:creationId xmlns:p14="http://schemas.microsoft.com/office/powerpoint/2010/main" val="18157724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A1B8AE-8025-478D-A335-9BFBCB8BE5F4}"/>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87FAA7C-B9C0-4E8D-A4A9-3E03D2AB02C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00FF313-46A7-43DF-9B24-BC13AD613BBE}"/>
              </a:ext>
            </a:extLst>
          </p:cNvPr>
          <p:cNvSpPr>
            <a:spLocks noGrp="1"/>
          </p:cNvSpPr>
          <p:nvPr>
            <p:ph type="dt" sz="half" idx="10"/>
          </p:nvPr>
        </p:nvSpPr>
        <p:spPr/>
        <p:txBody>
          <a:bodyPr/>
          <a:lstStyle/>
          <a:p>
            <a:fld id="{BEA06FB3-1E67-449B-AFF4-B7FE30E86D25}" type="datetimeFigureOut">
              <a:rPr lang="en-GB" smtClean="0"/>
              <a:t>18/05/2020</a:t>
            </a:fld>
            <a:endParaRPr lang="en-GB"/>
          </a:p>
        </p:txBody>
      </p:sp>
      <p:sp>
        <p:nvSpPr>
          <p:cNvPr id="5" name="Footer Placeholder 4">
            <a:extLst>
              <a:ext uri="{FF2B5EF4-FFF2-40B4-BE49-F238E27FC236}">
                <a16:creationId xmlns:a16="http://schemas.microsoft.com/office/drawing/2014/main" id="{BA9056FB-56AC-4045-8463-F1BFE63E057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4A2FC6F-594F-4CE8-B048-07823F23DF99}"/>
              </a:ext>
            </a:extLst>
          </p:cNvPr>
          <p:cNvSpPr>
            <a:spLocks noGrp="1"/>
          </p:cNvSpPr>
          <p:nvPr>
            <p:ph type="sldNum" sz="quarter" idx="12"/>
          </p:nvPr>
        </p:nvSpPr>
        <p:spPr/>
        <p:txBody>
          <a:bodyPr/>
          <a:lstStyle/>
          <a:p>
            <a:fld id="{DDB34ED5-CB40-4729-B679-F1D893D2A9FE}" type="slidenum">
              <a:rPr lang="en-GB" smtClean="0"/>
              <a:t>‹#›</a:t>
            </a:fld>
            <a:endParaRPr lang="en-GB"/>
          </a:p>
        </p:txBody>
      </p:sp>
    </p:spTree>
    <p:extLst>
      <p:ext uri="{BB962C8B-B14F-4D97-AF65-F5344CB8AC3E}">
        <p14:creationId xmlns:p14="http://schemas.microsoft.com/office/powerpoint/2010/main" val="31595594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F6BB44B-38B2-4DAB-8559-6F4C6E86590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0F50232-9269-464E-93E4-DD43474196C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6651C64-10B1-45D4-A3ED-DE73A1051DE2}"/>
              </a:ext>
            </a:extLst>
          </p:cNvPr>
          <p:cNvSpPr>
            <a:spLocks noGrp="1"/>
          </p:cNvSpPr>
          <p:nvPr>
            <p:ph type="dt" sz="half" idx="10"/>
          </p:nvPr>
        </p:nvSpPr>
        <p:spPr/>
        <p:txBody>
          <a:bodyPr/>
          <a:lstStyle/>
          <a:p>
            <a:fld id="{BEA06FB3-1E67-449B-AFF4-B7FE30E86D25}" type="datetimeFigureOut">
              <a:rPr lang="en-GB" smtClean="0"/>
              <a:t>18/05/2020</a:t>
            </a:fld>
            <a:endParaRPr lang="en-GB"/>
          </a:p>
        </p:txBody>
      </p:sp>
      <p:sp>
        <p:nvSpPr>
          <p:cNvPr id="5" name="Footer Placeholder 4">
            <a:extLst>
              <a:ext uri="{FF2B5EF4-FFF2-40B4-BE49-F238E27FC236}">
                <a16:creationId xmlns:a16="http://schemas.microsoft.com/office/drawing/2014/main" id="{D5A514AF-32D3-4AD9-9A8D-333A747BBCD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212E73A-15DF-4A10-9813-E0DFAFB3842F}"/>
              </a:ext>
            </a:extLst>
          </p:cNvPr>
          <p:cNvSpPr>
            <a:spLocks noGrp="1"/>
          </p:cNvSpPr>
          <p:nvPr>
            <p:ph type="sldNum" sz="quarter" idx="12"/>
          </p:nvPr>
        </p:nvSpPr>
        <p:spPr/>
        <p:txBody>
          <a:bodyPr/>
          <a:lstStyle/>
          <a:p>
            <a:fld id="{DDB34ED5-CB40-4729-B679-F1D893D2A9FE}" type="slidenum">
              <a:rPr lang="en-GB" smtClean="0"/>
              <a:t>‹#›</a:t>
            </a:fld>
            <a:endParaRPr lang="en-GB"/>
          </a:p>
        </p:txBody>
      </p:sp>
    </p:spTree>
    <p:extLst>
      <p:ext uri="{BB962C8B-B14F-4D97-AF65-F5344CB8AC3E}">
        <p14:creationId xmlns:p14="http://schemas.microsoft.com/office/powerpoint/2010/main" val="42204559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2806520-7843-4C5D-BF69-E4B81BEB18E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3592565-95CF-4BB7-9603-B952E35735D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292BA6C-D13D-42AD-A7B8-EF590E34073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EA06FB3-1E67-449B-AFF4-B7FE30E86D25}" type="datetimeFigureOut">
              <a:rPr lang="en-GB" smtClean="0"/>
              <a:t>18/05/2020</a:t>
            </a:fld>
            <a:endParaRPr lang="en-GB"/>
          </a:p>
        </p:txBody>
      </p:sp>
      <p:sp>
        <p:nvSpPr>
          <p:cNvPr id="5" name="Footer Placeholder 4">
            <a:extLst>
              <a:ext uri="{FF2B5EF4-FFF2-40B4-BE49-F238E27FC236}">
                <a16:creationId xmlns:a16="http://schemas.microsoft.com/office/drawing/2014/main" id="{EE7CBE56-4802-4480-813C-0CC6133745B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E7DF616-8911-4881-BDE9-776D2B7280E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DB34ED5-CB40-4729-B679-F1D893D2A9FE}" type="slidenum">
              <a:rPr lang="en-GB" smtClean="0"/>
              <a:t>‹#›</a:t>
            </a:fld>
            <a:endParaRPr lang="en-GB"/>
          </a:p>
        </p:txBody>
      </p:sp>
    </p:spTree>
    <p:extLst>
      <p:ext uri="{BB962C8B-B14F-4D97-AF65-F5344CB8AC3E}">
        <p14:creationId xmlns:p14="http://schemas.microsoft.com/office/powerpoint/2010/main" val="26525414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think0.deviantart.com/art/Welsh-Grungy-Flag-109179486" TargetMode="External"/><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hyperlink" Target="https://dsb.wikipedia.org/wiki/Wales" TargetMode="External"/><Relationship Id="rId2" Type="http://schemas.openxmlformats.org/officeDocument/2006/relationships/image" Target="../media/image3.GIF"/><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hyperlink" Target="https://de.wikipedia.org/wiki/Datei:Crib_Goch,_Snowdonia,_Wales_-_August_2007.jpg" TargetMode="External"/><Relationship Id="rId7" Type="http://schemas.openxmlformats.org/officeDocument/2006/relationships/hyperlink" Target="https://no.wikipedia.org/wiki/Cardiff_Castle" TargetMode="External"/><Relationship Id="rId2" Type="http://schemas.openxmlformats.org/officeDocument/2006/relationships/image" Target="../media/image5.jpeg"/><Relationship Id="rId1" Type="http://schemas.openxmlformats.org/officeDocument/2006/relationships/slideLayout" Target="../slideLayouts/slideLayout7.xml"/><Relationship Id="rId6" Type="http://schemas.openxmlformats.org/officeDocument/2006/relationships/image" Target="../media/image7.jpg"/><Relationship Id="rId5" Type="http://schemas.openxmlformats.org/officeDocument/2006/relationships/hyperlink" Target="https://www.flickr.com/photos/jimborobbo/15637142840/in/faves-gunsmokeljb3/" TargetMode="External"/><Relationship Id="rId4" Type="http://schemas.openxmlformats.org/officeDocument/2006/relationships/image" Target="../media/image6.jpg"/></Relationships>
</file>

<file path=ppt/slides/_rels/slide4.xml.rels><?xml version="1.0" encoding="UTF-8" standalone="yes"?>
<Relationships xmlns="http://schemas.openxmlformats.org/package/2006/relationships"><Relationship Id="rId3" Type="http://schemas.openxmlformats.org/officeDocument/2006/relationships/hyperlink" Target="https://en.wikipedia.org/wiki/Timeline_of_Cardiff_history" TargetMode="External"/><Relationship Id="rId7" Type="http://schemas.openxmlformats.org/officeDocument/2006/relationships/hyperlink" Target="https://commons.wikimedia.org/wiki/File:Pyg_Trail_on_the_East_Ridge_of_Mount_Snowdon,_Wales.jpg" TargetMode="External"/><Relationship Id="rId2" Type="http://schemas.openxmlformats.org/officeDocument/2006/relationships/image" Target="../media/image8.jpg"/><Relationship Id="rId1" Type="http://schemas.openxmlformats.org/officeDocument/2006/relationships/slideLayout" Target="../slideLayouts/slideLayout7.xml"/><Relationship Id="rId6" Type="http://schemas.openxmlformats.org/officeDocument/2006/relationships/image" Target="../media/image10.jpg"/><Relationship Id="rId5" Type="http://schemas.openxmlformats.org/officeDocument/2006/relationships/hyperlink" Target="https://pt.wikipedia.org/wiki/%C3%81rea_protegida" TargetMode="External"/><Relationship Id="rId4" Type="http://schemas.openxmlformats.org/officeDocument/2006/relationships/image" Target="../media/image9.jpg"/></Relationships>
</file>

<file path=ppt/slides/_rels/slide5.xml.rels><?xml version="1.0" encoding="UTF-8" standalone="yes"?>
<Relationships xmlns="http://schemas.openxmlformats.org/package/2006/relationships"><Relationship Id="rId3" Type="http://schemas.openxmlformats.org/officeDocument/2006/relationships/hyperlink" Target="https://www.flickr.com/photos/visitsnowdonia/4748875622" TargetMode="External"/><Relationship Id="rId2" Type="http://schemas.openxmlformats.org/officeDocument/2006/relationships/image" Target="../media/image11.jpe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hyperlink" Target="https://www.flickr.com/photos/jimborobbo/15637142840/in/faves-gunsmokeljb3/" TargetMode="External"/><Relationship Id="rId4" Type="http://schemas.openxmlformats.org/officeDocument/2006/relationships/image" Target="../media/image6.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A picture containing girl, photo, green, painted&#10;&#10;Description automatically generated">
            <a:extLst>
              <a:ext uri="{FF2B5EF4-FFF2-40B4-BE49-F238E27FC236}">
                <a16:creationId xmlns:a16="http://schemas.microsoft.com/office/drawing/2014/main" id="{1856706E-E7FF-45EC-BEEF-D319A14A6E8E}"/>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17719" b="19264"/>
          <a:stretch/>
        </p:blipFill>
        <p:spPr>
          <a:xfrm>
            <a:off x="20" y="206071"/>
            <a:ext cx="12191980" cy="4801868"/>
          </a:xfrm>
          <a:prstGeom prst="rect">
            <a:avLst/>
          </a:prstGeom>
        </p:spPr>
      </p:pic>
      <p:pic>
        <p:nvPicPr>
          <p:cNvPr id="26" name="Picture 22">
            <a:extLst>
              <a:ext uri="{FF2B5EF4-FFF2-40B4-BE49-F238E27FC236}">
                <a16:creationId xmlns:a16="http://schemas.microsoft.com/office/drawing/2014/main" id="{D266A5D8-E184-4E8F-9001-D6F41E3974F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8235" t="20008" r="8214" b="59122"/>
          <a:stretch/>
        </p:blipFill>
        <p:spPr>
          <a:xfrm flipV="1">
            <a:off x="0" y="0"/>
            <a:ext cx="12191999" cy="1713062"/>
          </a:xfrm>
          <a:custGeom>
            <a:avLst/>
            <a:gdLst>
              <a:gd name="connsiteX0" fmla="*/ 0 w 12191999"/>
              <a:gd name="connsiteY0" fmla="*/ 1713062 h 1713062"/>
              <a:gd name="connsiteX1" fmla="*/ 12191999 w 12191999"/>
              <a:gd name="connsiteY1" fmla="*/ 1713062 h 1713062"/>
              <a:gd name="connsiteX2" fmla="*/ 12191999 w 12191999"/>
              <a:gd name="connsiteY2" fmla="*/ 0 h 1713062"/>
              <a:gd name="connsiteX3" fmla="*/ 0 w 12191999"/>
              <a:gd name="connsiteY3" fmla="*/ 0 h 1713062"/>
            </a:gdLst>
            <a:ahLst/>
            <a:cxnLst>
              <a:cxn ang="0">
                <a:pos x="connsiteX0" y="connsiteY0"/>
              </a:cxn>
              <a:cxn ang="0">
                <a:pos x="connsiteX1" y="connsiteY1"/>
              </a:cxn>
              <a:cxn ang="0">
                <a:pos x="connsiteX2" y="connsiteY2"/>
              </a:cxn>
              <a:cxn ang="0">
                <a:pos x="connsiteX3" y="connsiteY3"/>
              </a:cxn>
            </a:cxnLst>
            <a:rect l="l" t="t" r="r" b="b"/>
            <a:pathLst>
              <a:path w="12191999" h="1713062">
                <a:moveTo>
                  <a:pt x="0" y="1713062"/>
                </a:moveTo>
                <a:lnTo>
                  <a:pt x="12191999" y="1713062"/>
                </a:lnTo>
                <a:lnTo>
                  <a:pt x="12191999" y="0"/>
                </a:lnTo>
                <a:lnTo>
                  <a:pt x="0" y="0"/>
                </a:lnTo>
                <a:close/>
              </a:path>
            </a:pathLst>
          </a:custGeom>
        </p:spPr>
      </p:pic>
      <p:pic>
        <p:nvPicPr>
          <p:cNvPr id="25" name="Picture 24">
            <a:extLst>
              <a:ext uri="{FF2B5EF4-FFF2-40B4-BE49-F238E27FC236}">
                <a16:creationId xmlns:a16="http://schemas.microsoft.com/office/drawing/2014/main" id="{4EB1D02B-BBFA-4A97-A021-7816ECC3490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8235" t="-1" r="8214" b="80325"/>
          <a:stretch/>
        </p:blipFill>
        <p:spPr>
          <a:xfrm flipV="1">
            <a:off x="0" y="3840845"/>
            <a:ext cx="12195047" cy="1614974"/>
          </a:xfrm>
          <a:custGeom>
            <a:avLst/>
            <a:gdLst>
              <a:gd name="connsiteX0" fmla="*/ 0 w 12191999"/>
              <a:gd name="connsiteY0" fmla="*/ 1614974 h 1614974"/>
              <a:gd name="connsiteX1" fmla="*/ 12191999 w 12191999"/>
              <a:gd name="connsiteY1" fmla="*/ 1614974 h 1614974"/>
              <a:gd name="connsiteX2" fmla="*/ 12191999 w 12191999"/>
              <a:gd name="connsiteY2" fmla="*/ 0 h 1614974"/>
              <a:gd name="connsiteX3" fmla="*/ 0 w 12191999"/>
              <a:gd name="connsiteY3" fmla="*/ 0 h 1614974"/>
            </a:gdLst>
            <a:ahLst/>
            <a:cxnLst>
              <a:cxn ang="0">
                <a:pos x="connsiteX0" y="connsiteY0"/>
              </a:cxn>
              <a:cxn ang="0">
                <a:pos x="connsiteX1" y="connsiteY1"/>
              </a:cxn>
              <a:cxn ang="0">
                <a:pos x="connsiteX2" y="connsiteY2"/>
              </a:cxn>
              <a:cxn ang="0">
                <a:pos x="connsiteX3" y="connsiteY3"/>
              </a:cxn>
            </a:cxnLst>
            <a:rect l="l" t="t" r="r" b="b"/>
            <a:pathLst>
              <a:path w="12191999" h="1614974">
                <a:moveTo>
                  <a:pt x="0" y="1614974"/>
                </a:moveTo>
                <a:lnTo>
                  <a:pt x="12191999" y="1614974"/>
                </a:lnTo>
                <a:lnTo>
                  <a:pt x="12191999" y="0"/>
                </a:lnTo>
                <a:lnTo>
                  <a:pt x="0" y="0"/>
                </a:lnTo>
                <a:close/>
              </a:path>
            </a:pathLst>
          </a:custGeom>
        </p:spPr>
      </p:pic>
      <p:sp>
        <p:nvSpPr>
          <p:cNvPr id="27" name="Rectangle 26">
            <a:extLst>
              <a:ext uri="{FF2B5EF4-FFF2-40B4-BE49-F238E27FC236}">
                <a16:creationId xmlns:a16="http://schemas.microsoft.com/office/drawing/2014/main" id="{BDD7BED2-CC5E-4866-AC0C-DCF928AF8A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5390368"/>
            <a:ext cx="12188952" cy="1467632"/>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6467352-BFFC-47CA-BBB6-A7B9D27F4ADE}"/>
              </a:ext>
            </a:extLst>
          </p:cNvPr>
          <p:cNvSpPr txBox="1"/>
          <p:nvPr/>
        </p:nvSpPr>
        <p:spPr>
          <a:xfrm>
            <a:off x="4321407" y="5380556"/>
            <a:ext cx="10592174" cy="656946"/>
          </a:xfrm>
        </p:spPr>
        <p:txBody>
          <a:bodyPr vert="horz" lIns="91440" tIns="45720" rIns="91440" bIns="45720" rtlCol="0" anchor="t">
            <a:noAutofit/>
          </a:bodyPr>
          <a:lstStyle/>
          <a:p>
            <a:pPr>
              <a:lnSpc>
                <a:spcPct val="90000"/>
              </a:lnSpc>
              <a:spcBef>
                <a:spcPct val="0"/>
              </a:spcBef>
              <a:spcAft>
                <a:spcPts val="600"/>
              </a:spcAft>
            </a:pPr>
            <a:r>
              <a:rPr lang="en-US" sz="8000" dirty="0">
                <a:solidFill>
                  <a:srgbClr val="FF0000"/>
                </a:solidFill>
                <a:latin typeface="+mj-lt"/>
                <a:ea typeface="+mj-ea"/>
                <a:cs typeface="+mj-cs"/>
              </a:rPr>
              <a:t>Wales</a:t>
            </a:r>
          </a:p>
        </p:txBody>
      </p:sp>
    </p:spTree>
    <p:extLst>
      <p:ext uri="{BB962C8B-B14F-4D97-AF65-F5344CB8AC3E}">
        <p14:creationId xmlns:p14="http://schemas.microsoft.com/office/powerpoint/2010/main" val="340201011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close up of a map&#10;&#10;Description automatically generated">
            <a:extLst>
              <a:ext uri="{FF2B5EF4-FFF2-40B4-BE49-F238E27FC236}">
                <a16:creationId xmlns:a16="http://schemas.microsoft.com/office/drawing/2014/main" id="{DD8429BF-EEA9-440F-A9B7-DF78213C796D}"/>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5404" r="2" b="1409"/>
          <a:stretch/>
        </p:blipFill>
        <p:spPr>
          <a:xfrm>
            <a:off x="-11909" y="10"/>
            <a:ext cx="6324601" cy="6857990"/>
          </a:xfrm>
          <a:prstGeom prst="rect">
            <a:avLst/>
          </a:prstGeom>
        </p:spPr>
      </p:pic>
      <p:pic>
        <p:nvPicPr>
          <p:cNvPr id="33" name="Picture 32">
            <a:extLst>
              <a:ext uri="{FF2B5EF4-FFF2-40B4-BE49-F238E27FC236}">
                <a16:creationId xmlns:a16="http://schemas.microsoft.com/office/drawing/2014/main" id="{19AE98B8-B73A-4724-B639-017087F9239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TextBox 2">
            <a:extLst>
              <a:ext uri="{FF2B5EF4-FFF2-40B4-BE49-F238E27FC236}">
                <a16:creationId xmlns:a16="http://schemas.microsoft.com/office/drawing/2014/main" id="{255F1FA7-E5C6-4E54-8539-0DFBFE65D7F1}"/>
              </a:ext>
            </a:extLst>
          </p:cNvPr>
          <p:cNvSpPr txBox="1"/>
          <p:nvPr/>
        </p:nvSpPr>
        <p:spPr>
          <a:xfrm>
            <a:off x="6817756" y="399731"/>
            <a:ext cx="4869179" cy="1325563"/>
          </a:xfrm>
        </p:spPr>
        <p:txBody>
          <a:bodyPr vert="horz" lIns="91440" tIns="45720" rIns="91440" bIns="45720" rtlCol="0" anchor="ctr">
            <a:normAutofit/>
          </a:bodyPr>
          <a:lstStyle/>
          <a:p>
            <a:pPr>
              <a:lnSpc>
                <a:spcPct val="90000"/>
              </a:lnSpc>
              <a:spcBef>
                <a:spcPct val="0"/>
              </a:spcBef>
              <a:spcAft>
                <a:spcPts val="600"/>
              </a:spcAft>
            </a:pPr>
            <a:r>
              <a:rPr lang="en-US" sz="4400" dirty="0">
                <a:solidFill>
                  <a:srgbClr val="000000"/>
                </a:solidFill>
                <a:latin typeface="+mj-lt"/>
                <a:ea typeface="+mj-ea"/>
                <a:cs typeface="+mj-cs"/>
              </a:rPr>
              <a:t>Location</a:t>
            </a:r>
          </a:p>
        </p:txBody>
      </p:sp>
      <p:sp>
        <p:nvSpPr>
          <p:cNvPr id="2" name="TextBox 1">
            <a:extLst>
              <a:ext uri="{FF2B5EF4-FFF2-40B4-BE49-F238E27FC236}">
                <a16:creationId xmlns:a16="http://schemas.microsoft.com/office/drawing/2014/main" id="{B57E3D39-C218-4022-8F5B-2141881D3AC6}"/>
              </a:ext>
            </a:extLst>
          </p:cNvPr>
          <p:cNvSpPr txBox="1"/>
          <p:nvPr/>
        </p:nvSpPr>
        <p:spPr>
          <a:xfrm>
            <a:off x="6751321" y="1382165"/>
            <a:ext cx="4869179" cy="3047946"/>
          </a:xfrm>
        </p:spPr>
        <p:txBody>
          <a:bodyPr vert="horz" lIns="91440" tIns="45720" rIns="91440" bIns="45720" rtlCol="0" anchor="b">
            <a:normAutofit/>
          </a:bodyPr>
          <a:lstStyle/>
          <a:p>
            <a:pPr indent="-228600">
              <a:lnSpc>
                <a:spcPct val="90000"/>
              </a:lnSpc>
              <a:spcAft>
                <a:spcPts val="600"/>
              </a:spcAft>
              <a:buFont typeface="Arial" panose="020B0604020202020204" pitchFamily="34" charset="0"/>
              <a:buChar char="•"/>
            </a:pPr>
            <a:r>
              <a:rPr lang="en-US">
                <a:solidFill>
                  <a:srgbClr val="000000"/>
                </a:solidFill>
              </a:rPr>
              <a:t>Wales (Welsh] is a country that is part of </a:t>
            </a:r>
            <a:r>
              <a:rPr lang="en-US" b="1">
                <a:solidFill>
                  <a:srgbClr val="000000"/>
                </a:solidFill>
              </a:rPr>
              <a:t>the United Kingdom</a:t>
            </a:r>
            <a:r>
              <a:rPr lang="en-US">
                <a:solidFill>
                  <a:srgbClr val="000000"/>
                </a:solidFill>
              </a:rPr>
              <a:t> and is part of the island of Great Britain and offshore islands. It is bordered by England to its east, the Irish Sea to its north and west, and the Bristol Channel to its south.</a:t>
            </a:r>
          </a:p>
        </p:txBody>
      </p:sp>
    </p:spTree>
    <p:extLst>
      <p:ext uri="{BB962C8B-B14F-4D97-AF65-F5344CB8AC3E}">
        <p14:creationId xmlns:p14="http://schemas.microsoft.com/office/powerpoint/2010/main" val="41438131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0" name="Rectangle 59">
            <a:extLst>
              <a:ext uri="{FF2B5EF4-FFF2-40B4-BE49-F238E27FC236}">
                <a16:creationId xmlns:a16="http://schemas.microsoft.com/office/drawing/2014/main" id="{6C2997EE-0889-44C3-AC0D-18F26AC9AA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0" name="Picture 49" descr="The side of a mountain&#10;&#10;Description automatically generated">
            <a:extLst>
              <a:ext uri="{FF2B5EF4-FFF2-40B4-BE49-F238E27FC236}">
                <a16:creationId xmlns:a16="http://schemas.microsoft.com/office/drawing/2014/main" id="{357D491A-40AD-4339-BA88-BAF986094C75}"/>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0151" r="2708" b="1"/>
          <a:stretch/>
        </p:blipFill>
        <p:spPr>
          <a:xfrm>
            <a:off x="5622233" y="10"/>
            <a:ext cx="6569769" cy="3750724"/>
          </a:xfrm>
          <a:custGeom>
            <a:avLst/>
            <a:gdLst/>
            <a:ahLst/>
            <a:cxnLst/>
            <a:rect l="l" t="t" r="r" b="b"/>
            <a:pathLst>
              <a:path w="6569769" h="3750734">
                <a:moveTo>
                  <a:pt x="1738471" y="0"/>
                </a:moveTo>
                <a:lnTo>
                  <a:pt x="6569769" y="0"/>
                </a:lnTo>
                <a:lnTo>
                  <a:pt x="6569769" y="3750734"/>
                </a:lnTo>
                <a:lnTo>
                  <a:pt x="0" y="3750734"/>
                </a:lnTo>
                <a:close/>
              </a:path>
            </a:pathLst>
          </a:custGeom>
        </p:spPr>
      </p:pic>
      <p:pic>
        <p:nvPicPr>
          <p:cNvPr id="40" name="Picture 39" descr="A rocky mountain&#10;&#10;Description automatically generated">
            <a:extLst>
              <a:ext uri="{FF2B5EF4-FFF2-40B4-BE49-F238E27FC236}">
                <a16:creationId xmlns:a16="http://schemas.microsoft.com/office/drawing/2014/main" id="{A7AD0402-D01C-44EF-95CA-1572A6725922}"/>
              </a:ext>
            </a:extLst>
          </p:cNvPr>
          <p:cNvPicPr>
            <a:picLocks noChangeAspect="1"/>
          </p:cNvPicPr>
          <p:nvPr/>
        </p:nvPicPr>
        <p:blipFill rotWithShape="1">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t="16290" b="18371"/>
          <a:stretch/>
        </p:blipFill>
        <p:spPr>
          <a:xfrm>
            <a:off x="4182011" y="3887894"/>
            <a:ext cx="8009991" cy="2970106"/>
          </a:xfrm>
          <a:custGeom>
            <a:avLst/>
            <a:gdLst/>
            <a:ahLst/>
            <a:cxnLst/>
            <a:rect l="l" t="t" r="r" b="b"/>
            <a:pathLst>
              <a:path w="8009991" h="2970106">
                <a:moveTo>
                  <a:pt x="1376648" y="0"/>
                </a:moveTo>
                <a:lnTo>
                  <a:pt x="8009991" y="0"/>
                </a:lnTo>
                <a:lnTo>
                  <a:pt x="8009991" y="2970106"/>
                </a:lnTo>
                <a:lnTo>
                  <a:pt x="0" y="2970106"/>
                </a:lnTo>
                <a:close/>
              </a:path>
            </a:pathLst>
          </a:custGeom>
        </p:spPr>
      </p:pic>
      <p:pic>
        <p:nvPicPr>
          <p:cNvPr id="46" name="Picture 45" descr="A castle on a cloudy day&#10;&#10;Description automatically generated">
            <a:extLst>
              <a:ext uri="{FF2B5EF4-FFF2-40B4-BE49-F238E27FC236}">
                <a16:creationId xmlns:a16="http://schemas.microsoft.com/office/drawing/2014/main" id="{733EA1F9-217B-415D-B7D5-D08622821FC8}"/>
              </a:ext>
            </a:extLst>
          </p:cNvPr>
          <p:cNvPicPr>
            <a:picLocks noChangeAspect="1"/>
          </p:cNvPicPr>
          <p:nvPr/>
        </p:nvPicPr>
        <p:blipFill rotWithShape="1">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rcRect l="5850" r="12096"/>
          <a:stretch/>
        </p:blipFill>
        <p:spPr>
          <a:xfrm>
            <a:off x="20" y="10"/>
            <a:ext cx="7503091" cy="6857990"/>
          </a:xfrm>
          <a:custGeom>
            <a:avLst/>
            <a:gdLst/>
            <a:ahLst/>
            <a:cxnLst/>
            <a:rect l="l" t="t" r="r" b="b"/>
            <a:pathLst>
              <a:path w="7503111" h="6858000">
                <a:moveTo>
                  <a:pt x="0" y="0"/>
                </a:moveTo>
                <a:lnTo>
                  <a:pt x="677334" y="0"/>
                </a:lnTo>
                <a:lnTo>
                  <a:pt x="1168036" y="0"/>
                </a:lnTo>
                <a:lnTo>
                  <a:pt x="1205499" y="0"/>
                </a:lnTo>
                <a:lnTo>
                  <a:pt x="1647632" y="0"/>
                </a:lnTo>
                <a:lnTo>
                  <a:pt x="7215401" y="0"/>
                </a:lnTo>
                <a:lnTo>
                  <a:pt x="4041567" y="6852993"/>
                </a:lnTo>
                <a:lnTo>
                  <a:pt x="7503111" y="6852993"/>
                </a:lnTo>
                <a:lnTo>
                  <a:pt x="7503111" y="6852994"/>
                </a:lnTo>
                <a:lnTo>
                  <a:pt x="1647632" y="6852994"/>
                </a:lnTo>
                <a:lnTo>
                  <a:pt x="1647632" y="6858000"/>
                </a:lnTo>
                <a:lnTo>
                  <a:pt x="0" y="6858000"/>
                </a:lnTo>
                <a:close/>
              </a:path>
            </a:pathLst>
          </a:custGeom>
        </p:spPr>
      </p:pic>
      <p:sp>
        <p:nvSpPr>
          <p:cNvPr id="2" name="TextBox 1">
            <a:extLst>
              <a:ext uri="{FF2B5EF4-FFF2-40B4-BE49-F238E27FC236}">
                <a16:creationId xmlns:a16="http://schemas.microsoft.com/office/drawing/2014/main" id="{5A10F917-2FEC-46B5-BE84-23AA7D4327F0}"/>
              </a:ext>
            </a:extLst>
          </p:cNvPr>
          <p:cNvSpPr txBox="1"/>
          <p:nvPr/>
        </p:nvSpPr>
        <p:spPr>
          <a:xfrm>
            <a:off x="4183708" y="185664"/>
            <a:ext cx="6638806" cy="1292433"/>
          </a:xfrm>
        </p:spPr>
        <p:txBody>
          <a:bodyPr vert="horz" lIns="91440" tIns="45720" rIns="91440" bIns="45720" rtlCol="0" anchor="ctr">
            <a:normAutofit/>
          </a:bodyPr>
          <a:lstStyle/>
          <a:p>
            <a:pPr>
              <a:lnSpc>
                <a:spcPct val="90000"/>
              </a:lnSpc>
              <a:spcBef>
                <a:spcPct val="0"/>
              </a:spcBef>
              <a:spcAft>
                <a:spcPts val="600"/>
              </a:spcAft>
            </a:pPr>
            <a:r>
              <a:rPr lang="en-US" sz="4800" b="1" kern="1200" dirty="0">
                <a:solidFill>
                  <a:schemeClr val="tx1"/>
                </a:solidFill>
                <a:latin typeface="+mj-lt"/>
                <a:ea typeface="+mj-ea"/>
                <a:cs typeface="+mj-cs"/>
              </a:rPr>
              <a:t>Landmarks</a:t>
            </a:r>
            <a:r>
              <a:rPr lang="en-US" sz="4800" kern="1200" dirty="0">
                <a:solidFill>
                  <a:schemeClr val="tx1"/>
                </a:solidFill>
                <a:latin typeface="+mj-lt"/>
                <a:ea typeface="+mj-ea"/>
                <a:cs typeface="+mj-cs"/>
              </a:rPr>
              <a:t> </a:t>
            </a:r>
          </a:p>
          <a:p>
            <a:pPr>
              <a:lnSpc>
                <a:spcPct val="90000"/>
              </a:lnSpc>
              <a:spcBef>
                <a:spcPct val="0"/>
              </a:spcBef>
              <a:spcAft>
                <a:spcPts val="600"/>
              </a:spcAft>
            </a:pPr>
            <a:endParaRPr lang="en-US" sz="4800" kern="1200" dirty="0">
              <a:solidFill>
                <a:schemeClr val="tx1"/>
              </a:solidFill>
              <a:latin typeface="+mj-lt"/>
              <a:ea typeface="+mj-ea"/>
              <a:cs typeface="+mj-cs"/>
            </a:endParaRPr>
          </a:p>
        </p:txBody>
      </p:sp>
      <p:sp>
        <p:nvSpPr>
          <p:cNvPr id="3" name="TextBox 2">
            <a:extLst>
              <a:ext uri="{FF2B5EF4-FFF2-40B4-BE49-F238E27FC236}">
                <a16:creationId xmlns:a16="http://schemas.microsoft.com/office/drawing/2014/main" id="{3CFA7041-B8BB-4CBD-B720-7C4FFC8AE313}"/>
              </a:ext>
            </a:extLst>
          </p:cNvPr>
          <p:cNvSpPr txBox="1"/>
          <p:nvPr/>
        </p:nvSpPr>
        <p:spPr>
          <a:xfrm>
            <a:off x="9994132" y="631825"/>
            <a:ext cx="2367682" cy="523220"/>
          </a:xfrm>
          <a:prstGeom prst="rect">
            <a:avLst/>
          </a:prstGeom>
          <a:noFill/>
        </p:spPr>
        <p:txBody>
          <a:bodyPr wrap="square" rtlCol="0">
            <a:spAutoFit/>
          </a:bodyPr>
          <a:lstStyle/>
          <a:p>
            <a:pPr>
              <a:spcAft>
                <a:spcPts val="600"/>
              </a:spcAft>
            </a:pPr>
            <a:r>
              <a:rPr lang="en-GB" sz="2800" dirty="0">
                <a:solidFill>
                  <a:srgbClr val="FF0000"/>
                </a:solidFill>
              </a:rPr>
              <a:t>Snowdown</a:t>
            </a:r>
          </a:p>
        </p:txBody>
      </p:sp>
      <p:sp>
        <p:nvSpPr>
          <p:cNvPr id="4" name="TextBox 3">
            <a:extLst>
              <a:ext uri="{FF2B5EF4-FFF2-40B4-BE49-F238E27FC236}">
                <a16:creationId xmlns:a16="http://schemas.microsoft.com/office/drawing/2014/main" id="{9C84A96E-361B-471C-91E3-A4CC487B4CCC}"/>
              </a:ext>
            </a:extLst>
          </p:cNvPr>
          <p:cNvSpPr txBox="1"/>
          <p:nvPr/>
        </p:nvSpPr>
        <p:spPr>
          <a:xfrm>
            <a:off x="732246" y="913793"/>
            <a:ext cx="2669385" cy="646331"/>
          </a:xfrm>
          <a:prstGeom prst="rect">
            <a:avLst/>
          </a:prstGeom>
          <a:noFill/>
        </p:spPr>
        <p:txBody>
          <a:bodyPr wrap="none" rtlCol="0">
            <a:spAutoFit/>
          </a:bodyPr>
          <a:lstStyle/>
          <a:p>
            <a:pPr>
              <a:spcAft>
                <a:spcPts val="600"/>
              </a:spcAft>
            </a:pPr>
            <a:r>
              <a:rPr lang="en-GB" sz="3600" dirty="0">
                <a:solidFill>
                  <a:srgbClr val="FF0000"/>
                </a:solidFill>
              </a:rPr>
              <a:t>Cardiff</a:t>
            </a:r>
            <a:r>
              <a:rPr lang="en-GB" sz="3600" dirty="0"/>
              <a:t> </a:t>
            </a:r>
            <a:r>
              <a:rPr lang="en-GB" sz="3600" dirty="0">
                <a:solidFill>
                  <a:srgbClr val="FF0000"/>
                </a:solidFill>
              </a:rPr>
              <a:t>Castle</a:t>
            </a:r>
          </a:p>
        </p:txBody>
      </p:sp>
      <p:sp>
        <p:nvSpPr>
          <p:cNvPr id="5" name="TextBox 4">
            <a:extLst>
              <a:ext uri="{FF2B5EF4-FFF2-40B4-BE49-F238E27FC236}">
                <a16:creationId xmlns:a16="http://schemas.microsoft.com/office/drawing/2014/main" id="{28D6D39C-A7D5-4FEE-928A-6ABDA2BA807E}"/>
              </a:ext>
            </a:extLst>
          </p:cNvPr>
          <p:cNvSpPr txBox="1"/>
          <p:nvPr/>
        </p:nvSpPr>
        <p:spPr>
          <a:xfrm>
            <a:off x="1974574" y="4717774"/>
            <a:ext cx="184731" cy="369332"/>
          </a:xfrm>
          <a:prstGeom prst="rect">
            <a:avLst/>
          </a:prstGeom>
          <a:noFill/>
        </p:spPr>
        <p:txBody>
          <a:bodyPr wrap="none" rtlCol="0">
            <a:spAutoFit/>
          </a:bodyPr>
          <a:lstStyle/>
          <a:p>
            <a:pPr>
              <a:spcAft>
                <a:spcPts val="600"/>
              </a:spcAft>
            </a:pPr>
            <a:endParaRPr lang="en-GB" dirty="0"/>
          </a:p>
        </p:txBody>
      </p:sp>
      <p:sp>
        <p:nvSpPr>
          <p:cNvPr id="55" name="TextBox 54">
            <a:extLst>
              <a:ext uri="{FF2B5EF4-FFF2-40B4-BE49-F238E27FC236}">
                <a16:creationId xmlns:a16="http://schemas.microsoft.com/office/drawing/2014/main" id="{3570FEF6-1A22-4D74-9CE4-32050A0B1234}"/>
              </a:ext>
            </a:extLst>
          </p:cNvPr>
          <p:cNvSpPr txBox="1"/>
          <p:nvPr/>
        </p:nvSpPr>
        <p:spPr>
          <a:xfrm>
            <a:off x="4670022" y="6180276"/>
            <a:ext cx="3594937" cy="523220"/>
          </a:xfrm>
          <a:prstGeom prst="rect">
            <a:avLst/>
          </a:prstGeom>
          <a:noFill/>
        </p:spPr>
        <p:txBody>
          <a:bodyPr wrap="square" rtlCol="0">
            <a:spAutoFit/>
          </a:bodyPr>
          <a:lstStyle/>
          <a:p>
            <a:pPr>
              <a:spcAft>
                <a:spcPts val="600"/>
              </a:spcAft>
            </a:pPr>
            <a:r>
              <a:rPr lang="en-GB" sz="2800" b="1" dirty="0">
                <a:solidFill>
                  <a:srgbClr val="FF0000"/>
                </a:solidFill>
              </a:rPr>
              <a:t>Snowdonia Park</a:t>
            </a:r>
          </a:p>
        </p:txBody>
      </p:sp>
    </p:spTree>
    <p:extLst>
      <p:ext uri="{BB962C8B-B14F-4D97-AF65-F5344CB8AC3E}">
        <p14:creationId xmlns:p14="http://schemas.microsoft.com/office/powerpoint/2010/main" val="22947845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B43B9CA2-4B31-4ACD-9A9F-B8E6C64203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A castle on top of a stone building&#10;&#10;Description automatically generated">
            <a:extLst>
              <a:ext uri="{FF2B5EF4-FFF2-40B4-BE49-F238E27FC236}">
                <a16:creationId xmlns:a16="http://schemas.microsoft.com/office/drawing/2014/main" id="{4B81E91A-BD87-4BF2-A862-DF57866ADBBD}"/>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1297" r="3" b="3"/>
          <a:stretch/>
        </p:blipFill>
        <p:spPr>
          <a:xfrm>
            <a:off x="8529321" y="10"/>
            <a:ext cx="3662680" cy="3401558"/>
          </a:xfrm>
          <a:custGeom>
            <a:avLst/>
            <a:gdLst/>
            <a:ahLst/>
            <a:cxnLst/>
            <a:rect l="l" t="t" r="r" b="b"/>
            <a:pathLst>
              <a:path w="3662680" h="3401568">
                <a:moveTo>
                  <a:pt x="0" y="0"/>
                </a:moveTo>
                <a:lnTo>
                  <a:pt x="3662680" y="0"/>
                </a:lnTo>
                <a:lnTo>
                  <a:pt x="3662680" y="3401568"/>
                </a:lnTo>
                <a:lnTo>
                  <a:pt x="774527" y="3401568"/>
                </a:lnTo>
                <a:lnTo>
                  <a:pt x="769892" y="3133175"/>
                </a:lnTo>
                <a:cubicBezTo>
                  <a:pt x="732577" y="2055441"/>
                  <a:pt x="492520" y="1056020"/>
                  <a:pt x="104445" y="215033"/>
                </a:cubicBezTo>
                <a:close/>
              </a:path>
            </a:pathLst>
          </a:custGeom>
        </p:spPr>
      </p:pic>
      <p:pic>
        <p:nvPicPr>
          <p:cNvPr id="9" name="Picture 8" descr="A view of a rocky mountain&#10;&#10;Description automatically generated">
            <a:extLst>
              <a:ext uri="{FF2B5EF4-FFF2-40B4-BE49-F238E27FC236}">
                <a16:creationId xmlns:a16="http://schemas.microsoft.com/office/drawing/2014/main" id="{95E67966-6278-4F51-813D-4FFE49FA8A50}"/>
              </a:ext>
            </a:extLst>
          </p:cNvPr>
          <p:cNvPicPr>
            <a:picLocks noChangeAspect="1"/>
          </p:cNvPicPr>
          <p:nvPr/>
        </p:nvPicPr>
        <p:blipFill rotWithShape="1">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l="8467" r="734"/>
          <a:stretch/>
        </p:blipFill>
        <p:spPr>
          <a:xfrm>
            <a:off x="5115314" y="10"/>
            <a:ext cx="4118110" cy="3401558"/>
          </a:xfrm>
          <a:custGeom>
            <a:avLst/>
            <a:gdLst/>
            <a:ahLst/>
            <a:cxnLst/>
            <a:rect l="l" t="t" r="r" b="b"/>
            <a:pathLst>
              <a:path w="4118110" h="3401568">
                <a:moveTo>
                  <a:pt x="0" y="0"/>
                </a:moveTo>
                <a:lnTo>
                  <a:pt x="3343575" y="0"/>
                </a:lnTo>
                <a:lnTo>
                  <a:pt x="3448028" y="215050"/>
                </a:lnTo>
                <a:cubicBezTo>
                  <a:pt x="3836103" y="1056037"/>
                  <a:pt x="4076161" y="2055458"/>
                  <a:pt x="4113475" y="3133192"/>
                </a:cubicBezTo>
                <a:lnTo>
                  <a:pt x="4118110" y="3401568"/>
                </a:lnTo>
                <a:lnTo>
                  <a:pt x="801224" y="3401568"/>
                </a:lnTo>
                <a:lnTo>
                  <a:pt x="797493" y="3185579"/>
                </a:lnTo>
                <a:cubicBezTo>
                  <a:pt x="756786" y="2009870"/>
                  <a:pt x="474799" y="927359"/>
                  <a:pt x="22579" y="42066"/>
                </a:cubicBezTo>
                <a:close/>
              </a:path>
            </a:pathLst>
          </a:custGeom>
        </p:spPr>
      </p:pic>
      <p:pic>
        <p:nvPicPr>
          <p:cNvPr id="6" name="Picture 5" descr="A view of a mountain&#10;&#10;Description automatically generated">
            <a:extLst>
              <a:ext uri="{FF2B5EF4-FFF2-40B4-BE49-F238E27FC236}">
                <a16:creationId xmlns:a16="http://schemas.microsoft.com/office/drawing/2014/main" id="{52725AE7-7054-43DD-93DC-E32385FFC8B0}"/>
              </a:ext>
            </a:extLst>
          </p:cNvPr>
          <p:cNvPicPr>
            <a:picLocks noChangeAspect="1"/>
          </p:cNvPicPr>
          <p:nvPr/>
        </p:nvPicPr>
        <p:blipFill rotWithShape="1">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rcRect t="35427" r="-1" b="-1"/>
          <a:stretch/>
        </p:blipFill>
        <p:spPr>
          <a:xfrm>
            <a:off x="5168353" y="3456432"/>
            <a:ext cx="7023646" cy="3401568"/>
          </a:xfrm>
          <a:custGeom>
            <a:avLst/>
            <a:gdLst/>
            <a:ahLst/>
            <a:cxnLst/>
            <a:rect l="l" t="t" r="r" b="b"/>
            <a:pathLst>
              <a:path w="7023646" h="3401568">
                <a:moveTo>
                  <a:pt x="749132" y="0"/>
                </a:moveTo>
                <a:lnTo>
                  <a:pt x="7023646" y="0"/>
                </a:lnTo>
                <a:lnTo>
                  <a:pt x="7023646" y="3401568"/>
                </a:lnTo>
                <a:lnTo>
                  <a:pt x="0" y="3401568"/>
                </a:lnTo>
                <a:lnTo>
                  <a:pt x="79008" y="3238906"/>
                </a:lnTo>
                <a:cubicBezTo>
                  <a:pt x="502362" y="2321466"/>
                  <a:pt x="749563" y="1215476"/>
                  <a:pt x="749563" y="24956"/>
                </a:cubicBezTo>
                <a:close/>
              </a:path>
            </a:pathLst>
          </a:custGeom>
        </p:spPr>
      </p:pic>
      <p:sp useBgFill="1">
        <p:nvSpPr>
          <p:cNvPr id="21" name="Freeform: Shape 20">
            <a:extLst>
              <a:ext uri="{FF2B5EF4-FFF2-40B4-BE49-F238E27FC236}">
                <a16:creationId xmlns:a16="http://schemas.microsoft.com/office/drawing/2014/main" id="{33F94DB1-BC5D-454D-845C-7BA3A1F469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932965" cy="6858000"/>
          </a:xfrm>
          <a:custGeom>
            <a:avLst/>
            <a:gdLst>
              <a:gd name="connsiteX0" fmla="*/ 0 w 5932965"/>
              <a:gd name="connsiteY0" fmla="*/ 0 h 6858000"/>
              <a:gd name="connsiteX1" fmla="*/ 5140363 w 5932965"/>
              <a:gd name="connsiteY1" fmla="*/ 0 h 6858000"/>
              <a:gd name="connsiteX2" fmla="*/ 5152943 w 5932965"/>
              <a:gd name="connsiteY2" fmla="*/ 23550 h 6858000"/>
              <a:gd name="connsiteX3" fmla="*/ 5932965 w 5932965"/>
              <a:gd name="connsiteY3" fmla="*/ 3479505 h 6858000"/>
              <a:gd name="connsiteX4" fmla="*/ 5262410 w 5932965"/>
              <a:gd name="connsiteY4" fmla="*/ 6708999 h 6858000"/>
              <a:gd name="connsiteX5" fmla="*/ 5190385 w 5932965"/>
              <a:gd name="connsiteY5" fmla="*/ 6858000 h 6858000"/>
              <a:gd name="connsiteX6" fmla="*/ 0 w 5932965"/>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32965" h="6858000">
                <a:moveTo>
                  <a:pt x="0" y="0"/>
                </a:moveTo>
                <a:lnTo>
                  <a:pt x="5140363" y="0"/>
                </a:lnTo>
                <a:lnTo>
                  <a:pt x="5152943" y="23550"/>
                </a:lnTo>
                <a:cubicBezTo>
                  <a:pt x="5642847" y="987256"/>
                  <a:pt x="5932965" y="2183538"/>
                  <a:pt x="5932965" y="3479505"/>
                </a:cubicBezTo>
                <a:cubicBezTo>
                  <a:pt x="5932965" y="4675783"/>
                  <a:pt x="5685764" y="5787121"/>
                  <a:pt x="5262410" y="6708999"/>
                </a:cubicBezTo>
                <a:lnTo>
                  <a:pt x="5190385"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23" name="Freeform: Shape 22">
            <a:extLst>
              <a:ext uri="{FF2B5EF4-FFF2-40B4-BE49-F238E27FC236}">
                <a16:creationId xmlns:a16="http://schemas.microsoft.com/office/drawing/2014/main" id="{5676B86F-860B-4586-BCAA-C0650C09B7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922333" cy="6858000"/>
          </a:xfrm>
          <a:custGeom>
            <a:avLst/>
            <a:gdLst>
              <a:gd name="connsiteX0" fmla="*/ 0 w 5922333"/>
              <a:gd name="connsiteY0" fmla="*/ 0 h 6858000"/>
              <a:gd name="connsiteX1" fmla="*/ 5129731 w 5922333"/>
              <a:gd name="connsiteY1" fmla="*/ 0 h 6858000"/>
              <a:gd name="connsiteX2" fmla="*/ 5142311 w 5922333"/>
              <a:gd name="connsiteY2" fmla="*/ 23550 h 6858000"/>
              <a:gd name="connsiteX3" fmla="*/ 5922333 w 5922333"/>
              <a:gd name="connsiteY3" fmla="*/ 3479505 h 6858000"/>
              <a:gd name="connsiteX4" fmla="*/ 5251778 w 5922333"/>
              <a:gd name="connsiteY4" fmla="*/ 6708999 h 6858000"/>
              <a:gd name="connsiteX5" fmla="*/ 5179753 w 5922333"/>
              <a:gd name="connsiteY5" fmla="*/ 6858000 h 6858000"/>
              <a:gd name="connsiteX6" fmla="*/ 0 w 5922333"/>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22333" h="6858000">
                <a:moveTo>
                  <a:pt x="0" y="0"/>
                </a:moveTo>
                <a:lnTo>
                  <a:pt x="5129731" y="0"/>
                </a:lnTo>
                <a:lnTo>
                  <a:pt x="5142311" y="23550"/>
                </a:lnTo>
                <a:cubicBezTo>
                  <a:pt x="5632215" y="987256"/>
                  <a:pt x="5922333" y="2183538"/>
                  <a:pt x="5922333" y="3479505"/>
                </a:cubicBezTo>
                <a:cubicBezTo>
                  <a:pt x="5922333" y="4675783"/>
                  <a:pt x="5675132" y="5787121"/>
                  <a:pt x="5251778" y="6708999"/>
                </a:cubicBezTo>
                <a:lnTo>
                  <a:pt x="5179753"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3CD4BCB5-61ED-4028-A374-6A840AFF612C}"/>
              </a:ext>
            </a:extLst>
          </p:cNvPr>
          <p:cNvSpPr txBox="1"/>
          <p:nvPr/>
        </p:nvSpPr>
        <p:spPr>
          <a:xfrm>
            <a:off x="448056" y="685800"/>
            <a:ext cx="4922338" cy="1325563"/>
          </a:xfrm>
        </p:spPr>
        <p:txBody>
          <a:bodyPr vert="horz" lIns="91440" tIns="45720" rIns="91440" bIns="45720" rtlCol="0" anchor="ctr">
            <a:normAutofit/>
          </a:bodyPr>
          <a:lstStyle/>
          <a:p>
            <a:pPr>
              <a:lnSpc>
                <a:spcPct val="90000"/>
              </a:lnSpc>
              <a:spcBef>
                <a:spcPct val="0"/>
              </a:spcBef>
              <a:spcAft>
                <a:spcPts val="600"/>
              </a:spcAft>
            </a:pPr>
            <a:r>
              <a:rPr lang="en-US" sz="3400" b="1" kern="1200">
                <a:solidFill>
                  <a:schemeClr val="tx1"/>
                </a:solidFill>
                <a:latin typeface="+mj-lt"/>
                <a:ea typeface="+mj-ea"/>
                <a:cs typeface="+mj-cs"/>
              </a:rPr>
              <a:t>About the Landmarks</a:t>
            </a:r>
          </a:p>
        </p:txBody>
      </p:sp>
      <p:sp>
        <p:nvSpPr>
          <p:cNvPr id="25" name="Rectangle 24">
            <a:extLst>
              <a:ext uri="{FF2B5EF4-FFF2-40B4-BE49-F238E27FC236}">
                <a16:creationId xmlns:a16="http://schemas.microsoft.com/office/drawing/2014/main" id="{8C818ED5-2F56-4171-9445-3AA4F44623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016867"/>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Rectangle 26">
            <a:extLst>
              <a:ext uri="{FF2B5EF4-FFF2-40B4-BE49-F238E27FC236}">
                <a16:creationId xmlns:a16="http://schemas.microsoft.com/office/drawing/2014/main" id="{DE74FCE8-866C-4AFA-B45C-FACE2A6094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8911" y="2089941"/>
            <a:ext cx="4970439"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85D296FA-7336-4066-979D-93DC3AF6667F}"/>
              </a:ext>
            </a:extLst>
          </p:cNvPr>
          <p:cNvSpPr txBox="1"/>
          <p:nvPr/>
        </p:nvSpPr>
        <p:spPr>
          <a:xfrm>
            <a:off x="448056" y="2514600"/>
            <a:ext cx="4922338" cy="3666744"/>
          </a:xfr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1600" dirty="0"/>
              <a:t>The landmarks that I talked about were the most visited ones</a:t>
            </a:r>
          </a:p>
          <a:p>
            <a:pPr>
              <a:lnSpc>
                <a:spcPct val="90000"/>
              </a:lnSpc>
              <a:spcAft>
                <a:spcPts val="600"/>
              </a:spcAft>
            </a:pPr>
            <a:endParaRPr lang="en-US" sz="1600" dirty="0"/>
          </a:p>
          <a:p>
            <a:pPr indent="-228600">
              <a:lnSpc>
                <a:spcPct val="90000"/>
              </a:lnSpc>
              <a:spcAft>
                <a:spcPts val="600"/>
              </a:spcAft>
              <a:buFont typeface="Arial" panose="020B0604020202020204" pitchFamily="34" charset="0"/>
              <a:buChar char="•"/>
            </a:pPr>
            <a:r>
              <a:rPr lang="en-US" sz="1600" dirty="0"/>
              <a:t> Where is </a:t>
            </a:r>
            <a:r>
              <a:rPr lang="en-US" sz="1600" dirty="0" err="1"/>
              <a:t>Snowdonia</a:t>
            </a:r>
            <a:r>
              <a:rPr lang="en-US" sz="1600" dirty="0"/>
              <a:t> National Park: </a:t>
            </a:r>
            <a:r>
              <a:rPr lang="en-US" sz="1600" dirty="0" err="1"/>
              <a:t>Snowdonia</a:t>
            </a:r>
            <a:r>
              <a:rPr lang="en-US" sz="1600" dirty="0"/>
              <a:t> is a region in northwest Wales located around the mountains and glacial landforms of huge </a:t>
            </a:r>
            <a:r>
              <a:rPr lang="en-US" sz="1600" dirty="0" err="1"/>
              <a:t>Snowdonia</a:t>
            </a:r>
            <a:r>
              <a:rPr lang="en-US" sz="1600" dirty="0"/>
              <a:t> National Park.</a:t>
            </a:r>
          </a:p>
          <a:p>
            <a:pPr indent="-228600">
              <a:lnSpc>
                <a:spcPct val="90000"/>
              </a:lnSpc>
              <a:spcAft>
                <a:spcPts val="600"/>
              </a:spcAft>
              <a:buFont typeface="Arial" panose="020B0604020202020204" pitchFamily="34" charset="0"/>
              <a:buChar char="•"/>
            </a:pPr>
            <a:endParaRPr lang="en-US" sz="1600" dirty="0"/>
          </a:p>
          <a:p>
            <a:pPr indent="-228600">
              <a:lnSpc>
                <a:spcPct val="90000"/>
              </a:lnSpc>
              <a:spcAft>
                <a:spcPts val="600"/>
              </a:spcAft>
              <a:buFont typeface="Arial" panose="020B0604020202020204" pitchFamily="34" charset="0"/>
              <a:buChar char="•"/>
            </a:pPr>
            <a:r>
              <a:rPr lang="en-US" sz="1600" dirty="0"/>
              <a:t>Where is Cardiff Castle: Cardiff Castle is mind blowing it’s located in the city </a:t>
            </a:r>
            <a:r>
              <a:rPr lang="en-US" sz="1600" dirty="0" err="1"/>
              <a:t>centre</a:t>
            </a:r>
            <a:r>
              <a:rPr lang="en-US" sz="1600" dirty="0"/>
              <a:t> of Cardiff, Wales.</a:t>
            </a:r>
          </a:p>
          <a:p>
            <a:pPr indent="-228600">
              <a:lnSpc>
                <a:spcPct val="90000"/>
              </a:lnSpc>
              <a:spcAft>
                <a:spcPts val="600"/>
              </a:spcAft>
              <a:buFont typeface="Arial" panose="020B0604020202020204" pitchFamily="34" charset="0"/>
              <a:buChar char="•"/>
            </a:pPr>
            <a:endParaRPr lang="en-US" sz="1600" dirty="0"/>
          </a:p>
          <a:p>
            <a:pPr indent="-228600">
              <a:lnSpc>
                <a:spcPct val="90000"/>
              </a:lnSpc>
              <a:spcAft>
                <a:spcPts val="600"/>
              </a:spcAft>
              <a:buFont typeface="Arial" panose="020B0604020202020204" pitchFamily="34" charset="0"/>
              <a:buChar char="•"/>
            </a:pPr>
            <a:r>
              <a:rPr lang="en-US" sz="1600" dirty="0"/>
              <a:t>Where is Snowdown : It is located in </a:t>
            </a:r>
            <a:r>
              <a:rPr lang="en-US" sz="1600" b="1" dirty="0" err="1"/>
              <a:t>Snowdonia</a:t>
            </a:r>
            <a:r>
              <a:rPr lang="en-US" sz="1600" b="1" dirty="0"/>
              <a:t> National Park</a:t>
            </a:r>
          </a:p>
        </p:txBody>
      </p:sp>
      <p:sp>
        <p:nvSpPr>
          <p:cNvPr id="7" name="TextBox 6">
            <a:extLst>
              <a:ext uri="{FF2B5EF4-FFF2-40B4-BE49-F238E27FC236}">
                <a16:creationId xmlns:a16="http://schemas.microsoft.com/office/drawing/2014/main" id="{82B9CB85-27CB-4B16-97D8-6F9E40B506A3}"/>
              </a:ext>
            </a:extLst>
          </p:cNvPr>
          <p:cNvSpPr txBox="1"/>
          <p:nvPr/>
        </p:nvSpPr>
        <p:spPr>
          <a:xfrm>
            <a:off x="12007270" y="6657945"/>
            <a:ext cx="184730" cy="200055"/>
          </a:xfrm>
          <a:prstGeom prst="rect">
            <a:avLst/>
          </a:prstGeom>
          <a:solidFill>
            <a:srgbClr val="000000"/>
          </a:solidFill>
        </p:spPr>
        <p:txBody>
          <a:bodyPr wrap="none" rtlCol="0">
            <a:spAutoFit/>
          </a:bodyPr>
          <a:lstStyle/>
          <a:p>
            <a:pPr algn="r">
              <a:spcAft>
                <a:spcPts val="600"/>
              </a:spcAft>
            </a:pPr>
            <a:endParaRPr lang="en-GB" sz="700" dirty="0">
              <a:solidFill>
                <a:srgbClr val="FFFFFF"/>
              </a:solidFill>
            </a:endParaRPr>
          </a:p>
        </p:txBody>
      </p:sp>
    </p:spTree>
    <p:extLst>
      <p:ext uri="{BB962C8B-B14F-4D97-AF65-F5344CB8AC3E}">
        <p14:creationId xmlns:p14="http://schemas.microsoft.com/office/powerpoint/2010/main" val="174088676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63AB00AE-4340-440F-82E1-9F69D1D551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19" descr="A large body of water with a mountain in the background&#10;&#10;Description automatically generated">
            <a:extLst>
              <a:ext uri="{FF2B5EF4-FFF2-40B4-BE49-F238E27FC236}">
                <a16:creationId xmlns:a16="http://schemas.microsoft.com/office/drawing/2014/main" id="{A25C774D-6269-4E52-9803-241B7FC073B6}"/>
              </a:ext>
            </a:extLst>
          </p:cNvPr>
          <p:cNvPicPr>
            <a:picLocks noChangeAspect="1"/>
          </p:cNvPicPr>
          <p:nvPr/>
        </p:nvPicPr>
        <p:blipFill rotWithShape="1">
          <a:blip r:embed="rId2">
            <a:alphaModFix/>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t="4768" r="-2" b="17696"/>
          <a:stretch/>
        </p:blipFill>
        <p:spPr>
          <a:xfrm>
            <a:off x="6083786" y="-168316"/>
            <a:ext cx="6261330" cy="3932313"/>
          </a:xfrm>
          <a:prstGeom prst="rect">
            <a:avLst/>
          </a:prstGeom>
          <a:effectLst>
            <a:softEdge rad="533400"/>
          </a:effectLst>
        </p:spPr>
      </p:pic>
      <p:pic>
        <p:nvPicPr>
          <p:cNvPr id="13" name="Picture 12" descr="A rocky mountain&#10;&#10;Description automatically generated">
            <a:extLst>
              <a:ext uri="{FF2B5EF4-FFF2-40B4-BE49-F238E27FC236}">
                <a16:creationId xmlns:a16="http://schemas.microsoft.com/office/drawing/2014/main" id="{AEAA13F6-7049-418D-889B-B6B51828346B}"/>
              </a:ext>
            </a:extLst>
          </p:cNvPr>
          <p:cNvPicPr>
            <a:picLocks noChangeAspect="1"/>
          </p:cNvPicPr>
          <p:nvPr/>
        </p:nvPicPr>
        <p:blipFill rotWithShape="1">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l="14386" r="1289"/>
          <a:stretch/>
        </p:blipFill>
        <p:spPr>
          <a:xfrm>
            <a:off x="6089904" y="2487166"/>
            <a:ext cx="6263640" cy="4215384"/>
          </a:xfrm>
          <a:prstGeom prst="rect">
            <a:avLst/>
          </a:prstGeom>
          <a:effectLst>
            <a:softEdge rad="533400"/>
          </a:effectLst>
        </p:spPr>
      </p:pic>
      <p:pic>
        <p:nvPicPr>
          <p:cNvPr id="28" name="Picture 27">
            <a:extLst>
              <a:ext uri="{FF2B5EF4-FFF2-40B4-BE49-F238E27FC236}">
                <a16:creationId xmlns:a16="http://schemas.microsoft.com/office/drawing/2014/main" id="{22901FED-4FC9-4ED5-8123-C98BCD1616B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6">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extBox 1">
            <a:extLst>
              <a:ext uri="{FF2B5EF4-FFF2-40B4-BE49-F238E27FC236}">
                <a16:creationId xmlns:a16="http://schemas.microsoft.com/office/drawing/2014/main" id="{34D29398-9925-4766-88DE-BD154AA67666}"/>
              </a:ext>
            </a:extLst>
          </p:cNvPr>
          <p:cNvSpPr txBox="1"/>
          <p:nvPr/>
        </p:nvSpPr>
        <p:spPr>
          <a:xfrm>
            <a:off x="804998" y="798445"/>
            <a:ext cx="4803636" cy="1311664"/>
          </a:xfrm>
        </p:spPr>
        <p:txBody>
          <a:bodyPr vert="horz" lIns="91440" tIns="45720" rIns="91440" bIns="45720" rtlCol="0" anchor="ctr">
            <a:normAutofit/>
          </a:bodyPr>
          <a:lstStyle/>
          <a:p>
            <a:pPr>
              <a:lnSpc>
                <a:spcPct val="90000"/>
              </a:lnSpc>
              <a:spcBef>
                <a:spcPct val="0"/>
              </a:spcBef>
              <a:spcAft>
                <a:spcPts val="600"/>
              </a:spcAft>
            </a:pPr>
            <a:r>
              <a:rPr lang="en-US" sz="4000" kern="1200">
                <a:solidFill>
                  <a:srgbClr val="000000"/>
                </a:solidFill>
                <a:latin typeface="+mj-lt"/>
                <a:ea typeface="+mj-ea"/>
                <a:cs typeface="+mj-cs"/>
              </a:rPr>
              <a:t>Population of wales</a:t>
            </a:r>
          </a:p>
        </p:txBody>
      </p:sp>
      <p:sp>
        <p:nvSpPr>
          <p:cNvPr id="4" name="TextBox 3">
            <a:extLst>
              <a:ext uri="{FF2B5EF4-FFF2-40B4-BE49-F238E27FC236}">
                <a16:creationId xmlns:a16="http://schemas.microsoft.com/office/drawing/2014/main" id="{75D48837-1EFB-4412-BC51-50A719583889}"/>
              </a:ext>
            </a:extLst>
          </p:cNvPr>
          <p:cNvSpPr txBox="1"/>
          <p:nvPr/>
        </p:nvSpPr>
        <p:spPr>
          <a:xfrm>
            <a:off x="804997" y="2272143"/>
            <a:ext cx="4803637" cy="3788830"/>
          </a:xfrm>
        </p:spPr>
        <p:txBody>
          <a:bodyPr vert="horz" lIns="91440" tIns="45720" rIns="91440" bIns="45720" rtlCol="0" anchor="ctr">
            <a:normAutofit/>
          </a:bodyPr>
          <a:lstStyle/>
          <a:p>
            <a:pPr>
              <a:lnSpc>
                <a:spcPct val="90000"/>
              </a:lnSpc>
              <a:spcAft>
                <a:spcPts val="600"/>
              </a:spcAft>
            </a:pPr>
            <a:r>
              <a:rPr lang="en-US" sz="2000" dirty="0">
                <a:solidFill>
                  <a:srgbClr val="000000"/>
                </a:solidFill>
              </a:rPr>
              <a:t>Is it possible to swim in the lake of </a:t>
            </a:r>
            <a:r>
              <a:rPr lang="en-US" sz="2000" dirty="0" err="1">
                <a:solidFill>
                  <a:srgbClr val="000000"/>
                </a:solidFill>
              </a:rPr>
              <a:t>Snowdonia</a:t>
            </a:r>
            <a:r>
              <a:rPr lang="en-US" sz="2000" dirty="0">
                <a:solidFill>
                  <a:srgbClr val="000000"/>
                </a:solidFill>
              </a:rPr>
              <a:t> National Park?</a:t>
            </a:r>
          </a:p>
          <a:p>
            <a:pPr indent="-228600">
              <a:lnSpc>
                <a:spcPct val="90000"/>
              </a:lnSpc>
              <a:spcAft>
                <a:spcPts val="600"/>
              </a:spcAft>
              <a:buFont typeface="Arial" panose="020B0604020202020204" pitchFamily="34" charset="0"/>
              <a:buChar char="•"/>
            </a:pPr>
            <a:endParaRPr lang="en-US" sz="2000" dirty="0">
              <a:solidFill>
                <a:srgbClr val="000000"/>
              </a:solidFill>
            </a:endParaRPr>
          </a:p>
          <a:p>
            <a:pPr>
              <a:lnSpc>
                <a:spcPct val="90000"/>
              </a:lnSpc>
              <a:spcAft>
                <a:spcPts val="600"/>
              </a:spcAft>
            </a:pPr>
            <a:r>
              <a:rPr lang="en-US" sz="2000" dirty="0">
                <a:solidFill>
                  <a:srgbClr val="000000"/>
                </a:solidFill>
              </a:rPr>
              <a:t>Yes, it is possible to swim in the lake</a:t>
            </a:r>
          </a:p>
        </p:txBody>
      </p:sp>
      <p:sp>
        <p:nvSpPr>
          <p:cNvPr id="3" name="Rectangle 2">
            <a:extLst>
              <a:ext uri="{FF2B5EF4-FFF2-40B4-BE49-F238E27FC236}">
                <a16:creationId xmlns:a16="http://schemas.microsoft.com/office/drawing/2014/main" id="{C7496935-0828-4858-8164-EB85B6A1B810}"/>
              </a:ext>
            </a:extLst>
          </p:cNvPr>
          <p:cNvSpPr/>
          <p:nvPr/>
        </p:nvSpPr>
        <p:spPr>
          <a:xfrm>
            <a:off x="3348368" y="1779280"/>
            <a:ext cx="3065263" cy="707886"/>
          </a:xfrm>
          <a:prstGeom prst="rect">
            <a:avLst/>
          </a:prstGeom>
        </p:spPr>
        <p:txBody>
          <a:bodyPr wrap="none">
            <a:spAutoFit/>
          </a:bodyPr>
          <a:lstStyle/>
          <a:p>
            <a:pPr>
              <a:spcAft>
                <a:spcPts val="600"/>
              </a:spcAft>
            </a:pPr>
            <a:r>
              <a:rPr lang="en-GB" sz="4000" i="0" dirty="0">
                <a:solidFill>
                  <a:srgbClr val="00B0F0"/>
                </a:solidFill>
                <a:effectLst/>
                <a:latin typeface="arial" panose="020B0604020202020204" pitchFamily="34" charset="0"/>
              </a:rPr>
              <a:t>3.136 million</a:t>
            </a:r>
            <a:endParaRPr lang="en-GB" sz="4000" dirty="0">
              <a:solidFill>
                <a:srgbClr val="00B0F0"/>
              </a:solidFill>
            </a:endParaRPr>
          </a:p>
        </p:txBody>
      </p:sp>
    </p:spTree>
    <p:extLst>
      <p:ext uri="{BB962C8B-B14F-4D97-AF65-F5344CB8AC3E}">
        <p14:creationId xmlns:p14="http://schemas.microsoft.com/office/powerpoint/2010/main" val="3097030951"/>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EF72A9F-4C43-4BF2-925C-5065DFEA5F6D}"/>
              </a:ext>
            </a:extLst>
          </p:cNvPr>
          <p:cNvSpPr txBox="1"/>
          <p:nvPr/>
        </p:nvSpPr>
        <p:spPr>
          <a:xfrm>
            <a:off x="2703443" y="1905506"/>
            <a:ext cx="6785113" cy="3046988"/>
          </a:xfrm>
          <a:prstGeom prst="rect">
            <a:avLst/>
          </a:prstGeom>
          <a:noFill/>
        </p:spPr>
        <p:txBody>
          <a:bodyPr wrap="square" rtlCol="0">
            <a:spAutoFit/>
          </a:bodyPr>
          <a:lstStyle/>
          <a:p>
            <a:pPr algn="ctr"/>
            <a:r>
              <a:rPr lang="en-GB" sz="9600" dirty="0">
                <a:solidFill>
                  <a:srgbClr val="FF0000"/>
                </a:solidFill>
              </a:rPr>
              <a:t>I hope you enjoyed!!!</a:t>
            </a:r>
          </a:p>
        </p:txBody>
      </p:sp>
    </p:spTree>
    <p:extLst>
      <p:ext uri="{BB962C8B-B14F-4D97-AF65-F5344CB8AC3E}">
        <p14:creationId xmlns:p14="http://schemas.microsoft.com/office/powerpoint/2010/main" val="3649709496"/>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TotalTime>
  <Words>167</Words>
  <Application>Microsoft Macintosh PowerPoint</Application>
  <PresentationFormat>Widescreen</PresentationFormat>
  <Paragraphs>21</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Zein Srour</dc:creator>
  <cp:lastModifiedBy>George Veater</cp:lastModifiedBy>
  <cp:revision>2</cp:revision>
  <dcterms:created xsi:type="dcterms:W3CDTF">2020-05-17T18:58:05Z</dcterms:created>
  <dcterms:modified xsi:type="dcterms:W3CDTF">2020-05-18T08:50:29Z</dcterms:modified>
</cp:coreProperties>
</file>