
<file path=[Content_Types].xml><?xml version="1.0" encoding="utf-8"?>
<Types xmlns="http://schemas.openxmlformats.org/package/2006/content-types">
  <Default Extension="glb" ContentType="model/gltf.binary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1"/>
  </p:sldMasterIdLst>
  <p:notesMasterIdLst>
    <p:notesMasterId r:id="rId10"/>
  </p:notesMasterIdLst>
  <p:sldIdLst>
    <p:sldId id="262" r:id="rId2"/>
    <p:sldId id="256" r:id="rId3"/>
    <p:sldId id="263" r:id="rId4"/>
    <p:sldId id="265" r:id="rId5"/>
    <p:sldId id="266" r:id="rId6"/>
    <p:sldId id="267" r:id="rId7"/>
    <p:sldId id="269" r:id="rId8"/>
    <p:sldId id="27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FFFF"/>
    <a:srgbClr val="009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C9A0C6-0E0E-064D-8562-7A9FE17CBDC8}" v="300" dt="2020-05-17T16:45:20.0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63"/>
  </p:normalViewPr>
  <p:slideViewPr>
    <p:cSldViewPr snapToGrid="0" snapToObjects="1">
      <p:cViewPr varScale="1">
        <p:scale>
          <a:sx n="35" d="100"/>
          <a:sy n="35" d="100"/>
        </p:scale>
        <p:origin x="282" y="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C18171-2F57-E94F-A840-D27AE6D42D6C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6C1563-1FDF-E44A-B283-80DA27007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572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6C1563-1FDF-E44A-B283-80DA2700792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7414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6C1563-1FDF-E44A-B283-80DA2700792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70085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2000" dirty="0">
              <a:latin typeface="Century" panose="020406040505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6C1563-1FDF-E44A-B283-80DA2700792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558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0AAD-80AF-40E7-BE3F-43D32FC68E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l">
              <a:defRPr sz="6000" b="1" i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80FBD9-0977-4B2B-9318-30774BB09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E66DA5-7751-4D3D-B753-58DF3B418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C2A2A-62DB-40C0-8AE7-CB9B98649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01EAA4-F44C-4C1F-B8E3-1A3005300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1B787A8-0D67-4B7E-9B48-86BD906AB6B5}"/>
              </a:ext>
            </a:extLst>
          </p:cNvPr>
          <p:cNvCxnSpPr>
            <a:cxnSpLocks/>
          </p:cNvCxnSpPr>
          <p:nvPr/>
        </p:nvCxnSpPr>
        <p:spPr>
          <a:xfrm>
            <a:off x="715890" y="1114050"/>
            <a:ext cx="0" cy="5735637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3628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6CF8C-1EA0-4E47-AC60-CAC3B80A3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CABF8-19D8-4F3C-994F-4D35EC7A2C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7BB2D-4E2C-4490-A2A3-4B68BCC5D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0F15D-DD72-46D5-BF0F-F50647107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6FD4D-815A-431C-ADEF-DE6F236F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C05CAAB-DBA2-4548-AD5F-01BB97FBB207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4709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FC2D1-D3FE-4B37-8740-57444421F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 i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5AF550-086C-426E-A374-85DB395701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A58988-AD39-4AE9-8E6A-0907F0BE2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366319-82EE-408E-819F-8F8E6DBA7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21C8A6-777F-496D-8620-AE52BFC33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031F83B-57A8-4533-981C-D1FFAD2B6B6F}"/>
              </a:ext>
            </a:extLst>
          </p:cNvPr>
          <p:cNvCxnSpPr>
            <a:cxnSpLocks/>
          </p:cNvCxnSpPr>
          <p:nvPr/>
        </p:nvCxnSpPr>
        <p:spPr>
          <a:xfrm>
            <a:off x="715890" y="1701425"/>
            <a:ext cx="0" cy="5148262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0005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57166-6921-4546-BA2C-99E464681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5B9122-6371-4049-B57A-33DED7DA2F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14555D-0753-4312-A26B-2338813F9B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D8FDCB-69DA-4A8F-8B91-5CFF77897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AC8C07-E0D3-4464-AE3C-25730D75C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2596A6-734E-4AE0-BFB8-3089137BF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FB7E8F4-3FB3-45AB-A381-9093CA95AAE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7911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57AE-3B3B-4261-B912-BF9EB9A58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A2D237-A706-4712-90CA-B04517CBB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E39CA1-2B6D-427E-9688-9093D5865C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D53357-616B-47F4-944B-F979FE9663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7EA593-3036-4FB5-94B4-D9431DF048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6B3EF2-2C04-480F-A570-14E520DD0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F5783E-3073-4F4D-8B9C-C5B18DDA5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A75FE3-6719-4790-AA00-251BC2A6E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60F34ED-DA60-4CC2-B735-B0EC5D9FEA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7047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9F227-D21C-48B3-828A-6BFA9585E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F1DFFF-E5C5-43DF-B71C-7270DB973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BC03C0-6EB7-4633-967C-12C35768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FF4306-91CD-4B7B-8A53-34BE8F997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7596AF9-469C-436D-B7D2-77952EF1825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4307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F36D6-399B-43E3-84DD-9FC5119EC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234AB7-3B85-4028-A500-5A1BDBF45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1F40F0-9909-442F-BBA4-409D061ED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53C1207-D1C8-49E3-8837-E2B89D366FA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2582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0F214-646F-4D81-AD12-65628EC98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F71768-C3FA-49EF-99EF-06E6C3B284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DA6F24-ED6C-4D12-A9D6-EE37FBD686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E6AACE-FAFB-4934-8E3C-AB5B21635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533EA-D0F8-4C79-8721-F190DE2D2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59BAC9-F101-4394-BBA4-3D21A3497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3A79C9-7EDC-44F6-AC48-5DD98A7695AD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9608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CB71F-B6C2-4866-BC97-304F78816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5ED73B-8413-478D-80D7-B78B69763B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BDF226-1B94-4D2D-98B3-7B932FB17D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0C4E9A-CA29-4CCD-ACFA-B29F80FBA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A5B7BE-3F1B-4FF3-B1D7-6E39B99D0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2F18F1-E27E-470E-AE13-4755DEE63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0F08750-B7F2-4119-B151-68DE774813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6334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AD429-654B-4F0E-94E9-6FEF8EC67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8D60B2-06F5-4567-BE1F-BBA5270537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16F6F2-8269-4B80-8EE3-81FEE0F9D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BC86E4-3EDE-4EB4-B1A3-A1198AADD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1752B0-ACEC-49EF-8131-FCF35BC5C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A0462E3-375D-4E76-8886-69E06985D069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15384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23B094-F480-477B-901C-7181F88C07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052089-A920-4E52-98DC-8A5DC7B0AC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074FE-F1B4-421F-A66E-FA351C8F9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D764BA-3AB2-45FD-ABCB-975B3FDDF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B3FEF-8252-49FD-82F2-3E5FABC65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AEB5C65-83BB-4EBD-AD22-EDA8489D0F5D}"/>
              </a:ext>
            </a:extLst>
          </p:cNvPr>
          <p:cNvCxnSpPr>
            <a:cxnSpLocks/>
          </p:cNvCxnSpPr>
          <p:nvPr/>
        </p:nvCxnSpPr>
        <p:spPr>
          <a:xfrm flipV="1">
            <a:off x="8313" y="261865"/>
            <a:ext cx="11353802" cy="1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1023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DA4224-F4E4-47A4-ACF7-231749390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679907-DC49-4B86-A34C-C97DBC26A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BC8A0-34FC-4B6E-B42B-A721267D89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B53A7-3209-46A6-9454-F38EAC8F11E7}" type="datetimeFigureOut">
              <a:rPr lang="en-US" smtClean="0"/>
              <a:pPr/>
              <a:t>5/18/2020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9AC0B6-4CC4-4E41-8A4D-F62E17F285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0E9BD-90BD-46AE-8A0D-06796ADB76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E633F-9882-4A5C-83A2-1109D0C732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801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72" r:id="rId6"/>
    <p:sldLayoutId id="2147483667" r:id="rId7"/>
    <p:sldLayoutId id="2147483668" r:id="rId8"/>
    <p:sldLayoutId id="2147483669" r:id="rId9"/>
    <p:sldLayoutId id="2147483671" r:id="rId10"/>
    <p:sldLayoutId id="214748367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microsoft.com/office/2017/06/relationships/model3d" Target="../media/model3d1.glb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17/06/relationships/model3d" Target="../media/model3d2.glb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microsoft.com/office/2017/06/relationships/model3d" Target="../media/model3d3.glb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53C1207-D1C8-49E3-8837-E2B89D366F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1" descr="A group of clouds in the sky&#10;&#10;Description automatically generated">
            <a:extLst>
              <a:ext uri="{FF2B5EF4-FFF2-40B4-BE49-F238E27FC236}">
                <a16:creationId xmlns:a16="http://schemas.microsoft.com/office/drawing/2014/main" id="{508F0658-30BE-A640-AA6D-966711D2036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306" r="11305" b="-1"/>
          <a:stretch/>
        </p:blipFill>
        <p:spPr>
          <a:xfrm>
            <a:off x="2120557" y="10"/>
            <a:ext cx="7950886" cy="6857990"/>
          </a:xfrm>
          <a:custGeom>
            <a:avLst/>
            <a:gdLst/>
            <a:ahLst/>
            <a:cxnLst/>
            <a:rect l="l" t="t" r="r" b="b"/>
            <a:pathLst>
              <a:path w="7950886" h="6858000">
                <a:moveTo>
                  <a:pt x="1964633" y="0"/>
                </a:moveTo>
                <a:lnTo>
                  <a:pt x="5986254" y="0"/>
                </a:lnTo>
                <a:lnTo>
                  <a:pt x="6036855" y="29095"/>
                </a:lnTo>
                <a:cubicBezTo>
                  <a:pt x="7184362" y="726337"/>
                  <a:pt x="7950886" y="1988153"/>
                  <a:pt x="7950886" y="3429000"/>
                </a:cubicBezTo>
                <a:cubicBezTo>
                  <a:pt x="7950886" y="4869847"/>
                  <a:pt x="7184362" y="6131663"/>
                  <a:pt x="6036855" y="6828905"/>
                </a:cubicBezTo>
                <a:lnTo>
                  <a:pt x="5986253" y="6858000"/>
                </a:lnTo>
                <a:lnTo>
                  <a:pt x="1964633" y="6858000"/>
                </a:lnTo>
                <a:lnTo>
                  <a:pt x="1914032" y="6828905"/>
                </a:lnTo>
                <a:cubicBezTo>
                  <a:pt x="766525" y="6131663"/>
                  <a:pt x="0" y="4869847"/>
                  <a:pt x="0" y="3429000"/>
                </a:cubicBezTo>
                <a:cubicBezTo>
                  <a:pt x="0" y="1988153"/>
                  <a:pt x="766525" y="726337"/>
                  <a:pt x="1914032" y="29095"/>
                </a:cubicBezTo>
                <a:close/>
              </a:path>
            </a:pathLst>
          </a:custGeom>
        </p:spPr>
      </p:pic>
      <p:sp>
        <p:nvSpPr>
          <p:cNvPr id="13" name="Graphic 10">
            <a:extLst>
              <a:ext uri="{FF2B5EF4-FFF2-40B4-BE49-F238E27FC236}">
                <a16:creationId xmlns:a16="http://schemas.microsoft.com/office/drawing/2014/main" id="{41E76188-5CDF-4279-90D1-82FF3E5237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40896" y="644279"/>
            <a:ext cx="139038" cy="139038"/>
          </a:xfrm>
          <a:custGeom>
            <a:avLst/>
            <a:gdLst>
              <a:gd name="connsiteX0" fmla="*/ 129601 w 139038"/>
              <a:gd name="connsiteY0" fmla="*/ 60082 h 139038"/>
              <a:gd name="connsiteX1" fmla="*/ 78956 w 139038"/>
              <a:gd name="connsiteY1" fmla="*/ 60082 h 139038"/>
              <a:gd name="connsiteX2" fmla="*/ 78956 w 139038"/>
              <a:gd name="connsiteY2" fmla="*/ 9437 h 139038"/>
              <a:gd name="connsiteX3" fmla="*/ 69519 w 139038"/>
              <a:gd name="connsiteY3" fmla="*/ 0 h 139038"/>
              <a:gd name="connsiteX4" fmla="*/ 60082 w 139038"/>
              <a:gd name="connsiteY4" fmla="*/ 9437 h 139038"/>
              <a:gd name="connsiteX5" fmla="*/ 60082 w 139038"/>
              <a:gd name="connsiteY5" fmla="*/ 60082 h 139038"/>
              <a:gd name="connsiteX6" fmla="*/ 9437 w 139038"/>
              <a:gd name="connsiteY6" fmla="*/ 60082 h 139038"/>
              <a:gd name="connsiteX7" fmla="*/ 0 w 139038"/>
              <a:gd name="connsiteY7" fmla="*/ 69519 h 139038"/>
              <a:gd name="connsiteX8" fmla="*/ 9437 w 139038"/>
              <a:gd name="connsiteY8" fmla="*/ 78956 h 139038"/>
              <a:gd name="connsiteX9" fmla="*/ 60082 w 139038"/>
              <a:gd name="connsiteY9" fmla="*/ 78956 h 139038"/>
              <a:gd name="connsiteX10" fmla="*/ 60082 w 139038"/>
              <a:gd name="connsiteY10" fmla="*/ 129601 h 139038"/>
              <a:gd name="connsiteX11" fmla="*/ 69519 w 139038"/>
              <a:gd name="connsiteY11" fmla="*/ 139038 h 139038"/>
              <a:gd name="connsiteX12" fmla="*/ 78956 w 139038"/>
              <a:gd name="connsiteY12" fmla="*/ 129601 h 139038"/>
              <a:gd name="connsiteX13" fmla="*/ 78956 w 139038"/>
              <a:gd name="connsiteY13" fmla="*/ 78956 h 139038"/>
              <a:gd name="connsiteX14" fmla="*/ 129601 w 139038"/>
              <a:gd name="connsiteY14" fmla="*/ 78956 h 139038"/>
              <a:gd name="connsiteX15" fmla="*/ 139038 w 139038"/>
              <a:gd name="connsiteY15" fmla="*/ 69519 h 139038"/>
              <a:gd name="connsiteX16" fmla="*/ 129601 w 139038"/>
              <a:gd name="connsiteY16" fmla="*/ 60082 h 139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8" h="139038">
                <a:moveTo>
                  <a:pt x="129601" y="60082"/>
                </a:moveTo>
                <a:lnTo>
                  <a:pt x="78956" y="60082"/>
                </a:lnTo>
                <a:lnTo>
                  <a:pt x="78956" y="9437"/>
                </a:lnTo>
                <a:cubicBezTo>
                  <a:pt x="78956" y="4225"/>
                  <a:pt x="74731" y="0"/>
                  <a:pt x="69519" y="0"/>
                </a:cubicBezTo>
                <a:cubicBezTo>
                  <a:pt x="64307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7"/>
                  <a:pt x="0" y="69519"/>
                </a:cubicBezTo>
                <a:cubicBezTo>
                  <a:pt x="0" y="74731"/>
                  <a:pt x="4225" y="78956"/>
                  <a:pt x="9437" y="78956"/>
                </a:cubicBezTo>
                <a:lnTo>
                  <a:pt x="60082" y="78956"/>
                </a:lnTo>
                <a:lnTo>
                  <a:pt x="60082" y="129601"/>
                </a:lnTo>
                <a:cubicBezTo>
                  <a:pt x="60082" y="134813"/>
                  <a:pt x="64307" y="139038"/>
                  <a:pt x="69519" y="139038"/>
                </a:cubicBezTo>
                <a:cubicBezTo>
                  <a:pt x="74731" y="139038"/>
                  <a:pt x="78956" y="134813"/>
                  <a:pt x="78956" y="129601"/>
                </a:cubicBezTo>
                <a:lnTo>
                  <a:pt x="78956" y="78956"/>
                </a:lnTo>
                <a:lnTo>
                  <a:pt x="129601" y="78956"/>
                </a:lnTo>
                <a:cubicBezTo>
                  <a:pt x="134813" y="78956"/>
                  <a:pt x="139038" y="74731"/>
                  <a:pt x="139038" y="69519"/>
                </a:cubicBezTo>
                <a:cubicBezTo>
                  <a:pt x="139038" y="64307"/>
                  <a:pt x="134813" y="60082"/>
                  <a:pt x="129601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Graphic 9">
            <a:extLst>
              <a:ext uri="{FF2B5EF4-FFF2-40B4-BE49-F238E27FC236}">
                <a16:creationId xmlns:a16="http://schemas.microsoft.com/office/drawing/2014/main" id="{71511A72-95BD-471D-BEA0-874989E46A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10308" y="1666434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Graphic 11">
            <a:extLst>
              <a:ext uri="{FF2B5EF4-FFF2-40B4-BE49-F238E27FC236}">
                <a16:creationId xmlns:a16="http://schemas.microsoft.com/office/drawing/2014/main" id="{5D61DBFA-1601-4D6C-AF8C-257D581BA9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69465" y="5412094"/>
            <a:ext cx="127713" cy="127713"/>
          </a:xfrm>
          <a:custGeom>
            <a:avLst/>
            <a:gdLst>
              <a:gd name="connsiteX0" fmla="*/ 63857 w 127713"/>
              <a:gd name="connsiteY0" fmla="*/ 18874 h 127713"/>
              <a:gd name="connsiteX1" fmla="*/ 108839 w 127713"/>
              <a:gd name="connsiteY1" fmla="*/ 63857 h 127713"/>
              <a:gd name="connsiteX2" fmla="*/ 63857 w 127713"/>
              <a:gd name="connsiteY2" fmla="*/ 108839 h 127713"/>
              <a:gd name="connsiteX3" fmla="*/ 18874 w 127713"/>
              <a:gd name="connsiteY3" fmla="*/ 63857 h 127713"/>
              <a:gd name="connsiteX4" fmla="*/ 63857 w 127713"/>
              <a:gd name="connsiteY4" fmla="*/ 18874 h 127713"/>
              <a:gd name="connsiteX5" fmla="*/ 63857 w 127713"/>
              <a:gd name="connsiteY5" fmla="*/ 0 h 127713"/>
              <a:gd name="connsiteX6" fmla="*/ 0 w 127713"/>
              <a:gd name="connsiteY6" fmla="*/ 63857 h 127713"/>
              <a:gd name="connsiteX7" fmla="*/ 63857 w 127713"/>
              <a:gd name="connsiteY7" fmla="*/ 127713 h 127713"/>
              <a:gd name="connsiteX8" fmla="*/ 127713 w 127713"/>
              <a:gd name="connsiteY8" fmla="*/ 63857 h 127713"/>
              <a:gd name="connsiteX9" fmla="*/ 63857 w 127713"/>
              <a:gd name="connsiteY9" fmla="*/ 0 h 12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3" h="127713">
                <a:moveTo>
                  <a:pt x="63857" y="18874"/>
                </a:moveTo>
                <a:cubicBezTo>
                  <a:pt x="88700" y="18874"/>
                  <a:pt x="108839" y="39013"/>
                  <a:pt x="108839" y="63857"/>
                </a:cubicBezTo>
                <a:cubicBezTo>
                  <a:pt x="108839" y="88700"/>
                  <a:pt x="88700" y="108839"/>
                  <a:pt x="63857" y="108839"/>
                </a:cubicBezTo>
                <a:cubicBezTo>
                  <a:pt x="39013" y="108839"/>
                  <a:pt x="18874" y="88700"/>
                  <a:pt x="18874" y="63857"/>
                </a:cubicBezTo>
                <a:cubicBezTo>
                  <a:pt x="18898" y="39023"/>
                  <a:pt x="39023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3"/>
                  <a:pt x="63857" y="127713"/>
                </a:cubicBezTo>
                <a:cubicBezTo>
                  <a:pt x="99124" y="127713"/>
                  <a:pt x="127713" y="99124"/>
                  <a:pt x="127713" y="63857"/>
                </a:cubicBezTo>
                <a:cubicBezTo>
                  <a:pt x="127713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0E18A98-D5C1-3D43-BAA1-57D002AD05AC}"/>
              </a:ext>
            </a:extLst>
          </p:cNvPr>
          <p:cNvSpPr txBox="1"/>
          <p:nvPr/>
        </p:nvSpPr>
        <p:spPr>
          <a:xfrm>
            <a:off x="2806428" y="2232837"/>
            <a:ext cx="55501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96FF"/>
                </a:solidFill>
                <a:latin typeface="Century" panose="02040604050505020304" pitchFamily="18" charset="0"/>
              </a:rPr>
              <a:t>Hello, this is a slideshow so click the slideshow button and cool transitions should come up. Make sure to press the space button to go on the next slide. </a:t>
            </a:r>
          </a:p>
          <a:p>
            <a:r>
              <a:rPr lang="en-US" sz="2800" dirty="0">
                <a:solidFill>
                  <a:srgbClr val="0096FF"/>
                </a:solidFill>
                <a:latin typeface="Century" panose="02040604050505020304" pitchFamily="18" charset="0"/>
              </a:rPr>
              <a:t>Hope you enjoy!!</a:t>
            </a:r>
            <a:r>
              <a:rPr lang="en-US" sz="2800" dirty="0">
                <a:solidFill>
                  <a:srgbClr val="0096FF"/>
                </a:solidFill>
                <a:latin typeface="Century" panose="02040604050505020304" pitchFamily="18" charset="0"/>
                <a:sym typeface="Wingdings" pitchFamily="2" charset="2"/>
              </a:rPr>
              <a:t></a:t>
            </a:r>
            <a:endParaRPr lang="en-US" sz="2800" dirty="0">
              <a:solidFill>
                <a:srgbClr val="0096FF"/>
              </a:solidFill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209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origami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1" name="Straight Connector 6">
            <a:extLst>
              <a:ext uri="{FF2B5EF4-FFF2-40B4-BE49-F238E27FC236}">
                <a16:creationId xmlns:a16="http://schemas.microsoft.com/office/drawing/2014/main" id="{353C1207-D1C8-49E3-8837-E2B89D366F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angle 8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3" name="Picture 1" descr="A group of clouds in the sky&#10;&#10;Description automatically generated">
            <a:extLst>
              <a:ext uri="{FF2B5EF4-FFF2-40B4-BE49-F238E27FC236}">
                <a16:creationId xmlns:a16="http://schemas.microsoft.com/office/drawing/2014/main" id="{62FF5833-F35E-4D1C-A443-1E88F19FD8A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5715" b="10016"/>
          <a:stretch/>
        </p:blipFill>
        <p:spPr>
          <a:xfrm>
            <a:off x="-1" y="10"/>
            <a:ext cx="12191999" cy="6857990"/>
          </a:xfrm>
          <a:prstGeom prst="rect">
            <a:avLst/>
          </a:prstGeom>
        </p:spPr>
      </p:pic>
      <p:cxnSp>
        <p:nvCxnSpPr>
          <p:cNvPr id="44" name="Straight Connector 10">
            <a:extLst>
              <a:ext uri="{FF2B5EF4-FFF2-40B4-BE49-F238E27FC236}">
                <a16:creationId xmlns:a16="http://schemas.microsoft.com/office/drawing/2014/main" id="{7A7F0DB9-C0B6-4706-A769-8D689AF6DF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5400000">
            <a:off x="1676400" y="-87137"/>
            <a:ext cx="0" cy="3352800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1CDC63C3-5DC1-B94D-8E81-50EB07F01D7D}"/>
              </a:ext>
            </a:extLst>
          </p:cNvPr>
          <p:cNvSpPr txBox="1"/>
          <p:nvPr/>
        </p:nvSpPr>
        <p:spPr>
          <a:xfrm>
            <a:off x="3551274" y="574158"/>
            <a:ext cx="550766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FFFF"/>
                </a:solidFill>
                <a:latin typeface="Century" panose="02040604050505020304" pitchFamily="18" charset="0"/>
              </a:rPr>
              <a:t>Hello, I am the Sun and today we are going to show you all the weathers. First we are going to introduce me the sun.  </a:t>
            </a:r>
          </a:p>
        </p:txBody>
      </p:sp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F007276E-7CB6-824D-ABA9-A77C452F7D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0335" y="2820927"/>
            <a:ext cx="3232287" cy="3170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0120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B078DC8-D8A2-4342-9023-D8394A40ACE9}"/>
              </a:ext>
            </a:extLst>
          </p:cNvPr>
          <p:cNvSpPr txBox="1"/>
          <p:nvPr/>
        </p:nvSpPr>
        <p:spPr>
          <a:xfrm>
            <a:off x="4816548" y="265813"/>
            <a:ext cx="22129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entury" panose="02040604050505020304" pitchFamily="18" charset="0"/>
              </a:rPr>
              <a:t>The Sun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5" name="3D Model 4" descr="Smiling Sun">
                <a:extLst>
                  <a:ext uri="{FF2B5EF4-FFF2-40B4-BE49-F238E27FC236}">
                    <a16:creationId xmlns:a16="http://schemas.microsoft.com/office/drawing/2014/main" id="{BB8AEEB2-48B6-CD4D-8B71-BF234EE5363F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480340920"/>
                  </p:ext>
                </p:extLst>
              </p:nvPr>
            </p:nvGraphicFramePr>
            <p:xfrm>
              <a:off x="4178112" y="1543560"/>
              <a:ext cx="3489772" cy="3497175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3489772" cy="3497175"/>
                    </a:xfrm>
                    <a:prstGeom prst="rect">
                      <a:avLst/>
                    </a:prstGeom>
                  </am3d:spPr>
                  <am3d:camera>
                    <am3d:pos x="0" y="0" z="68413663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3432048" d="1000000"/>
                    <am3d:preTrans dx="3" dy="-12355372" dz="-741612"/>
                    <am3d:scale>
                      <am3d:sx n="1000000" d="1000000"/>
                      <am3d:sy n="1000000" d="1000000"/>
                      <am3d:sz n="1000000" d="1000000"/>
                    </am3d:scale>
                    <am3d:rot ax="-91804" ay="25617" az="-686"/>
                    <am3d:postTrans dx="0" dy="0" dz="0"/>
                  </am3d:trans>
                  <am3d:raster rName="Office3DRenderer" rVer="16.0.8326">
                    <am3d:blip r:embed="rId3"/>
                  </am3d:raster>
                  <am3d:objViewport viewportSz="5418664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5" name="3D Model 4" descr="Smiling Sun">
                <a:extLst>
                  <a:ext uri="{FF2B5EF4-FFF2-40B4-BE49-F238E27FC236}">
                    <a16:creationId xmlns:a16="http://schemas.microsoft.com/office/drawing/2014/main" id="{BB8AEEB2-48B6-CD4D-8B71-BF234EE5363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178112" y="1543560"/>
                <a:ext cx="3489772" cy="3497175"/>
              </a:xfrm>
              <a:prstGeom prst="rect">
                <a:avLst/>
              </a:prstGeom>
            </p:spPr>
          </p:pic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8D279DBB-1377-D541-AA24-EE361A2EB036}"/>
              </a:ext>
            </a:extLst>
          </p:cNvPr>
          <p:cNvSpPr txBox="1"/>
          <p:nvPr/>
        </p:nvSpPr>
        <p:spPr>
          <a:xfrm>
            <a:off x="964161" y="478464"/>
            <a:ext cx="34446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" panose="02040604050505020304" pitchFamily="18" charset="0"/>
              </a:rPr>
              <a:t>The Sun is 109 times wider than the Earth and 330,000 times as massive.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AC7CEE-4257-084C-9A7B-4DE44A8D39C1}"/>
              </a:ext>
            </a:extLst>
          </p:cNvPr>
          <p:cNvSpPr txBox="1"/>
          <p:nvPr/>
        </p:nvSpPr>
        <p:spPr>
          <a:xfrm>
            <a:off x="7230140" y="478464"/>
            <a:ext cx="47527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" panose="02040604050505020304" pitchFamily="18" charset="0"/>
              </a:rPr>
              <a:t>Age=4.6 billion years old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6086D4C-EE99-1D49-80EF-AECB4C3F659D}"/>
              </a:ext>
            </a:extLst>
          </p:cNvPr>
          <p:cNvSpPr txBox="1"/>
          <p:nvPr/>
        </p:nvSpPr>
        <p:spPr>
          <a:xfrm>
            <a:off x="861237" y="2030819"/>
            <a:ext cx="31472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" panose="02040604050505020304" pitchFamily="18" charset="0"/>
              </a:rPr>
              <a:t>The Sun is all the colors mixed.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484963-B4CB-6A45-B067-7C7B0AFD42FB}"/>
              </a:ext>
            </a:extLst>
          </p:cNvPr>
          <p:cNvSpPr txBox="1"/>
          <p:nvPr/>
        </p:nvSpPr>
        <p:spPr>
          <a:xfrm>
            <a:off x="7731335" y="1494127"/>
            <a:ext cx="32520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" panose="02040604050505020304" pitchFamily="18" charset="0"/>
              </a:rPr>
              <a:t>The Sun is a star found at  the center of the solar system.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A1CC717-82CC-714C-854E-248E16C8C907}"/>
              </a:ext>
            </a:extLst>
          </p:cNvPr>
          <p:cNvSpPr txBox="1"/>
          <p:nvPr/>
        </p:nvSpPr>
        <p:spPr>
          <a:xfrm>
            <a:off x="964161" y="3317358"/>
            <a:ext cx="31505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" panose="02040604050505020304" pitchFamily="18" charset="0"/>
              </a:rPr>
              <a:t>Its makes up around 99.6% of the solar systems mass.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328D542-C36F-0F43-9E07-CC5E58D3AECA}"/>
              </a:ext>
            </a:extLst>
          </p:cNvPr>
          <p:cNvSpPr txBox="1"/>
          <p:nvPr/>
        </p:nvSpPr>
        <p:spPr>
          <a:xfrm>
            <a:off x="8200486" y="3125343"/>
            <a:ext cx="329609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" panose="02040604050505020304" pitchFamily="18" charset="0"/>
              </a:rPr>
              <a:t>Around 74% of the Sun’s  mass is made of hydrogen. 			</a:t>
            </a:r>
          </a:p>
          <a:p>
            <a:endParaRPr lang="en-US" sz="2000" dirty="0">
              <a:latin typeface="Century" panose="020406040505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FCC0A05-0D37-8D40-AB2C-BB24F917E138}"/>
              </a:ext>
            </a:extLst>
          </p:cNvPr>
          <p:cNvSpPr txBox="1"/>
          <p:nvPr/>
        </p:nvSpPr>
        <p:spPr>
          <a:xfrm>
            <a:off x="751114" y="5161792"/>
            <a:ext cx="29826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" panose="02040604050505020304" pitchFamily="18" charset="0"/>
              </a:rPr>
              <a:t>The Sun’s surface temperature is around 5500 degrees Celsius.   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F688C8D-71AA-474D-8F15-4E546CC35DED}"/>
              </a:ext>
            </a:extLst>
          </p:cNvPr>
          <p:cNvSpPr txBox="1"/>
          <p:nvPr/>
        </p:nvSpPr>
        <p:spPr>
          <a:xfrm>
            <a:off x="7979229" y="4963886"/>
            <a:ext cx="3167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" panose="02040604050505020304" pitchFamily="18" charset="0"/>
              </a:rPr>
              <a:t>Over one million Earth’s could fit inside the Sun.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990824D-B6A2-B044-B782-B9AA67921483}"/>
              </a:ext>
            </a:extLst>
          </p:cNvPr>
          <p:cNvSpPr txBox="1"/>
          <p:nvPr/>
        </p:nvSpPr>
        <p:spPr>
          <a:xfrm>
            <a:off x="4212772" y="5236158"/>
            <a:ext cx="29826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" panose="02040604050505020304" pitchFamily="18" charset="0"/>
              </a:rPr>
              <a:t>The Sun is travelling at 220km per second.</a:t>
            </a:r>
          </a:p>
        </p:txBody>
      </p:sp>
    </p:spTree>
    <p:extLst>
      <p:ext uri="{BB962C8B-B14F-4D97-AF65-F5344CB8AC3E}">
        <p14:creationId xmlns:p14="http://schemas.microsoft.com/office/powerpoint/2010/main" val="355553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9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sum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3d.object.rotation.y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-0.0012"/>
                                          </p:val>
                                        </p:tav>
                                        <p:tav tm="2250">
                                          <p:val>
                                            <p:fltVal val="-0.0098"/>
                                          </p:val>
                                        </p:tav>
                                        <p:tav tm="3370">
                                          <p:val>
                                            <p:fltVal val="-0.033"/>
                                          </p:val>
                                        </p:tav>
                                        <p:tav tm="4490">
                                          <p:val>
                                            <p:fltVal val="-0.0789"/>
                                          </p:val>
                                        </p:tav>
                                        <p:tav tm="5620">
                                          <p:val>
                                            <p:fltVal val="-0.1548"/>
                                          </p:val>
                                        </p:tav>
                                        <p:tav tm="6740">
                                          <p:val>
                                            <p:fltVal val="-0.267"/>
                                          </p:val>
                                        </p:tav>
                                        <p:tav tm="7870">
                                          <p:val>
                                            <p:fltVal val="-0.4235"/>
                                          </p:val>
                                        </p:tav>
                                        <p:tav tm="8990">
                                          <p:val>
                                            <p:fltVal val="-0.6337"/>
                                          </p:val>
                                        </p:tav>
                                        <p:tav tm="10110">
                                          <p:val>
                                            <p:fltVal val="-0.9013"/>
                                          </p:val>
                                        </p:tav>
                                        <p:tav tm="11240">
                                          <p:val>
                                            <p:fltVal val="-1.2353"/>
                                          </p:val>
                                        </p:tav>
                                        <p:tav tm="12360">
                                          <p:val>
                                            <p:fltVal val="-1.647"/>
                                          </p:val>
                                        </p:tav>
                                        <p:tav tm="13480">
                                          <p:val>
                                            <p:fltVal val="-2.0869"/>
                                          </p:val>
                                        </p:tav>
                                        <p:tav tm="14610">
                                          <p:val>
                                            <p:fltVal val="-2.4538"/>
                                          </p:val>
                                        </p:tav>
                                        <p:tav tm="15730">
                                          <p:val>
                                            <p:fltVal val="-2.7534"/>
                                          </p:val>
                                        </p:tav>
                                        <p:tav tm="16850">
                                          <p:val>
                                            <p:fltVal val="-2.9876"/>
                                          </p:val>
                                        </p:tav>
                                        <p:tav tm="17980">
                                          <p:val>
                                            <p:fltVal val="-3.1669"/>
                                          </p:val>
                                        </p:tav>
                                        <p:tav tm="19100">
                                          <p:val>
                                            <p:fltVal val="-3.2996"/>
                                          </p:val>
                                        </p:tav>
                                        <p:tav tm="20220">
                                          <p:val>
                                            <p:fltVal val="-3.3906"/>
                                          </p:val>
                                        </p:tav>
                                        <p:tav tm="21350">
                                          <p:val>
                                            <p:fltVal val="-3.4488"/>
                                          </p:val>
                                        </p:tav>
                                        <p:tav tm="22470">
                                          <p:val>
                                            <p:fltVal val="-3.4815"/>
                                          </p:val>
                                        </p:tav>
                                        <p:tav tm="23600">
                                          <p:val>
                                            <p:fltVal val="-3.4961"/>
                                          </p:val>
                                        </p:tav>
                                        <p:tav tm="24720">
                                          <p:val>
                                            <p:fltVal val="-3.4998"/>
                                          </p:val>
                                        </p:tav>
                                        <p:tav tm="25840">
                                          <p:val>
                                            <p:fltVal val="-3.0301"/>
                                          </p:val>
                                        </p:tav>
                                        <p:tav tm="26970">
                                          <p:val>
                                            <p:fltVal val="-0.9661"/>
                                          </p:val>
                                        </p:tav>
                                        <p:tav tm="28090">
                                          <p:val>
                                            <p:fltVal val="2.1525"/>
                                          </p:val>
                                        </p:tav>
                                        <p:tav tm="29210">
                                          <p:val>
                                            <p:fltVal val="6.1215"/>
                                          </p:val>
                                        </p:tav>
                                        <p:tav tm="30340">
                                          <p:val>
                                            <p:fltVal val="10.8322"/>
                                          </p:val>
                                        </p:tav>
                                        <p:tav tm="31460">
                                          <p:val>
                                            <p:fltVal val="16.2132"/>
                                          </p:val>
                                        </p:tav>
                                        <p:tav tm="32580">
                                          <p:val>
                                            <p:fltVal val="22.2128"/>
                                          </p:val>
                                        </p:tav>
                                        <p:tav tm="33710">
                                          <p:val>
                                            <p:fltVal val="28.7297"/>
                                          </p:val>
                                        </p:tav>
                                        <p:tav tm="34830">
                                          <p:val>
                                            <p:fltVal val="35.8493"/>
                                          </p:val>
                                        </p:tav>
                                        <p:tav tm="35960">
                                          <p:val>
                                            <p:fltVal val="43.4888"/>
                                          </p:val>
                                        </p:tav>
                                        <p:tav tm="37080">
                                          <p:val>
                                            <p:fltVal val="51.6257"/>
                                          </p:val>
                                        </p:tav>
                                        <p:tav tm="38200">
                                          <p:val>
                                            <p:fltVal val="60.2402"/>
                                          </p:val>
                                        </p:tav>
                                        <p:tav tm="39330">
                                          <p:val>
                                            <p:fltVal val="69.3155"/>
                                          </p:val>
                                        </p:tav>
                                        <p:tav tm="40450">
                                          <p:val>
                                            <p:fltVal val="78.8364"/>
                                          </p:val>
                                        </p:tav>
                                        <p:tav tm="41570">
                                          <p:val>
                                            <p:fltVal val="88.6987"/>
                                          </p:val>
                                        </p:tav>
                                        <p:tav tm="42700">
                                          <p:val>
                                            <p:fltVal val="99.0679"/>
                                          </p:val>
                                        </p:tav>
                                        <p:tav tm="43820">
                                          <p:val>
                                            <p:fltVal val="109.8461"/>
                                          </p:val>
                                        </p:tav>
                                        <p:tav tm="44940">
                                          <p:val>
                                            <p:fltVal val="121.0232"/>
                                          </p:val>
                                        </p:tav>
                                        <p:tav tm="46070">
                                          <p:val>
                                            <p:fltVal val="132.5899"/>
                                          </p:val>
                                        </p:tav>
                                        <p:tav tm="47190">
                                          <p:val>
                                            <p:fltVal val="144.5376"/>
                                          </p:val>
                                        </p:tav>
                                        <p:tav tm="48310">
                                          <p:val>
                                            <p:fltVal val="156.85851"/>
                                          </p:val>
                                        </p:tav>
                                        <p:tav tm="49440">
                                          <p:val>
                                            <p:fltVal val="169.43021"/>
                                          </p:val>
                                        </p:tav>
                                        <p:tav tm="50560">
                                          <p:val>
                                            <p:fltVal val="182.34309"/>
                                          </p:val>
                                        </p:tav>
                                        <p:tav tm="51690">
                                          <p:val>
                                            <p:fltVal val="195.1411"/>
                                          </p:val>
                                        </p:tav>
                                        <p:tav tm="52810">
                                          <p:val>
                                            <p:fltVal val="207.6945"/>
                                          </p:val>
                                        </p:tav>
                                        <p:tav tm="53930">
                                          <p:val>
                                            <p:fltVal val="219.77251"/>
                                          </p:val>
                                        </p:tav>
                                        <p:tav tm="55060">
                                          <p:val>
                                            <p:fltVal val="231.4814"/>
                                          </p:val>
                                        </p:tav>
                                        <p:tav tm="56180">
                                          <p:val>
                                            <p:fltVal val="242.91341"/>
                                          </p:val>
                                        </p:tav>
                                        <p:tav tm="57300">
                                          <p:val>
                                            <p:fltVal val="253.8558"/>
                                          </p:val>
                                        </p:tav>
                                        <p:tav tm="58430">
                                          <p:val>
                                            <p:fltVal val="264.40329"/>
                                          </p:val>
                                        </p:tav>
                                        <p:tav tm="59550">
                                          <p:val>
                                            <p:fltVal val="274.63501"/>
                                          </p:val>
                                        </p:tav>
                                        <p:tav tm="60670">
                                          <p:val>
                                            <p:fltVal val="284.35721"/>
                                          </p:val>
                                        </p:tav>
                                        <p:tav tm="61800">
                                          <p:val>
                                            <p:fltVal val="293.6507"/>
                                          </p:val>
                                        </p:tav>
                                        <p:tav tm="62920">
                                          <p:val>
                                            <p:fltVal val="302.57959"/>
                                          </p:val>
                                        </p:tav>
                                        <p:tav tm="64040">
                                          <p:val>
                                            <p:fltVal val="310.96921"/>
                                          </p:val>
                                        </p:tav>
                                        <p:tav tm="65170">
                                          <p:val>
                                            <p:fltVal val="318.88379"/>
                                          </p:val>
                                        </p:tav>
                                        <p:tav tm="66290">
                                          <p:val>
                                            <p:fltVal val="326.36801"/>
                                          </p:val>
                                        </p:tav>
                                        <p:tav tm="67420">
                                          <p:val>
                                            <p:fltVal val="333.26511"/>
                                          </p:val>
                                        </p:tav>
                                        <p:tav tm="68540">
                                          <p:val>
                                            <p:fltVal val="339.6712"/>
                                          </p:val>
                                        </p:tav>
                                        <p:tav tm="69660">
                                          <p:val>
                                            <p:fltVal val="345.43851"/>
                                          </p:val>
                                        </p:tav>
                                        <p:tav tm="70790">
                                          <p:val>
                                            <p:fltVal val="350.58469"/>
                                          </p:val>
                                        </p:tav>
                                        <p:tav tm="71910">
                                          <p:val>
                                            <p:fltVal val="355.09189"/>
                                          </p:val>
                                        </p:tav>
                                        <p:tav tm="73030">
                                          <p:val>
                                            <p:fltVal val="358.80179"/>
                                          </p:val>
                                        </p:tav>
                                        <p:tav tm="74160">
                                          <p:val>
                                            <p:fltVal val="361.63531"/>
                                          </p:val>
                                        </p:tav>
                                        <p:tav tm="75280">
                                          <p:val>
                                            <p:fltVal val="363.345"/>
                                          </p:val>
                                        </p:tav>
                                        <p:tav tm="76400">
                                          <p:val>
                                            <p:fltVal val="363.4978"/>
                                          </p:val>
                                        </p:tav>
                                        <p:tav tm="77530">
                                          <p:val>
                                            <p:fltVal val="363.47061"/>
                                          </p:val>
                                        </p:tav>
                                        <p:tav tm="78650">
                                          <p:val>
                                            <p:fltVal val="363.38339"/>
                                          </p:val>
                                        </p:tav>
                                        <p:tav tm="79780">
                                          <p:val>
                                            <p:fltVal val="363.20349"/>
                                          </p:val>
                                        </p:tav>
                                        <p:tav tm="80900">
                                          <p:val>
                                            <p:fltVal val="362.8963"/>
                                          </p:val>
                                        </p:tav>
                                        <p:tav tm="82020">
                                          <p:val>
                                            <p:fltVal val="362.4227"/>
                                          </p:val>
                                        </p:tav>
                                        <p:tav tm="83150">
                                          <p:val>
                                            <p:fltVal val="361.7569"/>
                                          </p:val>
                                        </p:tav>
                                        <p:tav tm="84270">
                                          <p:val>
                                            <p:fltVal val="361.0874"/>
                                          </p:val>
                                        </p:tav>
                                        <p:tav tm="85390">
                                          <p:val>
                                            <p:fltVal val="360.6105"/>
                                          </p:val>
                                        </p:tav>
                                        <p:tav tm="86520">
                                          <p:val>
                                            <p:fltVal val="360.30069"/>
                                          </p:val>
                                        </p:tav>
                                        <p:tav tm="87640">
                                          <p:val>
                                            <p:fltVal val="360.1188"/>
                                          </p:val>
                                        </p:tav>
                                        <p:tav tm="88760">
                                          <p:val>
                                            <p:fltVal val="360.03021"/>
                                          </p:val>
                                        </p:tav>
                                        <p:tav tm="89890">
                                          <p:val>
                                            <p:fltVal val="360.00229"/>
                                          </p:val>
                                        </p:tav>
                                        <p:tav tm="91010">
                                          <p:val>
                                            <p:fltVal val="360"/>
                                          </p:val>
                                        </p:tav>
                                        <p:tav tm="92130">
                                          <p:val>
                                            <p:fltVal val="360"/>
                                          </p:val>
                                        </p:tav>
                                        <p:tav tm="93260">
                                          <p:val>
                                            <p:fltVal val="360"/>
                                          </p:val>
                                        </p:tav>
                                        <p:tav tm="94380">
                                          <p:val>
                                            <p:fltVal val="360"/>
                                          </p:val>
                                        </p:tav>
                                        <p:tav tm="95510">
                                          <p:val>
                                            <p:fltVal val="360"/>
                                          </p:val>
                                        </p:tav>
                                        <p:tav tm="96630">
                                          <p:val>
                                            <p:fltVal val="360"/>
                                          </p:val>
                                        </p:tav>
                                        <p:tav tm="97750">
                                          <p:val>
                                            <p:fltVal val="360"/>
                                          </p:val>
                                        </p:tav>
                                        <p:tav tm="9888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sum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3d.object.translation.y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0"/>
                                          </p:val>
                                        </p:tav>
                                        <p:tav tm="2250">
                                          <p:val>
                                            <p:fltVal val="-10E-5"/>
                                          </p:val>
                                        </p:tav>
                                        <p:tav tm="3370">
                                          <p:val>
                                            <p:fltVal val="-0.0004"/>
                                          </p:val>
                                        </p:tav>
                                        <p:tav tm="4490">
                                          <p:val>
                                            <p:fltVal val="-0.0011"/>
                                          </p:val>
                                        </p:tav>
                                        <p:tav tm="5620">
                                          <p:val>
                                            <p:fltVal val="-0.0021"/>
                                          </p:val>
                                        </p:tav>
                                        <p:tav tm="6740">
                                          <p:val>
                                            <p:fltVal val="-0.0037"/>
                                          </p:val>
                                        </p:tav>
                                        <p:tav tm="7870">
                                          <p:val>
                                            <p:fltVal val="-0.0059"/>
                                          </p:val>
                                        </p:tav>
                                        <p:tav tm="8990">
                                          <p:val>
                                            <p:fltVal val="-0.0088"/>
                                          </p:val>
                                        </p:tav>
                                        <p:tav tm="10110">
                                          <p:val>
                                            <p:fltVal val="-0.0125"/>
                                          </p:val>
                                        </p:tav>
                                        <p:tav tm="11240">
                                          <p:val>
                                            <p:fltVal val="-0.0162"/>
                                          </p:val>
                                        </p:tav>
                                        <p:tav tm="12360">
                                          <p:val>
                                            <p:fltVal val="-0.0191"/>
                                          </p:val>
                                        </p:tav>
                                        <p:tav tm="13480">
                                          <p:val>
                                            <p:fltVal val="-0.0213"/>
                                          </p:val>
                                        </p:tav>
                                        <p:tav tm="14610">
                                          <p:val>
                                            <p:fltVal val="-0.0228"/>
                                          </p:val>
                                        </p:tav>
                                        <p:tav tm="15730">
                                          <p:val>
                                            <p:fltVal val="-0.0239"/>
                                          </p:val>
                                        </p:tav>
                                        <p:tav tm="16850">
                                          <p:val>
                                            <p:fltVal val="-0.0245"/>
                                          </p:val>
                                        </p:tav>
                                        <p:tav tm="17980">
                                          <p:val>
                                            <p:fltVal val="-0.0248"/>
                                          </p:val>
                                        </p:tav>
                                        <p:tav tm="19100">
                                          <p:val>
                                            <p:fltVal val="-0.0249"/>
                                          </p:val>
                                        </p:tav>
                                        <p:tav tm="20220">
                                          <p:val>
                                            <p:fltVal val="-0.0249"/>
                                          </p:val>
                                        </p:tav>
                                        <p:tav tm="21350">
                                          <p:val>
                                            <p:fltVal val="-0.0248"/>
                                          </p:val>
                                        </p:tav>
                                        <p:tav tm="22470">
                                          <p:val>
                                            <p:fltVal val="-0.0241"/>
                                          </p:val>
                                        </p:tav>
                                        <p:tav tm="23600">
                                          <p:val>
                                            <p:fltVal val="-0.022"/>
                                          </p:val>
                                        </p:tav>
                                        <p:tav tm="24720">
                                          <p:val>
                                            <p:fltVal val="-0.0179"/>
                                          </p:val>
                                        </p:tav>
                                        <p:tav tm="25840">
                                          <p:val>
                                            <p:fltVal val="-0.0113"/>
                                          </p:val>
                                        </p:tav>
                                        <p:tav tm="26970">
                                          <p:val>
                                            <p:fltVal val="-0.0013"/>
                                          </p:val>
                                        </p:tav>
                                        <p:tav tm="28090">
                                          <p:val>
                                            <p:fltVal val="0.0124"/>
                                          </p:val>
                                        </p:tav>
                                        <p:tav tm="29210">
                                          <p:val>
                                            <p:fltVal val="0.0309"/>
                                          </p:val>
                                        </p:tav>
                                        <p:tav tm="30340">
                                          <p:val>
                                            <p:fltVal val="0.0546"/>
                                          </p:val>
                                        </p:tav>
                                        <p:tav tm="31460">
                                          <p:val>
                                            <p:fltVal val="0.0842"/>
                                          </p:val>
                                        </p:tav>
                                        <p:tav tm="32580">
                                          <p:val>
                                            <p:fltVal val="0.1204"/>
                                          </p:val>
                                        </p:tav>
                                        <p:tav tm="33710">
                                          <p:val>
                                            <p:fltVal val="0.1634"/>
                                          </p:val>
                                        </p:tav>
                                        <p:tav tm="34830">
                                          <p:val>
                                            <p:fltVal val="0.2145"/>
                                          </p:val>
                                        </p:tav>
                                        <p:tav tm="35960">
                                          <p:val>
                                            <p:fltVal val="0.2711"/>
                                          </p:val>
                                        </p:tav>
                                        <p:tav tm="37080">
                                          <p:val>
                                            <p:fltVal val="0.3207"/>
                                          </p:val>
                                        </p:tav>
                                        <p:tav tm="38200">
                                          <p:val>
                                            <p:fltVal val="0.3625"/>
                                          </p:val>
                                        </p:tav>
                                        <p:tav tm="39330">
                                          <p:val>
                                            <p:fltVal val="0.3973"/>
                                          </p:val>
                                        </p:tav>
                                        <p:tav tm="40450">
                                          <p:val>
                                            <p:fltVal val="0.4256"/>
                                          </p:val>
                                        </p:tav>
                                        <p:tav tm="41570">
                                          <p:val>
                                            <p:fltVal val="0.448"/>
                                          </p:val>
                                        </p:tav>
                                        <p:tav tm="42700">
                                          <p:val>
                                            <p:fltVal val="0.4655"/>
                                          </p:val>
                                        </p:tav>
                                        <p:tav tm="43820">
                                          <p:val>
                                            <p:fltVal val="0.4786"/>
                                          </p:val>
                                        </p:tav>
                                        <p:tav tm="44940">
                                          <p:val>
                                            <p:fltVal val="0.4878"/>
                                          </p:val>
                                        </p:tav>
                                        <p:tav tm="46070">
                                          <p:val>
                                            <p:fltVal val="0.4939"/>
                                          </p:val>
                                        </p:tav>
                                        <p:tav tm="47190">
                                          <p:val>
                                            <p:fltVal val="0.4975"/>
                                          </p:val>
                                        </p:tav>
                                        <p:tav tm="48310">
                                          <p:val>
                                            <p:fltVal val="0.4993"/>
                                          </p:val>
                                        </p:tav>
                                        <p:tav tm="49440">
                                          <p:val>
                                            <p:fltVal val="0.4999"/>
                                          </p:val>
                                        </p:tav>
                                        <p:tav tm="50560">
                                          <p:val>
                                            <p:fltVal val="0.4999"/>
                                          </p:val>
                                        </p:tav>
                                        <p:tav tm="51690">
                                          <p:val>
                                            <p:fltVal val="0.4998"/>
                                          </p:val>
                                        </p:tav>
                                        <p:tav tm="52810">
                                          <p:val>
                                            <p:fltVal val="0.4988"/>
                                          </p:val>
                                        </p:tav>
                                        <p:tav tm="53930">
                                          <p:val>
                                            <p:fltVal val="0.4965"/>
                                          </p:val>
                                        </p:tav>
                                        <p:tav tm="55060">
                                          <p:val>
                                            <p:fltVal val="0.4921"/>
                                          </p:val>
                                        </p:tav>
                                        <p:tav tm="56180">
                                          <p:val>
                                            <p:fltVal val="0.485"/>
                                          </p:val>
                                        </p:tav>
                                        <p:tav tm="57300">
                                          <p:val>
                                            <p:fltVal val="0.4746"/>
                                          </p:val>
                                        </p:tav>
                                        <p:tav tm="58430">
                                          <p:val>
                                            <p:fltVal val="0.4603"/>
                                          </p:val>
                                        </p:tav>
                                        <p:tav tm="59550">
                                          <p:val>
                                            <p:fltVal val="0.4411"/>
                                          </p:val>
                                        </p:tav>
                                        <p:tav tm="60670">
                                          <p:val>
                                            <p:fltVal val="0.4169"/>
                                          </p:val>
                                        </p:tav>
                                        <p:tav tm="61800">
                                          <p:val>
                                            <p:fltVal val="0.3868"/>
                                          </p:val>
                                        </p:tav>
                                        <p:tav tm="62920">
                                          <p:val>
                                            <p:fltVal val="0.3499"/>
                                          </p:val>
                                        </p:tav>
                                        <p:tav tm="64040">
                                          <p:val>
                                            <p:fltVal val="0.306"/>
                                          </p:val>
                                        </p:tav>
                                        <p:tav tm="65170">
                                          <p:val>
                                            <p:fltVal val="0.2544"/>
                                          </p:val>
                                        </p:tav>
                                        <p:tav tm="66290">
                                          <p:val>
                                            <p:fltVal val="0.1981"/>
                                          </p:val>
                                        </p:tav>
                                        <p:tav tm="67420">
                                          <p:val>
                                            <p:fltVal val="0.1498"/>
                                          </p:val>
                                        </p:tav>
                                        <p:tav tm="68540">
                                          <p:val>
                                            <p:fltVal val="0.1087"/>
                                          </p:val>
                                        </p:tav>
                                        <p:tav tm="69660">
                                          <p:val>
                                            <p:fltVal val="0.0748"/>
                                          </p:val>
                                        </p:tav>
                                        <p:tav tm="70790">
                                          <p:val>
                                            <p:fltVal val="0.0473"/>
                                          </p:val>
                                        </p:tav>
                                        <p:tav tm="71910">
                                          <p:val>
                                            <p:fltVal val="0.0251"/>
                                          </p:val>
                                        </p:tav>
                                        <p:tav tm="73030">
                                          <p:val>
                                            <p:fltVal val="0.0082"/>
                                          </p:val>
                                        </p:tav>
                                        <p:tav tm="74160">
                                          <p:val>
                                            <p:fltVal val="-0.0044"/>
                                          </p:val>
                                        </p:tav>
                                        <p:tav tm="75280">
                                          <p:val>
                                            <p:fltVal val="-0.0134"/>
                                          </p:val>
                                        </p:tav>
                                        <p:tav tm="76400">
                                          <p:val>
                                            <p:fltVal val="-0.0192"/>
                                          </p:val>
                                        </p:tav>
                                        <p:tav tm="77530">
                                          <p:val>
                                            <p:fltVal val="-0.0227"/>
                                          </p:val>
                                        </p:tav>
                                        <p:tav tm="78650">
                                          <p:val>
                                            <p:fltVal val="-0.0244"/>
                                          </p:val>
                                        </p:tav>
                                        <p:tav tm="79780">
                                          <p:val>
                                            <p:fltVal val="-0.0249"/>
                                          </p:val>
                                        </p:tav>
                                        <p:tav tm="80900">
                                          <p:val>
                                            <p:fltVal val="-0.0249"/>
                                          </p:val>
                                        </p:tav>
                                        <p:tav tm="82020">
                                          <p:val>
                                            <p:fltVal val="-0.0244"/>
                                          </p:val>
                                        </p:tav>
                                        <p:tav tm="83150">
                                          <p:val>
                                            <p:fltVal val="-0.0219"/>
                                          </p:val>
                                        </p:tav>
                                        <p:tav tm="84270">
                                          <p:val>
                                            <p:fltVal val="-0.0156"/>
                                          </p:val>
                                        </p:tav>
                                        <p:tav tm="85390">
                                          <p:val>
                                            <p:fltVal val="-0.0039"/>
                                          </p:val>
                                        </p:tav>
                                        <p:tav tm="86520">
                                          <p:val>
                                            <p:fltVal val="0.0104"/>
                                          </p:val>
                                        </p:tav>
                                        <p:tav tm="87640">
                                          <p:val>
                                            <p:fltVal val="0.0192"/>
                                          </p:val>
                                        </p:tav>
                                        <p:tav tm="88760">
                                          <p:val>
                                            <p:fltVal val="0.0235"/>
                                          </p:val>
                                        </p:tav>
                                        <p:tav tm="89890">
                                          <p:val>
                                            <p:fltVal val="0.0248"/>
                                          </p:val>
                                        </p:tav>
                                        <p:tav tm="91010">
                                          <p:val>
                                            <p:fltVal val="0.0249"/>
                                          </p:val>
                                        </p:tav>
                                        <p:tav tm="92130">
                                          <p:val>
                                            <p:fltVal val="0.0247"/>
                                          </p:val>
                                        </p:tav>
                                        <p:tav tm="93260">
                                          <p:val>
                                            <p:fltVal val="0.0234"/>
                                          </p:val>
                                        </p:tav>
                                        <p:tav tm="94380">
                                          <p:val>
                                            <p:fltVal val="0.0202"/>
                                          </p:val>
                                        </p:tav>
                                        <p:tav tm="95510">
                                          <p:val>
                                            <p:fltVal val="0.0143"/>
                                          </p:val>
                                        </p:tav>
                                        <p:tav tm="96630">
                                          <p:val>
                                            <p:fltVal val="0.0071"/>
                                          </p:val>
                                        </p:tav>
                                        <p:tav tm="97750">
                                          <p:val>
                                            <p:fltVal val="0.0027"/>
                                          </p:val>
                                        </p:tav>
                                        <p:tav tm="98880">
                                          <p:val>
                                            <p:fltVal val="0.0007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0.9999"/>
                                          </p:val>
                                        </p:tav>
                                        <p:tav tm="2250">
                                          <p:val>
                                            <p:fltVal val="0.9994"/>
                                          </p:val>
                                        </p:tav>
                                        <p:tav tm="3370">
                                          <p:val>
                                            <p:fltVal val="0.9981"/>
                                          </p:val>
                                        </p:tav>
                                        <p:tav tm="4490">
                                          <p:val>
                                            <p:fltVal val="0.9955"/>
                                          </p:val>
                                        </p:tav>
                                        <p:tav tm="5620">
                                          <p:val>
                                            <p:fltVal val="0.9913"/>
                                          </p:val>
                                        </p:tav>
                                        <p:tav tm="6740">
                                          <p:val>
                                            <p:fltVal val="0.985"/>
                                          </p:val>
                                        </p:tav>
                                        <p:tav tm="7870">
                                          <p:val>
                                            <p:fltVal val="0.9763"/>
                                          </p:val>
                                        </p:tav>
                                        <p:tav tm="8990">
                                          <p:val>
                                            <p:fltVal val="0.9646"/>
                                          </p:val>
                                        </p:tav>
                                        <p:tav tm="10110">
                                          <p:val>
                                            <p:fltVal val="0.9497"/>
                                          </p:val>
                                        </p:tav>
                                        <p:tav tm="11240">
                                          <p:val>
                                            <p:fltVal val="0.9348"/>
                                          </p:val>
                                        </p:tav>
                                        <p:tav tm="12360">
                                          <p:val>
                                            <p:fltVal val="0.9232"/>
                                          </p:val>
                                        </p:tav>
                                        <p:tav tm="13480">
                                          <p:val>
                                            <p:fltVal val="0.9146"/>
                                          </p:val>
                                        </p:tav>
                                        <p:tav tm="14610">
                                          <p:val>
                                            <p:fltVal val="0.9084"/>
                                          </p:val>
                                        </p:tav>
                                        <p:tav tm="15730">
                                          <p:val>
                                            <p:fltVal val="0.9042"/>
                                          </p:val>
                                        </p:tav>
                                        <p:tav tm="16850">
                                          <p:val>
                                            <p:fltVal val="0.9017"/>
                                          </p:val>
                                        </p:tav>
                                        <p:tav tm="17980">
                                          <p:val>
                                            <p:fltVal val="0.9005"/>
                                          </p:val>
                                        </p:tav>
                                        <p:tav tm="19100">
                                          <p:val>
                                            <p:fltVal val="0.9"/>
                                          </p:val>
                                        </p:tav>
                                        <p:tav tm="20220">
                                          <p:val>
                                            <p:fltVal val="0.8999"/>
                                          </p:val>
                                        </p:tav>
                                        <p:tav tm="21350">
                                          <p:val>
                                            <p:fltVal val="0.9006"/>
                                          </p:val>
                                        </p:tav>
                                        <p:tav tm="22470">
                                          <p:val>
                                            <p:fltVal val="0.9046"/>
                                          </p:val>
                                        </p:tav>
                                        <p:tav tm="23600">
                                          <p:val>
                                            <p:fltVal val="0.9153"/>
                                          </p:val>
                                        </p:tav>
                                        <p:tav tm="24720">
                                          <p:val>
                                            <p:fltVal val="0.9362"/>
                                          </p:val>
                                        </p:tav>
                                        <p:tav tm="25840">
                                          <p:val>
                                            <p:fltVal val="0.9659"/>
                                          </p:val>
                                        </p:tav>
                                        <p:tav tm="26970">
                                          <p:val>
                                            <p:fltVal val="0.9858"/>
                                          </p:val>
                                        </p:tav>
                                        <p:tav tm="28090">
                                          <p:val>
                                            <p:fltVal val="0.9959"/>
                                          </p:val>
                                        </p:tav>
                                        <p:tav tm="29210">
                                          <p:val>
                                            <p:fltVal val="0.9995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0.9998"/>
                                          </p:val>
                                        </p:tav>
                                        <p:tav tm="68540">
                                          <p:val>
                                            <p:fltVal val="0.9987"/>
                                          </p:val>
                                        </p:tav>
                                        <p:tav tm="69660">
                                          <p:val>
                                            <p:fltVal val="0.9955"/>
                                          </p:val>
                                        </p:tav>
                                        <p:tav tm="70790">
                                          <p:val>
                                            <p:fltVal val="0.9888"/>
                                          </p:val>
                                        </p:tav>
                                        <p:tav tm="71910">
                                          <p:val>
                                            <p:fltVal val="0.9775"/>
                                          </p:val>
                                        </p:tav>
                                        <p:tav tm="73030">
                                          <p:val>
                                            <p:fltVal val="0.9605"/>
                                          </p:val>
                                        </p:tav>
                                        <p:tav tm="74160">
                                          <p:val>
                                            <p:fltVal val="0.9385"/>
                                          </p:val>
                                        </p:tav>
                                        <p:tav tm="75280">
                                          <p:val>
                                            <p:fltVal val="0.9217"/>
                                          </p:val>
                                        </p:tav>
                                        <p:tav tm="76400">
                                          <p:val>
                                            <p:fltVal val="0.9107"/>
                                          </p:val>
                                        </p:tav>
                                        <p:tav tm="77530">
                                          <p:val>
                                            <p:fltVal val="0.9042"/>
                                          </p:val>
                                        </p:tav>
                                        <p:tav tm="78650">
                                          <p:val>
                                            <p:fltVal val="0.901"/>
                                          </p:val>
                                        </p:tav>
                                        <p:tav tm="79780">
                                          <p:val>
                                            <p:fltVal val="0.9"/>
                                          </p:val>
                                        </p:tav>
                                        <p:tav tm="80900">
                                          <p:val>
                                            <p:fltVal val="0.9"/>
                                          </p:val>
                                        </p:tav>
                                        <p:tav tm="82020">
                                          <p:val>
                                            <p:fltVal val="0.901"/>
                                          </p:val>
                                        </p:tav>
                                        <p:tav tm="83150">
                                          <p:val>
                                            <p:fltVal val="0.9061"/>
                                          </p:val>
                                        </p:tav>
                                        <p:tav tm="84270">
                                          <p:val>
                                            <p:fltVal val="0.9186"/>
                                          </p:val>
                                        </p:tav>
                                        <p:tav tm="85390">
                                          <p:val>
                                            <p:fltVal val="0.942"/>
                                          </p:val>
                                        </p:tav>
                                        <p:tav tm="86520">
                                          <p:val>
                                            <p:fltVal val="0.9709"/>
                                          </p:val>
                                        </p:tav>
                                        <p:tav tm="87640">
                                          <p:val>
                                            <p:fltVal val="0.9885"/>
                                          </p:val>
                                        </p:tav>
                                        <p:tav tm="88760">
                                          <p:val>
                                            <p:fltVal val="0.997"/>
                                          </p:val>
                                        </p:tav>
                                        <p:tav tm="89890">
                                          <p:val>
                                            <p:fltVal val="0.9997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9" grpId="0"/>
      <p:bldP spid="3" grpId="0"/>
      <p:bldP spid="8" grpId="0"/>
      <p:bldP spid="11" grpId="0"/>
      <p:bldP spid="12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1" descr="A group of clouds in the sky&#10;&#10;Description automatically generated">
            <a:extLst>
              <a:ext uri="{FF2B5EF4-FFF2-40B4-BE49-F238E27FC236}">
                <a16:creationId xmlns:a16="http://schemas.microsoft.com/office/drawing/2014/main" id="{62FF5833-F35E-4D1C-A443-1E88F19FD8A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40000"/>
          </a:blip>
          <a:srcRect t="5715" b="10016"/>
          <a:stretch/>
        </p:blipFill>
        <p:spPr>
          <a:xfrm>
            <a:off x="-1" y="10"/>
            <a:ext cx="12191999" cy="68579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CDC63C3-5DC1-B94D-8E81-50EB07F01D7D}"/>
              </a:ext>
            </a:extLst>
          </p:cNvPr>
          <p:cNvSpPr txBox="1"/>
          <p:nvPr/>
        </p:nvSpPr>
        <p:spPr>
          <a:xfrm>
            <a:off x="3551274" y="574158"/>
            <a:ext cx="550766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" panose="02040604050505020304" pitchFamily="18" charset="0"/>
              </a:rPr>
              <a:t>Oh its you again, now we are going to be introducing another weather. Please give a big welcome to the rain.</a:t>
            </a:r>
          </a:p>
        </p:txBody>
      </p:sp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F007276E-7CB6-824D-ABA9-A77C452F7D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0335" y="2820927"/>
            <a:ext cx="3232287" cy="3170886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613493EC-B8D1-E148-80E3-0905E546CF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4432" y="2674740"/>
            <a:ext cx="3329015" cy="3170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85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6" name="3D Model 5" descr="Rain">
                <a:extLst>
                  <a:ext uri="{FF2B5EF4-FFF2-40B4-BE49-F238E27FC236}">
                    <a16:creationId xmlns:a16="http://schemas.microsoft.com/office/drawing/2014/main" id="{C681A602-F140-3A47-9C6A-ABC710496B2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85943393"/>
                  </p:ext>
                </p:extLst>
              </p:nvPr>
            </p:nvGraphicFramePr>
            <p:xfrm>
              <a:off x="4091435" y="1608290"/>
              <a:ext cx="3719582" cy="3338736"/>
            </p:xfrm>
            <a:graphic>
              <a:graphicData uri="http://schemas.microsoft.com/office/drawing/2017/model3d">
                <am3d:model3d r:embed="rId3">
                  <am3d:spPr>
                    <a:xfrm>
                      <a:off x="0" y="0"/>
                      <a:ext cx="3719582" cy="3338736"/>
                    </a:xfrm>
                    <a:prstGeom prst="rect">
                      <a:avLst/>
                    </a:prstGeom>
                  </am3d:spPr>
                  <am3d:camera>
                    <am3d:pos x="0" y="0" z="74446063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072774" d="1000000"/>
                    <am3d:preTrans dx="983301" dy="-16559473" dz="-601184"/>
                    <am3d:scale>
                      <am3d:sx n="1000000" d="1000000"/>
                      <am3d:sy n="1000000" d="1000000"/>
                      <am3d:sz n="1000000" d="1000000"/>
                    </am3d:scale>
                    <am3d:rot ax="501347" ay="-309891" az="-45408"/>
                    <am3d:postTrans dx="0" dy="0" dz="0"/>
                  </am3d:trans>
                  <am3d:raster rName="Office3DRenderer" rVer="16.0.8326">
                    <am3d:blip r:embed="rId4"/>
                  </am3d:raster>
                  <am3d:objViewport viewportSz="587769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6" name="3D Model 5" descr="Rain">
                <a:extLst>
                  <a:ext uri="{FF2B5EF4-FFF2-40B4-BE49-F238E27FC236}">
                    <a16:creationId xmlns:a16="http://schemas.microsoft.com/office/drawing/2014/main" id="{C681A602-F140-3A47-9C6A-ABC710496B2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091435" y="1608290"/>
                <a:ext cx="3719582" cy="3338736"/>
              </a:xfrm>
              <a:prstGeom prst="rect">
                <a:avLst/>
              </a:prstGeom>
            </p:spPr>
          </p:pic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61952A25-E298-E140-917E-7A2393639B71}"/>
              </a:ext>
            </a:extLst>
          </p:cNvPr>
          <p:cNvSpPr txBox="1"/>
          <p:nvPr/>
        </p:nvSpPr>
        <p:spPr>
          <a:xfrm>
            <a:off x="5312229" y="413656"/>
            <a:ext cx="31895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entury" panose="02040604050505020304" pitchFamily="18" charset="0"/>
              </a:rPr>
              <a:t>Rain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311FD0C-DF67-AF4F-8410-694C228BDD9F}"/>
              </a:ext>
            </a:extLst>
          </p:cNvPr>
          <p:cNvSpPr txBox="1"/>
          <p:nvPr/>
        </p:nvSpPr>
        <p:spPr>
          <a:xfrm>
            <a:off x="892629" y="533400"/>
            <a:ext cx="3657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" panose="02040604050505020304" pitchFamily="18" charset="0"/>
              </a:rPr>
              <a:t>Rain is liquid water that falls  from a cloud in from of droplets.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2A4D67-1495-2945-A387-7B8134595BE7}"/>
              </a:ext>
            </a:extLst>
          </p:cNvPr>
          <p:cNvSpPr txBox="1"/>
          <p:nvPr/>
        </p:nvSpPr>
        <p:spPr>
          <a:xfrm>
            <a:off x="8262257" y="936876"/>
            <a:ext cx="36249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" panose="02040604050505020304" pitchFamily="18" charset="0"/>
              </a:rPr>
              <a:t>Water can also fall from the sky in the from of hail, sleet or snow.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A04335-681E-6D4D-9AE4-FDB39D06A204}"/>
              </a:ext>
            </a:extLst>
          </p:cNvPr>
          <p:cNvSpPr txBox="1"/>
          <p:nvPr/>
        </p:nvSpPr>
        <p:spPr>
          <a:xfrm>
            <a:off x="892629" y="2194560"/>
            <a:ext cx="260495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" panose="02040604050505020304" pitchFamily="18" charset="0"/>
              </a:rPr>
              <a:t>Rain allows to create electricity through hydropower.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D810C62-52B2-1347-8B6D-3A59C2BA580B}"/>
              </a:ext>
            </a:extLst>
          </p:cNvPr>
          <p:cNvSpPr txBox="1"/>
          <p:nvPr/>
        </p:nvSpPr>
        <p:spPr>
          <a:xfrm>
            <a:off x="8404872" y="2767280"/>
            <a:ext cx="33054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" panose="02040604050505020304" pitchFamily="18" charset="0"/>
              </a:rPr>
              <a:t>Plants need water to survive, they receive much of this water from rain.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F95A10-8054-FE49-A642-B96E3A49F83A}"/>
              </a:ext>
            </a:extLst>
          </p:cNvPr>
          <p:cNvSpPr txBox="1"/>
          <p:nvPr/>
        </p:nvSpPr>
        <p:spPr>
          <a:xfrm>
            <a:off x="892629" y="4114800"/>
            <a:ext cx="238778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" panose="02040604050505020304" pitchFamily="18" charset="0"/>
              </a:rPr>
              <a:t>Forests that experience high levels of rainfall are called rainforest.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D3D94A6-F2DC-6F4E-9A61-7A6B91F70C3A}"/>
              </a:ext>
            </a:extLst>
          </p:cNvPr>
          <p:cNvSpPr txBox="1"/>
          <p:nvPr/>
        </p:nvSpPr>
        <p:spPr>
          <a:xfrm>
            <a:off x="8501743" y="5177790"/>
            <a:ext cx="34883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" panose="02040604050505020304" pitchFamily="18" charset="0"/>
              </a:rPr>
              <a:t>Heavy rain can cause flooding.</a:t>
            </a:r>
          </a:p>
        </p:txBody>
      </p:sp>
    </p:spTree>
    <p:extLst>
      <p:ext uri="{BB962C8B-B14F-4D97-AF65-F5344CB8AC3E}">
        <p14:creationId xmlns:p14="http://schemas.microsoft.com/office/powerpoint/2010/main" val="358282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9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sum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3d.object.rotation.y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-0.0012"/>
                                          </p:val>
                                        </p:tav>
                                        <p:tav tm="2250">
                                          <p:val>
                                            <p:fltVal val="-0.0098"/>
                                          </p:val>
                                        </p:tav>
                                        <p:tav tm="3370">
                                          <p:val>
                                            <p:fltVal val="-0.033"/>
                                          </p:val>
                                        </p:tav>
                                        <p:tav tm="4490">
                                          <p:val>
                                            <p:fltVal val="-0.0789"/>
                                          </p:val>
                                        </p:tav>
                                        <p:tav tm="5620">
                                          <p:val>
                                            <p:fltVal val="-0.1548"/>
                                          </p:val>
                                        </p:tav>
                                        <p:tav tm="6740">
                                          <p:val>
                                            <p:fltVal val="-0.267"/>
                                          </p:val>
                                        </p:tav>
                                        <p:tav tm="7870">
                                          <p:val>
                                            <p:fltVal val="-0.4235"/>
                                          </p:val>
                                        </p:tav>
                                        <p:tav tm="8990">
                                          <p:val>
                                            <p:fltVal val="-0.6337"/>
                                          </p:val>
                                        </p:tav>
                                        <p:tav tm="10110">
                                          <p:val>
                                            <p:fltVal val="-0.9013"/>
                                          </p:val>
                                        </p:tav>
                                        <p:tav tm="11240">
                                          <p:val>
                                            <p:fltVal val="-1.2353"/>
                                          </p:val>
                                        </p:tav>
                                        <p:tav tm="12360">
                                          <p:val>
                                            <p:fltVal val="-1.647"/>
                                          </p:val>
                                        </p:tav>
                                        <p:tav tm="13480">
                                          <p:val>
                                            <p:fltVal val="-2.0869"/>
                                          </p:val>
                                        </p:tav>
                                        <p:tav tm="14610">
                                          <p:val>
                                            <p:fltVal val="-2.4538"/>
                                          </p:val>
                                        </p:tav>
                                        <p:tav tm="15730">
                                          <p:val>
                                            <p:fltVal val="-2.7534"/>
                                          </p:val>
                                        </p:tav>
                                        <p:tav tm="16850">
                                          <p:val>
                                            <p:fltVal val="-2.9876"/>
                                          </p:val>
                                        </p:tav>
                                        <p:tav tm="17980">
                                          <p:val>
                                            <p:fltVal val="-3.1669"/>
                                          </p:val>
                                        </p:tav>
                                        <p:tav tm="19100">
                                          <p:val>
                                            <p:fltVal val="-3.2996"/>
                                          </p:val>
                                        </p:tav>
                                        <p:tav tm="20220">
                                          <p:val>
                                            <p:fltVal val="-3.3906"/>
                                          </p:val>
                                        </p:tav>
                                        <p:tav tm="21350">
                                          <p:val>
                                            <p:fltVal val="-3.4488"/>
                                          </p:val>
                                        </p:tav>
                                        <p:tav tm="22470">
                                          <p:val>
                                            <p:fltVal val="-3.4815"/>
                                          </p:val>
                                        </p:tav>
                                        <p:tav tm="23600">
                                          <p:val>
                                            <p:fltVal val="-3.4961"/>
                                          </p:val>
                                        </p:tav>
                                        <p:tav tm="24720">
                                          <p:val>
                                            <p:fltVal val="-3.4998"/>
                                          </p:val>
                                        </p:tav>
                                        <p:tav tm="25840">
                                          <p:val>
                                            <p:fltVal val="-3.0301"/>
                                          </p:val>
                                        </p:tav>
                                        <p:tav tm="26970">
                                          <p:val>
                                            <p:fltVal val="-0.9661"/>
                                          </p:val>
                                        </p:tav>
                                        <p:tav tm="28090">
                                          <p:val>
                                            <p:fltVal val="2.1525"/>
                                          </p:val>
                                        </p:tav>
                                        <p:tav tm="29210">
                                          <p:val>
                                            <p:fltVal val="6.1215"/>
                                          </p:val>
                                        </p:tav>
                                        <p:tav tm="30340">
                                          <p:val>
                                            <p:fltVal val="10.8322"/>
                                          </p:val>
                                        </p:tav>
                                        <p:tav tm="31460">
                                          <p:val>
                                            <p:fltVal val="16.2132"/>
                                          </p:val>
                                        </p:tav>
                                        <p:tav tm="32580">
                                          <p:val>
                                            <p:fltVal val="22.2128"/>
                                          </p:val>
                                        </p:tav>
                                        <p:tav tm="33710">
                                          <p:val>
                                            <p:fltVal val="28.7297"/>
                                          </p:val>
                                        </p:tav>
                                        <p:tav tm="34830">
                                          <p:val>
                                            <p:fltVal val="35.8493"/>
                                          </p:val>
                                        </p:tav>
                                        <p:tav tm="35960">
                                          <p:val>
                                            <p:fltVal val="43.4888"/>
                                          </p:val>
                                        </p:tav>
                                        <p:tav tm="37080">
                                          <p:val>
                                            <p:fltVal val="51.6257"/>
                                          </p:val>
                                        </p:tav>
                                        <p:tav tm="38200">
                                          <p:val>
                                            <p:fltVal val="60.2402"/>
                                          </p:val>
                                        </p:tav>
                                        <p:tav tm="39330">
                                          <p:val>
                                            <p:fltVal val="69.3155"/>
                                          </p:val>
                                        </p:tav>
                                        <p:tav tm="40450">
                                          <p:val>
                                            <p:fltVal val="78.8364"/>
                                          </p:val>
                                        </p:tav>
                                        <p:tav tm="41570">
                                          <p:val>
                                            <p:fltVal val="88.6987"/>
                                          </p:val>
                                        </p:tav>
                                        <p:tav tm="42700">
                                          <p:val>
                                            <p:fltVal val="99.0679"/>
                                          </p:val>
                                        </p:tav>
                                        <p:tav tm="43820">
                                          <p:val>
                                            <p:fltVal val="109.8461"/>
                                          </p:val>
                                        </p:tav>
                                        <p:tav tm="44940">
                                          <p:val>
                                            <p:fltVal val="121.0232"/>
                                          </p:val>
                                        </p:tav>
                                        <p:tav tm="46070">
                                          <p:val>
                                            <p:fltVal val="132.5899"/>
                                          </p:val>
                                        </p:tav>
                                        <p:tav tm="47190">
                                          <p:val>
                                            <p:fltVal val="144.5376"/>
                                          </p:val>
                                        </p:tav>
                                        <p:tav tm="48310">
                                          <p:val>
                                            <p:fltVal val="156.85851"/>
                                          </p:val>
                                        </p:tav>
                                        <p:tav tm="49440">
                                          <p:val>
                                            <p:fltVal val="169.43021"/>
                                          </p:val>
                                        </p:tav>
                                        <p:tav tm="50560">
                                          <p:val>
                                            <p:fltVal val="182.34309"/>
                                          </p:val>
                                        </p:tav>
                                        <p:tav tm="51690">
                                          <p:val>
                                            <p:fltVal val="195.1411"/>
                                          </p:val>
                                        </p:tav>
                                        <p:tav tm="52810">
                                          <p:val>
                                            <p:fltVal val="207.6945"/>
                                          </p:val>
                                        </p:tav>
                                        <p:tav tm="53930">
                                          <p:val>
                                            <p:fltVal val="219.77251"/>
                                          </p:val>
                                        </p:tav>
                                        <p:tav tm="55060">
                                          <p:val>
                                            <p:fltVal val="231.4814"/>
                                          </p:val>
                                        </p:tav>
                                        <p:tav tm="56180">
                                          <p:val>
                                            <p:fltVal val="242.91341"/>
                                          </p:val>
                                        </p:tav>
                                        <p:tav tm="57300">
                                          <p:val>
                                            <p:fltVal val="253.8558"/>
                                          </p:val>
                                        </p:tav>
                                        <p:tav tm="58430">
                                          <p:val>
                                            <p:fltVal val="264.40329"/>
                                          </p:val>
                                        </p:tav>
                                        <p:tav tm="59550">
                                          <p:val>
                                            <p:fltVal val="274.63501"/>
                                          </p:val>
                                        </p:tav>
                                        <p:tav tm="60670">
                                          <p:val>
                                            <p:fltVal val="284.35721"/>
                                          </p:val>
                                        </p:tav>
                                        <p:tav tm="61800">
                                          <p:val>
                                            <p:fltVal val="293.6507"/>
                                          </p:val>
                                        </p:tav>
                                        <p:tav tm="62920">
                                          <p:val>
                                            <p:fltVal val="302.57959"/>
                                          </p:val>
                                        </p:tav>
                                        <p:tav tm="64040">
                                          <p:val>
                                            <p:fltVal val="310.96921"/>
                                          </p:val>
                                        </p:tav>
                                        <p:tav tm="65170">
                                          <p:val>
                                            <p:fltVal val="318.88379"/>
                                          </p:val>
                                        </p:tav>
                                        <p:tav tm="66290">
                                          <p:val>
                                            <p:fltVal val="326.36801"/>
                                          </p:val>
                                        </p:tav>
                                        <p:tav tm="67420">
                                          <p:val>
                                            <p:fltVal val="333.26511"/>
                                          </p:val>
                                        </p:tav>
                                        <p:tav tm="68540">
                                          <p:val>
                                            <p:fltVal val="339.6712"/>
                                          </p:val>
                                        </p:tav>
                                        <p:tav tm="69660">
                                          <p:val>
                                            <p:fltVal val="345.43851"/>
                                          </p:val>
                                        </p:tav>
                                        <p:tav tm="70790">
                                          <p:val>
                                            <p:fltVal val="350.58469"/>
                                          </p:val>
                                        </p:tav>
                                        <p:tav tm="71910">
                                          <p:val>
                                            <p:fltVal val="355.09189"/>
                                          </p:val>
                                        </p:tav>
                                        <p:tav tm="73030">
                                          <p:val>
                                            <p:fltVal val="358.80179"/>
                                          </p:val>
                                        </p:tav>
                                        <p:tav tm="74160">
                                          <p:val>
                                            <p:fltVal val="361.63531"/>
                                          </p:val>
                                        </p:tav>
                                        <p:tav tm="75280">
                                          <p:val>
                                            <p:fltVal val="363.345"/>
                                          </p:val>
                                        </p:tav>
                                        <p:tav tm="76400">
                                          <p:val>
                                            <p:fltVal val="363.4978"/>
                                          </p:val>
                                        </p:tav>
                                        <p:tav tm="77530">
                                          <p:val>
                                            <p:fltVal val="363.47061"/>
                                          </p:val>
                                        </p:tav>
                                        <p:tav tm="78650">
                                          <p:val>
                                            <p:fltVal val="363.38339"/>
                                          </p:val>
                                        </p:tav>
                                        <p:tav tm="79780">
                                          <p:val>
                                            <p:fltVal val="363.20349"/>
                                          </p:val>
                                        </p:tav>
                                        <p:tav tm="80900">
                                          <p:val>
                                            <p:fltVal val="362.8963"/>
                                          </p:val>
                                        </p:tav>
                                        <p:tav tm="82020">
                                          <p:val>
                                            <p:fltVal val="362.4227"/>
                                          </p:val>
                                        </p:tav>
                                        <p:tav tm="83150">
                                          <p:val>
                                            <p:fltVal val="361.7569"/>
                                          </p:val>
                                        </p:tav>
                                        <p:tav tm="84270">
                                          <p:val>
                                            <p:fltVal val="361.0874"/>
                                          </p:val>
                                        </p:tav>
                                        <p:tav tm="85390">
                                          <p:val>
                                            <p:fltVal val="360.6105"/>
                                          </p:val>
                                        </p:tav>
                                        <p:tav tm="86520">
                                          <p:val>
                                            <p:fltVal val="360.30069"/>
                                          </p:val>
                                        </p:tav>
                                        <p:tav tm="87640">
                                          <p:val>
                                            <p:fltVal val="360.1188"/>
                                          </p:val>
                                        </p:tav>
                                        <p:tav tm="88760">
                                          <p:val>
                                            <p:fltVal val="360.03021"/>
                                          </p:val>
                                        </p:tav>
                                        <p:tav tm="89890">
                                          <p:val>
                                            <p:fltVal val="360.00229"/>
                                          </p:val>
                                        </p:tav>
                                        <p:tav tm="91010">
                                          <p:val>
                                            <p:fltVal val="360"/>
                                          </p:val>
                                        </p:tav>
                                        <p:tav tm="92130">
                                          <p:val>
                                            <p:fltVal val="360"/>
                                          </p:val>
                                        </p:tav>
                                        <p:tav tm="93260">
                                          <p:val>
                                            <p:fltVal val="360"/>
                                          </p:val>
                                        </p:tav>
                                        <p:tav tm="94380">
                                          <p:val>
                                            <p:fltVal val="360"/>
                                          </p:val>
                                        </p:tav>
                                        <p:tav tm="95510">
                                          <p:val>
                                            <p:fltVal val="360"/>
                                          </p:val>
                                        </p:tav>
                                        <p:tav tm="96630">
                                          <p:val>
                                            <p:fltVal val="360"/>
                                          </p:val>
                                        </p:tav>
                                        <p:tav tm="97750">
                                          <p:val>
                                            <p:fltVal val="360"/>
                                          </p:val>
                                        </p:tav>
                                        <p:tav tm="9888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sum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3d.object.translation.y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0"/>
                                          </p:val>
                                        </p:tav>
                                        <p:tav tm="2250">
                                          <p:val>
                                            <p:fltVal val="-10E-5"/>
                                          </p:val>
                                        </p:tav>
                                        <p:tav tm="3370">
                                          <p:val>
                                            <p:fltVal val="-0.0004"/>
                                          </p:val>
                                        </p:tav>
                                        <p:tav tm="4490">
                                          <p:val>
                                            <p:fltVal val="-0.0011"/>
                                          </p:val>
                                        </p:tav>
                                        <p:tav tm="5620">
                                          <p:val>
                                            <p:fltVal val="-0.0021"/>
                                          </p:val>
                                        </p:tav>
                                        <p:tav tm="6740">
                                          <p:val>
                                            <p:fltVal val="-0.0037"/>
                                          </p:val>
                                        </p:tav>
                                        <p:tav tm="7870">
                                          <p:val>
                                            <p:fltVal val="-0.0059"/>
                                          </p:val>
                                        </p:tav>
                                        <p:tav tm="8990">
                                          <p:val>
                                            <p:fltVal val="-0.0088"/>
                                          </p:val>
                                        </p:tav>
                                        <p:tav tm="10110">
                                          <p:val>
                                            <p:fltVal val="-0.0125"/>
                                          </p:val>
                                        </p:tav>
                                        <p:tav tm="11240">
                                          <p:val>
                                            <p:fltVal val="-0.0162"/>
                                          </p:val>
                                        </p:tav>
                                        <p:tav tm="12360">
                                          <p:val>
                                            <p:fltVal val="-0.0191"/>
                                          </p:val>
                                        </p:tav>
                                        <p:tav tm="13480">
                                          <p:val>
                                            <p:fltVal val="-0.0213"/>
                                          </p:val>
                                        </p:tav>
                                        <p:tav tm="14610">
                                          <p:val>
                                            <p:fltVal val="-0.0228"/>
                                          </p:val>
                                        </p:tav>
                                        <p:tav tm="15730">
                                          <p:val>
                                            <p:fltVal val="-0.0239"/>
                                          </p:val>
                                        </p:tav>
                                        <p:tav tm="16850">
                                          <p:val>
                                            <p:fltVal val="-0.0245"/>
                                          </p:val>
                                        </p:tav>
                                        <p:tav tm="17980">
                                          <p:val>
                                            <p:fltVal val="-0.0248"/>
                                          </p:val>
                                        </p:tav>
                                        <p:tav tm="19100">
                                          <p:val>
                                            <p:fltVal val="-0.0249"/>
                                          </p:val>
                                        </p:tav>
                                        <p:tav tm="20220">
                                          <p:val>
                                            <p:fltVal val="-0.0249"/>
                                          </p:val>
                                        </p:tav>
                                        <p:tav tm="21350">
                                          <p:val>
                                            <p:fltVal val="-0.0248"/>
                                          </p:val>
                                        </p:tav>
                                        <p:tav tm="22470">
                                          <p:val>
                                            <p:fltVal val="-0.0241"/>
                                          </p:val>
                                        </p:tav>
                                        <p:tav tm="23600">
                                          <p:val>
                                            <p:fltVal val="-0.022"/>
                                          </p:val>
                                        </p:tav>
                                        <p:tav tm="24720">
                                          <p:val>
                                            <p:fltVal val="-0.0179"/>
                                          </p:val>
                                        </p:tav>
                                        <p:tav tm="25840">
                                          <p:val>
                                            <p:fltVal val="-0.0113"/>
                                          </p:val>
                                        </p:tav>
                                        <p:tav tm="26970">
                                          <p:val>
                                            <p:fltVal val="-0.0013"/>
                                          </p:val>
                                        </p:tav>
                                        <p:tav tm="28090">
                                          <p:val>
                                            <p:fltVal val="0.0124"/>
                                          </p:val>
                                        </p:tav>
                                        <p:tav tm="29210">
                                          <p:val>
                                            <p:fltVal val="0.0309"/>
                                          </p:val>
                                        </p:tav>
                                        <p:tav tm="30340">
                                          <p:val>
                                            <p:fltVal val="0.0546"/>
                                          </p:val>
                                        </p:tav>
                                        <p:tav tm="31460">
                                          <p:val>
                                            <p:fltVal val="0.0842"/>
                                          </p:val>
                                        </p:tav>
                                        <p:tav tm="32580">
                                          <p:val>
                                            <p:fltVal val="0.1204"/>
                                          </p:val>
                                        </p:tav>
                                        <p:tav tm="33710">
                                          <p:val>
                                            <p:fltVal val="0.1634"/>
                                          </p:val>
                                        </p:tav>
                                        <p:tav tm="34830">
                                          <p:val>
                                            <p:fltVal val="0.2145"/>
                                          </p:val>
                                        </p:tav>
                                        <p:tav tm="35960">
                                          <p:val>
                                            <p:fltVal val="0.2711"/>
                                          </p:val>
                                        </p:tav>
                                        <p:tav tm="37080">
                                          <p:val>
                                            <p:fltVal val="0.3207"/>
                                          </p:val>
                                        </p:tav>
                                        <p:tav tm="38200">
                                          <p:val>
                                            <p:fltVal val="0.3625"/>
                                          </p:val>
                                        </p:tav>
                                        <p:tav tm="39330">
                                          <p:val>
                                            <p:fltVal val="0.3973"/>
                                          </p:val>
                                        </p:tav>
                                        <p:tav tm="40450">
                                          <p:val>
                                            <p:fltVal val="0.4256"/>
                                          </p:val>
                                        </p:tav>
                                        <p:tav tm="41570">
                                          <p:val>
                                            <p:fltVal val="0.448"/>
                                          </p:val>
                                        </p:tav>
                                        <p:tav tm="42700">
                                          <p:val>
                                            <p:fltVal val="0.4655"/>
                                          </p:val>
                                        </p:tav>
                                        <p:tav tm="43820">
                                          <p:val>
                                            <p:fltVal val="0.4786"/>
                                          </p:val>
                                        </p:tav>
                                        <p:tav tm="44940">
                                          <p:val>
                                            <p:fltVal val="0.4878"/>
                                          </p:val>
                                        </p:tav>
                                        <p:tav tm="46070">
                                          <p:val>
                                            <p:fltVal val="0.4939"/>
                                          </p:val>
                                        </p:tav>
                                        <p:tav tm="47190">
                                          <p:val>
                                            <p:fltVal val="0.4975"/>
                                          </p:val>
                                        </p:tav>
                                        <p:tav tm="48310">
                                          <p:val>
                                            <p:fltVal val="0.4993"/>
                                          </p:val>
                                        </p:tav>
                                        <p:tav tm="49440">
                                          <p:val>
                                            <p:fltVal val="0.4999"/>
                                          </p:val>
                                        </p:tav>
                                        <p:tav tm="50560">
                                          <p:val>
                                            <p:fltVal val="0.4999"/>
                                          </p:val>
                                        </p:tav>
                                        <p:tav tm="51690">
                                          <p:val>
                                            <p:fltVal val="0.4998"/>
                                          </p:val>
                                        </p:tav>
                                        <p:tav tm="52810">
                                          <p:val>
                                            <p:fltVal val="0.4988"/>
                                          </p:val>
                                        </p:tav>
                                        <p:tav tm="53930">
                                          <p:val>
                                            <p:fltVal val="0.4965"/>
                                          </p:val>
                                        </p:tav>
                                        <p:tav tm="55060">
                                          <p:val>
                                            <p:fltVal val="0.4921"/>
                                          </p:val>
                                        </p:tav>
                                        <p:tav tm="56180">
                                          <p:val>
                                            <p:fltVal val="0.485"/>
                                          </p:val>
                                        </p:tav>
                                        <p:tav tm="57300">
                                          <p:val>
                                            <p:fltVal val="0.4746"/>
                                          </p:val>
                                        </p:tav>
                                        <p:tav tm="58430">
                                          <p:val>
                                            <p:fltVal val="0.4603"/>
                                          </p:val>
                                        </p:tav>
                                        <p:tav tm="59550">
                                          <p:val>
                                            <p:fltVal val="0.4411"/>
                                          </p:val>
                                        </p:tav>
                                        <p:tav tm="60670">
                                          <p:val>
                                            <p:fltVal val="0.4169"/>
                                          </p:val>
                                        </p:tav>
                                        <p:tav tm="61800">
                                          <p:val>
                                            <p:fltVal val="0.3868"/>
                                          </p:val>
                                        </p:tav>
                                        <p:tav tm="62920">
                                          <p:val>
                                            <p:fltVal val="0.3499"/>
                                          </p:val>
                                        </p:tav>
                                        <p:tav tm="64040">
                                          <p:val>
                                            <p:fltVal val="0.306"/>
                                          </p:val>
                                        </p:tav>
                                        <p:tav tm="65170">
                                          <p:val>
                                            <p:fltVal val="0.2544"/>
                                          </p:val>
                                        </p:tav>
                                        <p:tav tm="66290">
                                          <p:val>
                                            <p:fltVal val="0.1981"/>
                                          </p:val>
                                        </p:tav>
                                        <p:tav tm="67420">
                                          <p:val>
                                            <p:fltVal val="0.1498"/>
                                          </p:val>
                                        </p:tav>
                                        <p:tav tm="68540">
                                          <p:val>
                                            <p:fltVal val="0.1087"/>
                                          </p:val>
                                        </p:tav>
                                        <p:tav tm="69660">
                                          <p:val>
                                            <p:fltVal val="0.0748"/>
                                          </p:val>
                                        </p:tav>
                                        <p:tav tm="70790">
                                          <p:val>
                                            <p:fltVal val="0.0473"/>
                                          </p:val>
                                        </p:tav>
                                        <p:tav tm="71910">
                                          <p:val>
                                            <p:fltVal val="0.0251"/>
                                          </p:val>
                                        </p:tav>
                                        <p:tav tm="73030">
                                          <p:val>
                                            <p:fltVal val="0.0082"/>
                                          </p:val>
                                        </p:tav>
                                        <p:tav tm="74160">
                                          <p:val>
                                            <p:fltVal val="-0.0044"/>
                                          </p:val>
                                        </p:tav>
                                        <p:tav tm="75280">
                                          <p:val>
                                            <p:fltVal val="-0.0134"/>
                                          </p:val>
                                        </p:tav>
                                        <p:tav tm="76400">
                                          <p:val>
                                            <p:fltVal val="-0.0192"/>
                                          </p:val>
                                        </p:tav>
                                        <p:tav tm="77530">
                                          <p:val>
                                            <p:fltVal val="-0.0227"/>
                                          </p:val>
                                        </p:tav>
                                        <p:tav tm="78650">
                                          <p:val>
                                            <p:fltVal val="-0.0244"/>
                                          </p:val>
                                        </p:tav>
                                        <p:tav tm="79780">
                                          <p:val>
                                            <p:fltVal val="-0.0249"/>
                                          </p:val>
                                        </p:tav>
                                        <p:tav tm="80900">
                                          <p:val>
                                            <p:fltVal val="-0.0249"/>
                                          </p:val>
                                        </p:tav>
                                        <p:tav tm="82020">
                                          <p:val>
                                            <p:fltVal val="-0.0244"/>
                                          </p:val>
                                        </p:tav>
                                        <p:tav tm="83150">
                                          <p:val>
                                            <p:fltVal val="-0.0219"/>
                                          </p:val>
                                        </p:tav>
                                        <p:tav tm="84270">
                                          <p:val>
                                            <p:fltVal val="-0.0156"/>
                                          </p:val>
                                        </p:tav>
                                        <p:tav tm="85390">
                                          <p:val>
                                            <p:fltVal val="-0.0039"/>
                                          </p:val>
                                        </p:tav>
                                        <p:tav tm="86520">
                                          <p:val>
                                            <p:fltVal val="0.0104"/>
                                          </p:val>
                                        </p:tav>
                                        <p:tav tm="87640">
                                          <p:val>
                                            <p:fltVal val="0.0192"/>
                                          </p:val>
                                        </p:tav>
                                        <p:tav tm="88760">
                                          <p:val>
                                            <p:fltVal val="0.0235"/>
                                          </p:val>
                                        </p:tav>
                                        <p:tav tm="89890">
                                          <p:val>
                                            <p:fltVal val="0.0248"/>
                                          </p:val>
                                        </p:tav>
                                        <p:tav tm="91010">
                                          <p:val>
                                            <p:fltVal val="0.0249"/>
                                          </p:val>
                                        </p:tav>
                                        <p:tav tm="92130">
                                          <p:val>
                                            <p:fltVal val="0.0247"/>
                                          </p:val>
                                        </p:tav>
                                        <p:tav tm="93260">
                                          <p:val>
                                            <p:fltVal val="0.0234"/>
                                          </p:val>
                                        </p:tav>
                                        <p:tav tm="94380">
                                          <p:val>
                                            <p:fltVal val="0.0202"/>
                                          </p:val>
                                        </p:tav>
                                        <p:tav tm="95510">
                                          <p:val>
                                            <p:fltVal val="0.0143"/>
                                          </p:val>
                                        </p:tav>
                                        <p:tav tm="96630">
                                          <p:val>
                                            <p:fltVal val="0.0071"/>
                                          </p:val>
                                        </p:tav>
                                        <p:tav tm="97750">
                                          <p:val>
                                            <p:fltVal val="0.0027"/>
                                          </p:val>
                                        </p:tav>
                                        <p:tav tm="98880">
                                          <p:val>
                                            <p:fltVal val="0.0007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0.9999"/>
                                          </p:val>
                                        </p:tav>
                                        <p:tav tm="2250">
                                          <p:val>
                                            <p:fltVal val="0.9994"/>
                                          </p:val>
                                        </p:tav>
                                        <p:tav tm="3370">
                                          <p:val>
                                            <p:fltVal val="0.9981"/>
                                          </p:val>
                                        </p:tav>
                                        <p:tav tm="4490">
                                          <p:val>
                                            <p:fltVal val="0.9955"/>
                                          </p:val>
                                        </p:tav>
                                        <p:tav tm="5620">
                                          <p:val>
                                            <p:fltVal val="0.9913"/>
                                          </p:val>
                                        </p:tav>
                                        <p:tav tm="6740">
                                          <p:val>
                                            <p:fltVal val="0.985"/>
                                          </p:val>
                                        </p:tav>
                                        <p:tav tm="7870">
                                          <p:val>
                                            <p:fltVal val="0.9763"/>
                                          </p:val>
                                        </p:tav>
                                        <p:tav tm="8990">
                                          <p:val>
                                            <p:fltVal val="0.9646"/>
                                          </p:val>
                                        </p:tav>
                                        <p:tav tm="10110">
                                          <p:val>
                                            <p:fltVal val="0.9497"/>
                                          </p:val>
                                        </p:tav>
                                        <p:tav tm="11240">
                                          <p:val>
                                            <p:fltVal val="0.9348"/>
                                          </p:val>
                                        </p:tav>
                                        <p:tav tm="12360">
                                          <p:val>
                                            <p:fltVal val="0.9232"/>
                                          </p:val>
                                        </p:tav>
                                        <p:tav tm="13480">
                                          <p:val>
                                            <p:fltVal val="0.9146"/>
                                          </p:val>
                                        </p:tav>
                                        <p:tav tm="14610">
                                          <p:val>
                                            <p:fltVal val="0.9084"/>
                                          </p:val>
                                        </p:tav>
                                        <p:tav tm="15730">
                                          <p:val>
                                            <p:fltVal val="0.9042"/>
                                          </p:val>
                                        </p:tav>
                                        <p:tav tm="16850">
                                          <p:val>
                                            <p:fltVal val="0.9017"/>
                                          </p:val>
                                        </p:tav>
                                        <p:tav tm="17980">
                                          <p:val>
                                            <p:fltVal val="0.9005"/>
                                          </p:val>
                                        </p:tav>
                                        <p:tav tm="19100">
                                          <p:val>
                                            <p:fltVal val="0.9"/>
                                          </p:val>
                                        </p:tav>
                                        <p:tav tm="20220">
                                          <p:val>
                                            <p:fltVal val="0.8999"/>
                                          </p:val>
                                        </p:tav>
                                        <p:tav tm="21350">
                                          <p:val>
                                            <p:fltVal val="0.9006"/>
                                          </p:val>
                                        </p:tav>
                                        <p:tav tm="22470">
                                          <p:val>
                                            <p:fltVal val="0.9046"/>
                                          </p:val>
                                        </p:tav>
                                        <p:tav tm="23600">
                                          <p:val>
                                            <p:fltVal val="0.9153"/>
                                          </p:val>
                                        </p:tav>
                                        <p:tav tm="24720">
                                          <p:val>
                                            <p:fltVal val="0.9362"/>
                                          </p:val>
                                        </p:tav>
                                        <p:tav tm="25840">
                                          <p:val>
                                            <p:fltVal val="0.9659"/>
                                          </p:val>
                                        </p:tav>
                                        <p:tav tm="26970">
                                          <p:val>
                                            <p:fltVal val="0.9858"/>
                                          </p:val>
                                        </p:tav>
                                        <p:tav tm="28090">
                                          <p:val>
                                            <p:fltVal val="0.9959"/>
                                          </p:val>
                                        </p:tav>
                                        <p:tav tm="29210">
                                          <p:val>
                                            <p:fltVal val="0.9995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0.9998"/>
                                          </p:val>
                                        </p:tav>
                                        <p:tav tm="68540">
                                          <p:val>
                                            <p:fltVal val="0.9987"/>
                                          </p:val>
                                        </p:tav>
                                        <p:tav tm="69660">
                                          <p:val>
                                            <p:fltVal val="0.9955"/>
                                          </p:val>
                                        </p:tav>
                                        <p:tav tm="70790">
                                          <p:val>
                                            <p:fltVal val="0.9888"/>
                                          </p:val>
                                        </p:tav>
                                        <p:tav tm="71910">
                                          <p:val>
                                            <p:fltVal val="0.9775"/>
                                          </p:val>
                                        </p:tav>
                                        <p:tav tm="73030">
                                          <p:val>
                                            <p:fltVal val="0.9605"/>
                                          </p:val>
                                        </p:tav>
                                        <p:tav tm="74160">
                                          <p:val>
                                            <p:fltVal val="0.9385"/>
                                          </p:val>
                                        </p:tav>
                                        <p:tav tm="75280">
                                          <p:val>
                                            <p:fltVal val="0.9217"/>
                                          </p:val>
                                        </p:tav>
                                        <p:tav tm="76400">
                                          <p:val>
                                            <p:fltVal val="0.9107"/>
                                          </p:val>
                                        </p:tav>
                                        <p:tav tm="77530">
                                          <p:val>
                                            <p:fltVal val="0.9042"/>
                                          </p:val>
                                        </p:tav>
                                        <p:tav tm="78650">
                                          <p:val>
                                            <p:fltVal val="0.901"/>
                                          </p:val>
                                        </p:tav>
                                        <p:tav tm="79780">
                                          <p:val>
                                            <p:fltVal val="0.9"/>
                                          </p:val>
                                        </p:tav>
                                        <p:tav tm="80900">
                                          <p:val>
                                            <p:fltVal val="0.9"/>
                                          </p:val>
                                        </p:tav>
                                        <p:tav tm="82020">
                                          <p:val>
                                            <p:fltVal val="0.901"/>
                                          </p:val>
                                        </p:tav>
                                        <p:tav tm="83150">
                                          <p:val>
                                            <p:fltVal val="0.9061"/>
                                          </p:val>
                                        </p:tav>
                                        <p:tav tm="84270">
                                          <p:val>
                                            <p:fltVal val="0.9186"/>
                                          </p:val>
                                        </p:tav>
                                        <p:tav tm="85390">
                                          <p:val>
                                            <p:fltVal val="0.942"/>
                                          </p:val>
                                        </p:tav>
                                        <p:tav tm="86520">
                                          <p:val>
                                            <p:fltVal val="0.9709"/>
                                          </p:val>
                                        </p:tav>
                                        <p:tav tm="87640">
                                          <p:val>
                                            <p:fltVal val="0.9885"/>
                                          </p:val>
                                        </p:tav>
                                        <p:tav tm="88760">
                                          <p:val>
                                            <p:fltVal val="0.997"/>
                                          </p:val>
                                        </p:tav>
                                        <p:tav tm="89890">
                                          <p:val>
                                            <p:fltVal val="0.9997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  <p:bldP spid="3" grpId="0"/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53C1207-D1C8-49E3-8837-E2B89D366F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3E26446D-6D96-164F-AB81-9D0E5C1C76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729" y="3868502"/>
            <a:ext cx="2562433" cy="2620304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368BEA79-63B2-7B46-A2D5-D4754835CB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2920" y="3976577"/>
            <a:ext cx="2759657" cy="274439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200B3F8-0D27-0A4D-8BD3-1077A243D787}"/>
              </a:ext>
            </a:extLst>
          </p:cNvPr>
          <p:cNvSpPr txBox="1"/>
          <p:nvPr/>
        </p:nvSpPr>
        <p:spPr>
          <a:xfrm>
            <a:off x="3732028" y="978195"/>
            <a:ext cx="406163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0000"/>
                </a:solidFill>
                <a:latin typeface="Century" panose="02040604050505020304" pitchFamily="18" charset="0"/>
              </a:rPr>
              <a:t>So now that me and Rain have introduced ourselves we are going to introduce our last guest. Which is…..Thunder. </a:t>
            </a:r>
          </a:p>
        </p:txBody>
      </p:sp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DFA8359B-87C0-D649-9E62-AF33DE7ECA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3018" y="4019493"/>
            <a:ext cx="2759656" cy="2318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98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4" name="3D Model 3" descr="Lightning Cloud">
                <a:extLst>
                  <a:ext uri="{FF2B5EF4-FFF2-40B4-BE49-F238E27FC236}">
                    <a16:creationId xmlns:a16="http://schemas.microsoft.com/office/drawing/2014/main" id="{924D6976-470C-2A44-8AD7-05DA9B519FD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172629135"/>
                  </p:ext>
                </p:extLst>
              </p:nvPr>
            </p:nvGraphicFramePr>
            <p:xfrm>
              <a:off x="3911630" y="2183158"/>
              <a:ext cx="3780909" cy="3754422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3780909" cy="3754422"/>
                    </a:xfrm>
                    <a:prstGeom prst="rect">
                      <a:avLst/>
                    </a:prstGeom>
                  </am3d:spPr>
                  <am3d:camera>
                    <am3d:pos x="0" y="0" z="67377523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8409266" d="1000000"/>
                    <am3d:preTrans dx="0" dy="-18075376" dz="0"/>
                    <am3d:scale>
                      <am3d:sx n="1000000" d="1000000"/>
                      <am3d:sy n="1000000" d="1000000"/>
                      <am3d:sz n="1000000" d="1000000"/>
                    </am3d:scale>
                    <am3d:rot ax="175038" ay="74856" az="3827"/>
                    <am3d:postTrans dx="0" dy="0" dz="0"/>
                  </am3d:trans>
                  <am3d:raster rName="Office3DRenderer" rVer="16.0.8326">
                    <am3d:blip r:embed="rId3"/>
                  </am3d:raster>
                  <am3d:objViewport viewportSz="5418664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" name="3D Model 3" descr="Lightning Cloud">
                <a:extLst>
                  <a:ext uri="{FF2B5EF4-FFF2-40B4-BE49-F238E27FC236}">
                    <a16:creationId xmlns:a16="http://schemas.microsoft.com/office/drawing/2014/main" id="{924D6976-470C-2A44-8AD7-05DA9B519FD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911630" y="2183158"/>
                <a:ext cx="3780909" cy="3754422"/>
              </a:xfrm>
              <a:prstGeom prst="rect">
                <a:avLst/>
              </a:prstGeom>
            </p:spPr>
          </p:pic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CB0FBB85-628E-AF45-89C4-9CE6F0D000FD}"/>
              </a:ext>
            </a:extLst>
          </p:cNvPr>
          <p:cNvSpPr txBox="1"/>
          <p:nvPr/>
        </p:nvSpPr>
        <p:spPr>
          <a:xfrm>
            <a:off x="4925785" y="817583"/>
            <a:ext cx="23404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entury" panose="02040604050505020304" pitchFamily="18" charset="0"/>
              </a:rPr>
              <a:t>Thunder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299C31-06D7-9E49-81A3-916F1560FF2F}"/>
              </a:ext>
            </a:extLst>
          </p:cNvPr>
          <p:cNvSpPr txBox="1"/>
          <p:nvPr/>
        </p:nvSpPr>
        <p:spPr>
          <a:xfrm>
            <a:off x="1097280" y="605790"/>
            <a:ext cx="23545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" panose="02040604050505020304" pitchFamily="18" charset="0"/>
              </a:rPr>
              <a:t>Thunder is the sound caused by lightning.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89437F-95AB-DD40-91D5-A422DBA75EC0}"/>
              </a:ext>
            </a:extLst>
          </p:cNvPr>
          <p:cNvSpPr txBox="1"/>
          <p:nvPr/>
        </p:nvSpPr>
        <p:spPr>
          <a:xfrm>
            <a:off x="8389620" y="468630"/>
            <a:ext cx="307467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" panose="02040604050505020304" pitchFamily="18" charset="0"/>
              </a:rPr>
              <a:t>The average temperature of lightning is around 20,000 degrees (36000 Fahrenheit).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DCDB08-AD19-5141-B338-CDBCBAAA74B5}"/>
              </a:ext>
            </a:extLst>
          </p:cNvPr>
          <p:cNvSpPr txBox="1"/>
          <p:nvPr/>
        </p:nvSpPr>
        <p:spPr>
          <a:xfrm>
            <a:off x="1097280" y="2708910"/>
            <a:ext cx="23545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" panose="02040604050505020304" pitchFamily="18" charset="0"/>
              </a:rPr>
              <a:t>Light travels faster than sound so we can see the lightning before we hear thunder.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7FFA81-EF3A-1447-BD49-258D3EE2C374}"/>
              </a:ext>
            </a:extLst>
          </p:cNvPr>
          <p:cNvSpPr txBox="1"/>
          <p:nvPr/>
        </p:nvSpPr>
        <p:spPr>
          <a:xfrm>
            <a:off x="8572500" y="2880360"/>
            <a:ext cx="289179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" panose="02040604050505020304" pitchFamily="18" charset="0"/>
              </a:rPr>
              <a:t>Strong thunderstorms can produce strong winds, heavy rain, flooding, hailing and tornadoes.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890ACB1-CC07-A84D-8F0C-A2F22D6016D0}"/>
              </a:ext>
            </a:extLst>
          </p:cNvPr>
          <p:cNvSpPr txBox="1"/>
          <p:nvPr/>
        </p:nvSpPr>
        <p:spPr>
          <a:xfrm>
            <a:off x="1097280" y="5154930"/>
            <a:ext cx="30518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" panose="02040604050505020304" pitchFamily="18" charset="0"/>
              </a:rPr>
              <a:t>Lightning kills around 2000 people each year.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F23915-E87C-9D4C-9CC8-1958858C6BE5}"/>
              </a:ext>
            </a:extLst>
          </p:cNvPr>
          <p:cNvSpPr txBox="1"/>
          <p:nvPr/>
        </p:nvSpPr>
        <p:spPr>
          <a:xfrm>
            <a:off x="7692539" y="5154930"/>
            <a:ext cx="40117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" panose="02040604050505020304" pitchFamily="18" charset="0"/>
              </a:rPr>
              <a:t>Lightning flashes more than 3 million times a day worldwide.</a:t>
            </a:r>
          </a:p>
        </p:txBody>
      </p:sp>
    </p:spTree>
    <p:extLst>
      <p:ext uri="{BB962C8B-B14F-4D97-AF65-F5344CB8AC3E}">
        <p14:creationId xmlns:p14="http://schemas.microsoft.com/office/powerpoint/2010/main" val="18877244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9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sum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3d.object.rotation.y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-0.0012"/>
                                          </p:val>
                                        </p:tav>
                                        <p:tav tm="2250">
                                          <p:val>
                                            <p:fltVal val="-0.0098"/>
                                          </p:val>
                                        </p:tav>
                                        <p:tav tm="3370">
                                          <p:val>
                                            <p:fltVal val="-0.033"/>
                                          </p:val>
                                        </p:tav>
                                        <p:tav tm="4490">
                                          <p:val>
                                            <p:fltVal val="-0.0789"/>
                                          </p:val>
                                        </p:tav>
                                        <p:tav tm="5620">
                                          <p:val>
                                            <p:fltVal val="-0.1548"/>
                                          </p:val>
                                        </p:tav>
                                        <p:tav tm="6740">
                                          <p:val>
                                            <p:fltVal val="-0.267"/>
                                          </p:val>
                                        </p:tav>
                                        <p:tav tm="7870">
                                          <p:val>
                                            <p:fltVal val="-0.4235"/>
                                          </p:val>
                                        </p:tav>
                                        <p:tav tm="8990">
                                          <p:val>
                                            <p:fltVal val="-0.6337"/>
                                          </p:val>
                                        </p:tav>
                                        <p:tav tm="10110">
                                          <p:val>
                                            <p:fltVal val="-0.9013"/>
                                          </p:val>
                                        </p:tav>
                                        <p:tav tm="11240">
                                          <p:val>
                                            <p:fltVal val="-1.2353"/>
                                          </p:val>
                                        </p:tav>
                                        <p:tav tm="12360">
                                          <p:val>
                                            <p:fltVal val="-1.647"/>
                                          </p:val>
                                        </p:tav>
                                        <p:tav tm="13480">
                                          <p:val>
                                            <p:fltVal val="-2.0869"/>
                                          </p:val>
                                        </p:tav>
                                        <p:tav tm="14610">
                                          <p:val>
                                            <p:fltVal val="-2.4538"/>
                                          </p:val>
                                        </p:tav>
                                        <p:tav tm="15730">
                                          <p:val>
                                            <p:fltVal val="-2.7534"/>
                                          </p:val>
                                        </p:tav>
                                        <p:tav tm="16850">
                                          <p:val>
                                            <p:fltVal val="-2.9876"/>
                                          </p:val>
                                        </p:tav>
                                        <p:tav tm="17980">
                                          <p:val>
                                            <p:fltVal val="-3.1669"/>
                                          </p:val>
                                        </p:tav>
                                        <p:tav tm="19100">
                                          <p:val>
                                            <p:fltVal val="-3.2996"/>
                                          </p:val>
                                        </p:tav>
                                        <p:tav tm="20220">
                                          <p:val>
                                            <p:fltVal val="-3.3906"/>
                                          </p:val>
                                        </p:tav>
                                        <p:tav tm="21350">
                                          <p:val>
                                            <p:fltVal val="-3.4488"/>
                                          </p:val>
                                        </p:tav>
                                        <p:tav tm="22470">
                                          <p:val>
                                            <p:fltVal val="-3.4815"/>
                                          </p:val>
                                        </p:tav>
                                        <p:tav tm="23600">
                                          <p:val>
                                            <p:fltVal val="-3.4961"/>
                                          </p:val>
                                        </p:tav>
                                        <p:tav tm="24720">
                                          <p:val>
                                            <p:fltVal val="-3.4998"/>
                                          </p:val>
                                        </p:tav>
                                        <p:tav tm="25840">
                                          <p:val>
                                            <p:fltVal val="-3.0301"/>
                                          </p:val>
                                        </p:tav>
                                        <p:tav tm="26970">
                                          <p:val>
                                            <p:fltVal val="-0.9661"/>
                                          </p:val>
                                        </p:tav>
                                        <p:tav tm="28090">
                                          <p:val>
                                            <p:fltVal val="2.1525"/>
                                          </p:val>
                                        </p:tav>
                                        <p:tav tm="29210">
                                          <p:val>
                                            <p:fltVal val="6.1215"/>
                                          </p:val>
                                        </p:tav>
                                        <p:tav tm="30340">
                                          <p:val>
                                            <p:fltVal val="10.8322"/>
                                          </p:val>
                                        </p:tav>
                                        <p:tav tm="31460">
                                          <p:val>
                                            <p:fltVal val="16.2132"/>
                                          </p:val>
                                        </p:tav>
                                        <p:tav tm="32580">
                                          <p:val>
                                            <p:fltVal val="22.2128"/>
                                          </p:val>
                                        </p:tav>
                                        <p:tav tm="33710">
                                          <p:val>
                                            <p:fltVal val="28.7297"/>
                                          </p:val>
                                        </p:tav>
                                        <p:tav tm="34830">
                                          <p:val>
                                            <p:fltVal val="35.8493"/>
                                          </p:val>
                                        </p:tav>
                                        <p:tav tm="35960">
                                          <p:val>
                                            <p:fltVal val="43.4888"/>
                                          </p:val>
                                        </p:tav>
                                        <p:tav tm="37080">
                                          <p:val>
                                            <p:fltVal val="51.6257"/>
                                          </p:val>
                                        </p:tav>
                                        <p:tav tm="38200">
                                          <p:val>
                                            <p:fltVal val="60.2402"/>
                                          </p:val>
                                        </p:tav>
                                        <p:tav tm="39330">
                                          <p:val>
                                            <p:fltVal val="69.3155"/>
                                          </p:val>
                                        </p:tav>
                                        <p:tav tm="40450">
                                          <p:val>
                                            <p:fltVal val="78.8364"/>
                                          </p:val>
                                        </p:tav>
                                        <p:tav tm="41570">
                                          <p:val>
                                            <p:fltVal val="88.6987"/>
                                          </p:val>
                                        </p:tav>
                                        <p:tav tm="42700">
                                          <p:val>
                                            <p:fltVal val="99.0679"/>
                                          </p:val>
                                        </p:tav>
                                        <p:tav tm="43820">
                                          <p:val>
                                            <p:fltVal val="109.8461"/>
                                          </p:val>
                                        </p:tav>
                                        <p:tav tm="44940">
                                          <p:val>
                                            <p:fltVal val="121.0232"/>
                                          </p:val>
                                        </p:tav>
                                        <p:tav tm="46070">
                                          <p:val>
                                            <p:fltVal val="132.5899"/>
                                          </p:val>
                                        </p:tav>
                                        <p:tav tm="47190">
                                          <p:val>
                                            <p:fltVal val="144.5376"/>
                                          </p:val>
                                        </p:tav>
                                        <p:tav tm="48310">
                                          <p:val>
                                            <p:fltVal val="156.85851"/>
                                          </p:val>
                                        </p:tav>
                                        <p:tav tm="49440">
                                          <p:val>
                                            <p:fltVal val="169.43021"/>
                                          </p:val>
                                        </p:tav>
                                        <p:tav tm="50560">
                                          <p:val>
                                            <p:fltVal val="182.34309"/>
                                          </p:val>
                                        </p:tav>
                                        <p:tav tm="51690">
                                          <p:val>
                                            <p:fltVal val="195.1411"/>
                                          </p:val>
                                        </p:tav>
                                        <p:tav tm="52810">
                                          <p:val>
                                            <p:fltVal val="207.6945"/>
                                          </p:val>
                                        </p:tav>
                                        <p:tav tm="53930">
                                          <p:val>
                                            <p:fltVal val="219.77251"/>
                                          </p:val>
                                        </p:tav>
                                        <p:tav tm="55060">
                                          <p:val>
                                            <p:fltVal val="231.4814"/>
                                          </p:val>
                                        </p:tav>
                                        <p:tav tm="56180">
                                          <p:val>
                                            <p:fltVal val="242.91341"/>
                                          </p:val>
                                        </p:tav>
                                        <p:tav tm="57300">
                                          <p:val>
                                            <p:fltVal val="253.8558"/>
                                          </p:val>
                                        </p:tav>
                                        <p:tav tm="58430">
                                          <p:val>
                                            <p:fltVal val="264.40329"/>
                                          </p:val>
                                        </p:tav>
                                        <p:tav tm="59550">
                                          <p:val>
                                            <p:fltVal val="274.63501"/>
                                          </p:val>
                                        </p:tav>
                                        <p:tav tm="60670">
                                          <p:val>
                                            <p:fltVal val="284.35721"/>
                                          </p:val>
                                        </p:tav>
                                        <p:tav tm="61800">
                                          <p:val>
                                            <p:fltVal val="293.6507"/>
                                          </p:val>
                                        </p:tav>
                                        <p:tav tm="62920">
                                          <p:val>
                                            <p:fltVal val="302.57959"/>
                                          </p:val>
                                        </p:tav>
                                        <p:tav tm="64040">
                                          <p:val>
                                            <p:fltVal val="310.96921"/>
                                          </p:val>
                                        </p:tav>
                                        <p:tav tm="65170">
                                          <p:val>
                                            <p:fltVal val="318.88379"/>
                                          </p:val>
                                        </p:tav>
                                        <p:tav tm="66290">
                                          <p:val>
                                            <p:fltVal val="326.36801"/>
                                          </p:val>
                                        </p:tav>
                                        <p:tav tm="67420">
                                          <p:val>
                                            <p:fltVal val="333.26511"/>
                                          </p:val>
                                        </p:tav>
                                        <p:tav tm="68540">
                                          <p:val>
                                            <p:fltVal val="339.6712"/>
                                          </p:val>
                                        </p:tav>
                                        <p:tav tm="69660">
                                          <p:val>
                                            <p:fltVal val="345.43851"/>
                                          </p:val>
                                        </p:tav>
                                        <p:tav tm="70790">
                                          <p:val>
                                            <p:fltVal val="350.58469"/>
                                          </p:val>
                                        </p:tav>
                                        <p:tav tm="71910">
                                          <p:val>
                                            <p:fltVal val="355.09189"/>
                                          </p:val>
                                        </p:tav>
                                        <p:tav tm="73030">
                                          <p:val>
                                            <p:fltVal val="358.80179"/>
                                          </p:val>
                                        </p:tav>
                                        <p:tav tm="74160">
                                          <p:val>
                                            <p:fltVal val="361.63531"/>
                                          </p:val>
                                        </p:tav>
                                        <p:tav tm="75280">
                                          <p:val>
                                            <p:fltVal val="363.345"/>
                                          </p:val>
                                        </p:tav>
                                        <p:tav tm="76400">
                                          <p:val>
                                            <p:fltVal val="363.4978"/>
                                          </p:val>
                                        </p:tav>
                                        <p:tav tm="77530">
                                          <p:val>
                                            <p:fltVal val="363.47061"/>
                                          </p:val>
                                        </p:tav>
                                        <p:tav tm="78650">
                                          <p:val>
                                            <p:fltVal val="363.38339"/>
                                          </p:val>
                                        </p:tav>
                                        <p:tav tm="79780">
                                          <p:val>
                                            <p:fltVal val="363.20349"/>
                                          </p:val>
                                        </p:tav>
                                        <p:tav tm="80900">
                                          <p:val>
                                            <p:fltVal val="362.8963"/>
                                          </p:val>
                                        </p:tav>
                                        <p:tav tm="82020">
                                          <p:val>
                                            <p:fltVal val="362.4227"/>
                                          </p:val>
                                        </p:tav>
                                        <p:tav tm="83150">
                                          <p:val>
                                            <p:fltVal val="361.7569"/>
                                          </p:val>
                                        </p:tav>
                                        <p:tav tm="84270">
                                          <p:val>
                                            <p:fltVal val="361.0874"/>
                                          </p:val>
                                        </p:tav>
                                        <p:tav tm="85390">
                                          <p:val>
                                            <p:fltVal val="360.6105"/>
                                          </p:val>
                                        </p:tav>
                                        <p:tav tm="86520">
                                          <p:val>
                                            <p:fltVal val="360.30069"/>
                                          </p:val>
                                        </p:tav>
                                        <p:tav tm="87640">
                                          <p:val>
                                            <p:fltVal val="360.1188"/>
                                          </p:val>
                                        </p:tav>
                                        <p:tav tm="88760">
                                          <p:val>
                                            <p:fltVal val="360.03021"/>
                                          </p:val>
                                        </p:tav>
                                        <p:tav tm="89890">
                                          <p:val>
                                            <p:fltVal val="360.00229"/>
                                          </p:val>
                                        </p:tav>
                                        <p:tav tm="91010">
                                          <p:val>
                                            <p:fltVal val="360"/>
                                          </p:val>
                                        </p:tav>
                                        <p:tav tm="92130">
                                          <p:val>
                                            <p:fltVal val="360"/>
                                          </p:val>
                                        </p:tav>
                                        <p:tav tm="93260">
                                          <p:val>
                                            <p:fltVal val="360"/>
                                          </p:val>
                                        </p:tav>
                                        <p:tav tm="94380">
                                          <p:val>
                                            <p:fltVal val="360"/>
                                          </p:val>
                                        </p:tav>
                                        <p:tav tm="95510">
                                          <p:val>
                                            <p:fltVal val="360"/>
                                          </p:val>
                                        </p:tav>
                                        <p:tav tm="96630">
                                          <p:val>
                                            <p:fltVal val="360"/>
                                          </p:val>
                                        </p:tav>
                                        <p:tav tm="97750">
                                          <p:val>
                                            <p:fltVal val="360"/>
                                          </p:val>
                                        </p:tav>
                                        <p:tav tm="9888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sum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3d.object.translation.y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0"/>
                                          </p:val>
                                        </p:tav>
                                        <p:tav tm="2250">
                                          <p:val>
                                            <p:fltVal val="-10E-5"/>
                                          </p:val>
                                        </p:tav>
                                        <p:tav tm="3370">
                                          <p:val>
                                            <p:fltVal val="-0.0004"/>
                                          </p:val>
                                        </p:tav>
                                        <p:tav tm="4490">
                                          <p:val>
                                            <p:fltVal val="-0.0011"/>
                                          </p:val>
                                        </p:tav>
                                        <p:tav tm="5620">
                                          <p:val>
                                            <p:fltVal val="-0.0021"/>
                                          </p:val>
                                        </p:tav>
                                        <p:tav tm="6740">
                                          <p:val>
                                            <p:fltVal val="-0.0037"/>
                                          </p:val>
                                        </p:tav>
                                        <p:tav tm="7870">
                                          <p:val>
                                            <p:fltVal val="-0.0059"/>
                                          </p:val>
                                        </p:tav>
                                        <p:tav tm="8990">
                                          <p:val>
                                            <p:fltVal val="-0.0088"/>
                                          </p:val>
                                        </p:tav>
                                        <p:tav tm="10110">
                                          <p:val>
                                            <p:fltVal val="-0.0125"/>
                                          </p:val>
                                        </p:tav>
                                        <p:tav tm="11240">
                                          <p:val>
                                            <p:fltVal val="-0.0162"/>
                                          </p:val>
                                        </p:tav>
                                        <p:tav tm="12360">
                                          <p:val>
                                            <p:fltVal val="-0.0191"/>
                                          </p:val>
                                        </p:tav>
                                        <p:tav tm="13480">
                                          <p:val>
                                            <p:fltVal val="-0.0213"/>
                                          </p:val>
                                        </p:tav>
                                        <p:tav tm="14610">
                                          <p:val>
                                            <p:fltVal val="-0.0228"/>
                                          </p:val>
                                        </p:tav>
                                        <p:tav tm="15730">
                                          <p:val>
                                            <p:fltVal val="-0.0239"/>
                                          </p:val>
                                        </p:tav>
                                        <p:tav tm="16850">
                                          <p:val>
                                            <p:fltVal val="-0.0245"/>
                                          </p:val>
                                        </p:tav>
                                        <p:tav tm="17980">
                                          <p:val>
                                            <p:fltVal val="-0.0248"/>
                                          </p:val>
                                        </p:tav>
                                        <p:tav tm="19100">
                                          <p:val>
                                            <p:fltVal val="-0.0249"/>
                                          </p:val>
                                        </p:tav>
                                        <p:tav tm="20220">
                                          <p:val>
                                            <p:fltVal val="-0.0249"/>
                                          </p:val>
                                        </p:tav>
                                        <p:tav tm="21350">
                                          <p:val>
                                            <p:fltVal val="-0.0248"/>
                                          </p:val>
                                        </p:tav>
                                        <p:tav tm="22470">
                                          <p:val>
                                            <p:fltVal val="-0.0241"/>
                                          </p:val>
                                        </p:tav>
                                        <p:tav tm="23600">
                                          <p:val>
                                            <p:fltVal val="-0.022"/>
                                          </p:val>
                                        </p:tav>
                                        <p:tav tm="24720">
                                          <p:val>
                                            <p:fltVal val="-0.0179"/>
                                          </p:val>
                                        </p:tav>
                                        <p:tav tm="25840">
                                          <p:val>
                                            <p:fltVal val="-0.0113"/>
                                          </p:val>
                                        </p:tav>
                                        <p:tav tm="26970">
                                          <p:val>
                                            <p:fltVal val="-0.0013"/>
                                          </p:val>
                                        </p:tav>
                                        <p:tav tm="28090">
                                          <p:val>
                                            <p:fltVal val="0.0124"/>
                                          </p:val>
                                        </p:tav>
                                        <p:tav tm="29210">
                                          <p:val>
                                            <p:fltVal val="0.0309"/>
                                          </p:val>
                                        </p:tav>
                                        <p:tav tm="30340">
                                          <p:val>
                                            <p:fltVal val="0.0546"/>
                                          </p:val>
                                        </p:tav>
                                        <p:tav tm="31460">
                                          <p:val>
                                            <p:fltVal val="0.0842"/>
                                          </p:val>
                                        </p:tav>
                                        <p:tav tm="32580">
                                          <p:val>
                                            <p:fltVal val="0.1204"/>
                                          </p:val>
                                        </p:tav>
                                        <p:tav tm="33710">
                                          <p:val>
                                            <p:fltVal val="0.1634"/>
                                          </p:val>
                                        </p:tav>
                                        <p:tav tm="34830">
                                          <p:val>
                                            <p:fltVal val="0.2145"/>
                                          </p:val>
                                        </p:tav>
                                        <p:tav tm="35960">
                                          <p:val>
                                            <p:fltVal val="0.2711"/>
                                          </p:val>
                                        </p:tav>
                                        <p:tav tm="37080">
                                          <p:val>
                                            <p:fltVal val="0.3207"/>
                                          </p:val>
                                        </p:tav>
                                        <p:tav tm="38200">
                                          <p:val>
                                            <p:fltVal val="0.3625"/>
                                          </p:val>
                                        </p:tav>
                                        <p:tav tm="39330">
                                          <p:val>
                                            <p:fltVal val="0.3973"/>
                                          </p:val>
                                        </p:tav>
                                        <p:tav tm="40450">
                                          <p:val>
                                            <p:fltVal val="0.4256"/>
                                          </p:val>
                                        </p:tav>
                                        <p:tav tm="41570">
                                          <p:val>
                                            <p:fltVal val="0.448"/>
                                          </p:val>
                                        </p:tav>
                                        <p:tav tm="42700">
                                          <p:val>
                                            <p:fltVal val="0.4655"/>
                                          </p:val>
                                        </p:tav>
                                        <p:tav tm="43820">
                                          <p:val>
                                            <p:fltVal val="0.4786"/>
                                          </p:val>
                                        </p:tav>
                                        <p:tav tm="44940">
                                          <p:val>
                                            <p:fltVal val="0.4878"/>
                                          </p:val>
                                        </p:tav>
                                        <p:tav tm="46070">
                                          <p:val>
                                            <p:fltVal val="0.4939"/>
                                          </p:val>
                                        </p:tav>
                                        <p:tav tm="47190">
                                          <p:val>
                                            <p:fltVal val="0.4975"/>
                                          </p:val>
                                        </p:tav>
                                        <p:tav tm="48310">
                                          <p:val>
                                            <p:fltVal val="0.4993"/>
                                          </p:val>
                                        </p:tav>
                                        <p:tav tm="49440">
                                          <p:val>
                                            <p:fltVal val="0.4999"/>
                                          </p:val>
                                        </p:tav>
                                        <p:tav tm="50560">
                                          <p:val>
                                            <p:fltVal val="0.4999"/>
                                          </p:val>
                                        </p:tav>
                                        <p:tav tm="51690">
                                          <p:val>
                                            <p:fltVal val="0.4998"/>
                                          </p:val>
                                        </p:tav>
                                        <p:tav tm="52810">
                                          <p:val>
                                            <p:fltVal val="0.4988"/>
                                          </p:val>
                                        </p:tav>
                                        <p:tav tm="53930">
                                          <p:val>
                                            <p:fltVal val="0.4965"/>
                                          </p:val>
                                        </p:tav>
                                        <p:tav tm="55060">
                                          <p:val>
                                            <p:fltVal val="0.4921"/>
                                          </p:val>
                                        </p:tav>
                                        <p:tav tm="56180">
                                          <p:val>
                                            <p:fltVal val="0.485"/>
                                          </p:val>
                                        </p:tav>
                                        <p:tav tm="57300">
                                          <p:val>
                                            <p:fltVal val="0.4746"/>
                                          </p:val>
                                        </p:tav>
                                        <p:tav tm="58430">
                                          <p:val>
                                            <p:fltVal val="0.4603"/>
                                          </p:val>
                                        </p:tav>
                                        <p:tav tm="59550">
                                          <p:val>
                                            <p:fltVal val="0.4411"/>
                                          </p:val>
                                        </p:tav>
                                        <p:tav tm="60670">
                                          <p:val>
                                            <p:fltVal val="0.4169"/>
                                          </p:val>
                                        </p:tav>
                                        <p:tav tm="61800">
                                          <p:val>
                                            <p:fltVal val="0.3868"/>
                                          </p:val>
                                        </p:tav>
                                        <p:tav tm="62920">
                                          <p:val>
                                            <p:fltVal val="0.3499"/>
                                          </p:val>
                                        </p:tav>
                                        <p:tav tm="64040">
                                          <p:val>
                                            <p:fltVal val="0.306"/>
                                          </p:val>
                                        </p:tav>
                                        <p:tav tm="65170">
                                          <p:val>
                                            <p:fltVal val="0.2544"/>
                                          </p:val>
                                        </p:tav>
                                        <p:tav tm="66290">
                                          <p:val>
                                            <p:fltVal val="0.1981"/>
                                          </p:val>
                                        </p:tav>
                                        <p:tav tm="67420">
                                          <p:val>
                                            <p:fltVal val="0.1498"/>
                                          </p:val>
                                        </p:tav>
                                        <p:tav tm="68540">
                                          <p:val>
                                            <p:fltVal val="0.1087"/>
                                          </p:val>
                                        </p:tav>
                                        <p:tav tm="69660">
                                          <p:val>
                                            <p:fltVal val="0.0748"/>
                                          </p:val>
                                        </p:tav>
                                        <p:tav tm="70790">
                                          <p:val>
                                            <p:fltVal val="0.0473"/>
                                          </p:val>
                                        </p:tav>
                                        <p:tav tm="71910">
                                          <p:val>
                                            <p:fltVal val="0.0251"/>
                                          </p:val>
                                        </p:tav>
                                        <p:tav tm="73030">
                                          <p:val>
                                            <p:fltVal val="0.0082"/>
                                          </p:val>
                                        </p:tav>
                                        <p:tav tm="74160">
                                          <p:val>
                                            <p:fltVal val="-0.0044"/>
                                          </p:val>
                                        </p:tav>
                                        <p:tav tm="75280">
                                          <p:val>
                                            <p:fltVal val="-0.0134"/>
                                          </p:val>
                                        </p:tav>
                                        <p:tav tm="76400">
                                          <p:val>
                                            <p:fltVal val="-0.0192"/>
                                          </p:val>
                                        </p:tav>
                                        <p:tav tm="77530">
                                          <p:val>
                                            <p:fltVal val="-0.0227"/>
                                          </p:val>
                                        </p:tav>
                                        <p:tav tm="78650">
                                          <p:val>
                                            <p:fltVal val="-0.0244"/>
                                          </p:val>
                                        </p:tav>
                                        <p:tav tm="79780">
                                          <p:val>
                                            <p:fltVal val="-0.0249"/>
                                          </p:val>
                                        </p:tav>
                                        <p:tav tm="80900">
                                          <p:val>
                                            <p:fltVal val="-0.0249"/>
                                          </p:val>
                                        </p:tav>
                                        <p:tav tm="82020">
                                          <p:val>
                                            <p:fltVal val="-0.0244"/>
                                          </p:val>
                                        </p:tav>
                                        <p:tav tm="83150">
                                          <p:val>
                                            <p:fltVal val="-0.0219"/>
                                          </p:val>
                                        </p:tav>
                                        <p:tav tm="84270">
                                          <p:val>
                                            <p:fltVal val="-0.0156"/>
                                          </p:val>
                                        </p:tav>
                                        <p:tav tm="85390">
                                          <p:val>
                                            <p:fltVal val="-0.0039"/>
                                          </p:val>
                                        </p:tav>
                                        <p:tav tm="86520">
                                          <p:val>
                                            <p:fltVal val="0.0104"/>
                                          </p:val>
                                        </p:tav>
                                        <p:tav tm="87640">
                                          <p:val>
                                            <p:fltVal val="0.0192"/>
                                          </p:val>
                                        </p:tav>
                                        <p:tav tm="88760">
                                          <p:val>
                                            <p:fltVal val="0.0235"/>
                                          </p:val>
                                        </p:tav>
                                        <p:tav tm="89890">
                                          <p:val>
                                            <p:fltVal val="0.0248"/>
                                          </p:val>
                                        </p:tav>
                                        <p:tav tm="91010">
                                          <p:val>
                                            <p:fltVal val="0.0249"/>
                                          </p:val>
                                        </p:tav>
                                        <p:tav tm="92130">
                                          <p:val>
                                            <p:fltVal val="0.0247"/>
                                          </p:val>
                                        </p:tav>
                                        <p:tav tm="93260">
                                          <p:val>
                                            <p:fltVal val="0.0234"/>
                                          </p:val>
                                        </p:tav>
                                        <p:tav tm="94380">
                                          <p:val>
                                            <p:fltVal val="0.0202"/>
                                          </p:val>
                                        </p:tav>
                                        <p:tav tm="95510">
                                          <p:val>
                                            <p:fltVal val="0.0143"/>
                                          </p:val>
                                        </p:tav>
                                        <p:tav tm="96630">
                                          <p:val>
                                            <p:fltVal val="0.0071"/>
                                          </p:val>
                                        </p:tav>
                                        <p:tav tm="97750">
                                          <p:val>
                                            <p:fltVal val="0.0027"/>
                                          </p:val>
                                        </p:tav>
                                        <p:tav tm="98880">
                                          <p:val>
                                            <p:fltVal val="0.0007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0.9999"/>
                                          </p:val>
                                        </p:tav>
                                        <p:tav tm="2250">
                                          <p:val>
                                            <p:fltVal val="0.9994"/>
                                          </p:val>
                                        </p:tav>
                                        <p:tav tm="3370">
                                          <p:val>
                                            <p:fltVal val="0.9981"/>
                                          </p:val>
                                        </p:tav>
                                        <p:tav tm="4490">
                                          <p:val>
                                            <p:fltVal val="0.9955"/>
                                          </p:val>
                                        </p:tav>
                                        <p:tav tm="5620">
                                          <p:val>
                                            <p:fltVal val="0.9913"/>
                                          </p:val>
                                        </p:tav>
                                        <p:tav tm="6740">
                                          <p:val>
                                            <p:fltVal val="0.985"/>
                                          </p:val>
                                        </p:tav>
                                        <p:tav tm="7870">
                                          <p:val>
                                            <p:fltVal val="0.9763"/>
                                          </p:val>
                                        </p:tav>
                                        <p:tav tm="8990">
                                          <p:val>
                                            <p:fltVal val="0.9646"/>
                                          </p:val>
                                        </p:tav>
                                        <p:tav tm="10110">
                                          <p:val>
                                            <p:fltVal val="0.9497"/>
                                          </p:val>
                                        </p:tav>
                                        <p:tav tm="11240">
                                          <p:val>
                                            <p:fltVal val="0.9348"/>
                                          </p:val>
                                        </p:tav>
                                        <p:tav tm="12360">
                                          <p:val>
                                            <p:fltVal val="0.9232"/>
                                          </p:val>
                                        </p:tav>
                                        <p:tav tm="13480">
                                          <p:val>
                                            <p:fltVal val="0.9146"/>
                                          </p:val>
                                        </p:tav>
                                        <p:tav tm="14610">
                                          <p:val>
                                            <p:fltVal val="0.9084"/>
                                          </p:val>
                                        </p:tav>
                                        <p:tav tm="15730">
                                          <p:val>
                                            <p:fltVal val="0.9042"/>
                                          </p:val>
                                        </p:tav>
                                        <p:tav tm="16850">
                                          <p:val>
                                            <p:fltVal val="0.9017"/>
                                          </p:val>
                                        </p:tav>
                                        <p:tav tm="17980">
                                          <p:val>
                                            <p:fltVal val="0.9005"/>
                                          </p:val>
                                        </p:tav>
                                        <p:tav tm="19100">
                                          <p:val>
                                            <p:fltVal val="0.9"/>
                                          </p:val>
                                        </p:tav>
                                        <p:tav tm="20220">
                                          <p:val>
                                            <p:fltVal val="0.8999"/>
                                          </p:val>
                                        </p:tav>
                                        <p:tav tm="21350">
                                          <p:val>
                                            <p:fltVal val="0.9006"/>
                                          </p:val>
                                        </p:tav>
                                        <p:tav tm="22470">
                                          <p:val>
                                            <p:fltVal val="0.9046"/>
                                          </p:val>
                                        </p:tav>
                                        <p:tav tm="23600">
                                          <p:val>
                                            <p:fltVal val="0.9153"/>
                                          </p:val>
                                        </p:tav>
                                        <p:tav tm="24720">
                                          <p:val>
                                            <p:fltVal val="0.9362"/>
                                          </p:val>
                                        </p:tav>
                                        <p:tav tm="25840">
                                          <p:val>
                                            <p:fltVal val="0.9659"/>
                                          </p:val>
                                        </p:tav>
                                        <p:tav tm="26970">
                                          <p:val>
                                            <p:fltVal val="0.9858"/>
                                          </p:val>
                                        </p:tav>
                                        <p:tav tm="28090">
                                          <p:val>
                                            <p:fltVal val="0.9959"/>
                                          </p:val>
                                        </p:tav>
                                        <p:tav tm="29210">
                                          <p:val>
                                            <p:fltVal val="0.9995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0.9998"/>
                                          </p:val>
                                        </p:tav>
                                        <p:tav tm="68540">
                                          <p:val>
                                            <p:fltVal val="0.9987"/>
                                          </p:val>
                                        </p:tav>
                                        <p:tav tm="69660">
                                          <p:val>
                                            <p:fltVal val="0.9955"/>
                                          </p:val>
                                        </p:tav>
                                        <p:tav tm="70790">
                                          <p:val>
                                            <p:fltVal val="0.9888"/>
                                          </p:val>
                                        </p:tav>
                                        <p:tav tm="71910">
                                          <p:val>
                                            <p:fltVal val="0.9775"/>
                                          </p:val>
                                        </p:tav>
                                        <p:tav tm="73030">
                                          <p:val>
                                            <p:fltVal val="0.9605"/>
                                          </p:val>
                                        </p:tav>
                                        <p:tav tm="74160">
                                          <p:val>
                                            <p:fltVal val="0.9385"/>
                                          </p:val>
                                        </p:tav>
                                        <p:tav tm="75280">
                                          <p:val>
                                            <p:fltVal val="0.9217"/>
                                          </p:val>
                                        </p:tav>
                                        <p:tav tm="76400">
                                          <p:val>
                                            <p:fltVal val="0.9107"/>
                                          </p:val>
                                        </p:tav>
                                        <p:tav tm="77530">
                                          <p:val>
                                            <p:fltVal val="0.9042"/>
                                          </p:val>
                                        </p:tav>
                                        <p:tav tm="78650">
                                          <p:val>
                                            <p:fltVal val="0.901"/>
                                          </p:val>
                                        </p:tav>
                                        <p:tav tm="79780">
                                          <p:val>
                                            <p:fltVal val="0.9"/>
                                          </p:val>
                                        </p:tav>
                                        <p:tav tm="80900">
                                          <p:val>
                                            <p:fltVal val="0.9"/>
                                          </p:val>
                                        </p:tav>
                                        <p:tav tm="82020">
                                          <p:val>
                                            <p:fltVal val="0.901"/>
                                          </p:val>
                                        </p:tav>
                                        <p:tav tm="83150">
                                          <p:val>
                                            <p:fltVal val="0.9061"/>
                                          </p:val>
                                        </p:tav>
                                        <p:tav tm="84270">
                                          <p:val>
                                            <p:fltVal val="0.9186"/>
                                          </p:val>
                                        </p:tav>
                                        <p:tav tm="85390">
                                          <p:val>
                                            <p:fltVal val="0.942"/>
                                          </p:val>
                                        </p:tav>
                                        <p:tav tm="86520">
                                          <p:val>
                                            <p:fltVal val="0.9709"/>
                                          </p:val>
                                        </p:tav>
                                        <p:tav tm="87640">
                                          <p:val>
                                            <p:fltVal val="0.9885"/>
                                          </p:val>
                                        </p:tav>
                                        <p:tav tm="88760">
                                          <p:val>
                                            <p:fltVal val="0.997"/>
                                          </p:val>
                                        </p:tav>
                                        <p:tav tm="89890">
                                          <p:val>
                                            <p:fltVal val="0.9997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3" grpId="0"/>
      <p:bldP spid="6" grpId="0"/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Straight Connector 9">
            <a:extLst>
              <a:ext uri="{FF2B5EF4-FFF2-40B4-BE49-F238E27FC236}">
                <a16:creationId xmlns:a16="http://schemas.microsoft.com/office/drawing/2014/main" id="{D1B787A8-0D67-4B7E-9B48-86BD906AB6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1114050"/>
            <a:ext cx="0" cy="5735637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44" name="Rectangle 11">
            <a:extLst>
              <a:ext uri="{FF2B5EF4-FFF2-40B4-BE49-F238E27FC236}">
                <a16:creationId xmlns:a16="http://schemas.microsoft.com/office/drawing/2014/main" id="{DCE1AED4-C7FF-4468-BF54-4470A0A3E2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5" name="Picture 5">
            <a:extLst>
              <a:ext uri="{FF2B5EF4-FFF2-40B4-BE49-F238E27FC236}">
                <a16:creationId xmlns:a16="http://schemas.microsoft.com/office/drawing/2014/main" id="{5688AD4D-172C-444D-955A-CEC92FE8996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649" r="-1" b="10060"/>
          <a:stretch/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sp>
        <p:nvSpPr>
          <p:cNvPr id="46" name="Rectangle 13">
            <a:extLst>
              <a:ext uri="{FF2B5EF4-FFF2-40B4-BE49-F238E27FC236}">
                <a16:creationId xmlns:a16="http://schemas.microsoft.com/office/drawing/2014/main" id="{BDE94FAB-AA60-43B4-A2C3-3A940B9A95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" y="4530071"/>
            <a:ext cx="12191999" cy="2327926"/>
          </a:xfrm>
          <a:prstGeom prst="rect">
            <a:avLst/>
          </a:prstGeom>
          <a:gradFill flip="none" rotWithShape="1">
            <a:gsLst>
              <a:gs pos="44000">
                <a:schemeClr val="tx1">
                  <a:alpha val="40000"/>
                </a:schemeClr>
              </a:gs>
              <a:gs pos="100000">
                <a:schemeClr val="tx1">
                  <a:alpha val="70000"/>
                </a:schemeClr>
              </a:gs>
              <a:gs pos="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0C216C-DCAE-3943-9A47-7752AF3A8065}"/>
              </a:ext>
            </a:extLst>
          </p:cNvPr>
          <p:cNvSpPr txBox="1"/>
          <p:nvPr/>
        </p:nvSpPr>
        <p:spPr>
          <a:xfrm>
            <a:off x="1524000" y="4416721"/>
            <a:ext cx="9144000" cy="11526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100" b="1" i="0" kern="1200" cap="all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Thank you for watching!!!!!</a:t>
            </a:r>
          </a:p>
        </p:txBody>
      </p:sp>
    </p:spTree>
    <p:extLst>
      <p:ext uri="{BB962C8B-B14F-4D97-AF65-F5344CB8AC3E}">
        <p14:creationId xmlns:p14="http://schemas.microsoft.com/office/powerpoint/2010/main" val="3042253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GradientVTI">
  <a:themeElements>
    <a:clrScheme name="Gradient">
      <a:dk1>
        <a:sysClr val="windowText" lastClr="000000"/>
      </a:dk1>
      <a:lt1>
        <a:sysClr val="window" lastClr="FFFFFF"/>
      </a:lt1>
      <a:dk2>
        <a:srgbClr val="10013F"/>
      </a:dk2>
      <a:lt2>
        <a:srgbClr val="F2F0FF"/>
      </a:lt2>
      <a:accent1>
        <a:srgbClr val="814DFF"/>
      </a:accent1>
      <a:accent2>
        <a:srgbClr val="243FFF"/>
      </a:accent2>
      <a:accent3>
        <a:srgbClr val="FF83B6"/>
      </a:accent3>
      <a:accent4>
        <a:srgbClr val="FF9022"/>
      </a:accent4>
      <a:accent5>
        <a:srgbClr val="FF1F85"/>
      </a:accent5>
      <a:accent6>
        <a:srgbClr val="1A98FF"/>
      </a:accent6>
      <a:hlink>
        <a:srgbClr val="0563C1"/>
      </a:hlink>
      <a:folHlink>
        <a:srgbClr val="954F72"/>
      </a:folHlink>
    </a:clrScheme>
    <a:fontScheme name="Univers">
      <a:majorFont>
        <a:latin typeface="Univers"/>
        <a:ea typeface=""/>
        <a:cs typeface=""/>
      </a:majorFont>
      <a:minorFont>
        <a:latin typeface="Univer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VTI" id="{605F9078-86F9-4258-A3E1-F8EFF02AE8CC}" vid="{4848699B-BB01-41E3-9EC4-3D97DFE5292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501</TotalTime>
  <Words>366</Words>
  <Application>Microsoft Office PowerPoint</Application>
  <PresentationFormat>Widescreen</PresentationFormat>
  <Paragraphs>33</Paragraphs>
  <Slides>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Century</vt:lpstr>
      <vt:lpstr>Univers</vt:lpstr>
      <vt:lpstr>GradientVTI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Bahrije Ashani</dc:creator>
  <cp:lastModifiedBy>JASMINE PATTERSON</cp:lastModifiedBy>
  <cp:revision>2</cp:revision>
  <dcterms:created xsi:type="dcterms:W3CDTF">2020-05-16T11:19:33Z</dcterms:created>
  <dcterms:modified xsi:type="dcterms:W3CDTF">2020-05-18T06:38:25Z</dcterms:modified>
</cp:coreProperties>
</file>