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7" r:id="rId5"/>
    <p:sldId id="268" r:id="rId6"/>
    <p:sldId id="260" r:id="rId7"/>
    <p:sldId id="263" r:id="rId8"/>
    <p:sldId id="256" r:id="rId9"/>
    <p:sldId id="264" r:id="rId10"/>
    <p:sldId id="265" r:id="rId11"/>
    <p:sldId id="266" r:id="rId12"/>
    <p:sldId id="269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37C576-67AC-4765-835A-DB0F2CDCAD77}" v="1" dt="2023-10-04T07:22:39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8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Kelly" userId="22161edc-4e42-4fe7-bbab-60211c5f59db" providerId="ADAL" clId="{C137C576-67AC-4765-835A-DB0F2CDCAD77}"/>
    <pc:docChg chg="modSld">
      <pc:chgData name="James Kelly" userId="22161edc-4e42-4fe7-bbab-60211c5f59db" providerId="ADAL" clId="{C137C576-67AC-4765-835A-DB0F2CDCAD77}" dt="2023-10-04T07:23:08.124" v="23" actId="1076"/>
      <pc:docMkLst>
        <pc:docMk/>
      </pc:docMkLst>
      <pc:sldChg chg="addSp modSp mod">
        <pc:chgData name="James Kelly" userId="22161edc-4e42-4fe7-bbab-60211c5f59db" providerId="ADAL" clId="{C137C576-67AC-4765-835A-DB0F2CDCAD77}" dt="2023-10-04T07:23:08.124" v="23" actId="1076"/>
        <pc:sldMkLst>
          <pc:docMk/>
          <pc:sldMk cId="1976383385" sldId="256"/>
        </pc:sldMkLst>
        <pc:spChg chg="add mod">
          <ac:chgData name="James Kelly" userId="22161edc-4e42-4fe7-bbab-60211c5f59db" providerId="ADAL" clId="{C137C576-67AC-4765-835A-DB0F2CDCAD77}" dt="2023-10-04T07:23:08.124" v="23" actId="1076"/>
          <ac:spMkLst>
            <pc:docMk/>
            <pc:sldMk cId="1976383385" sldId="256"/>
            <ac:spMk id="2" creationId="{F2EFE32F-7259-92A1-DFA1-393BB0C1DFC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628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416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889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90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735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67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763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118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29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88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67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ECDA-8DC5-4843-8DF2-2C2526BCBE5A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C9812-9F42-433C-96A2-0CE605DA84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9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2069" y="2644170"/>
            <a:ext cx="17878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Yo</a:t>
            </a:r>
            <a:r>
              <a:rPr lang="en-US" sz="9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4201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085" y="310718"/>
            <a:ext cx="5903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Los </a:t>
            </a:r>
            <a:r>
              <a:rPr lang="en-GB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objectivos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de hoy: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1639" y="958788"/>
            <a:ext cx="90285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Greet each other in different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Revise the 3 daily greetings in Spanish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Sing our greetings song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Begin to learn to count in Spanish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Play a game to help us count</a:t>
            </a:r>
          </a:p>
        </p:txBody>
      </p:sp>
    </p:spTree>
    <p:extLst>
      <p:ext uri="{BB962C8B-B14F-4D97-AF65-F5344CB8AC3E}">
        <p14:creationId xmlns:p14="http://schemas.microsoft.com/office/powerpoint/2010/main" val="72094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49995" y="484742"/>
            <a:ext cx="2335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Hello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93276" y="2421493"/>
            <a:ext cx="23043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err="1">
                <a:latin typeface="Century Gothic" panose="020B0502020202020204" pitchFamily="34" charset="0"/>
              </a:rPr>
              <a:t>Hola</a:t>
            </a:r>
            <a:endParaRPr lang="en-GB" sz="60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41456" y="5550666"/>
            <a:ext cx="20601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Ciao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9560174" y="599653"/>
            <a:ext cx="2082188" cy="108876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72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</a:rPr>
              <a:t>你好</a:t>
            </a:r>
            <a:r>
              <a:rPr kumimoji="0" lang="zh-CN" altLang="en-US" sz="7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en-US" sz="7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9994" y="5359268"/>
            <a:ext cx="32396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Bonjour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5445457" y="4170229"/>
            <a:ext cx="4421082" cy="108876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7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</a:rPr>
              <a:t>こんにちは</a:t>
            </a:r>
            <a:r>
              <a:rPr kumimoji="0" lang="ja-JP" altLang="en-US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ja-JP" altLang="en-US" sz="7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994" y="3325751"/>
            <a:ext cx="2335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Hallo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67980" y="2749715"/>
            <a:ext cx="2666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err="1">
                <a:latin typeface="Century Gothic" panose="020B0502020202020204" pitchFamily="34" charset="0"/>
              </a:rPr>
              <a:t>Cześć</a:t>
            </a:r>
            <a:endParaRPr lang="en-GB" sz="6000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1248" y="314656"/>
            <a:ext cx="2335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Halo</a:t>
            </a:r>
          </a:p>
        </p:txBody>
      </p:sp>
    </p:spTree>
    <p:extLst>
      <p:ext uri="{BB962C8B-B14F-4D97-AF65-F5344CB8AC3E}">
        <p14:creationId xmlns:p14="http://schemas.microsoft.com/office/powerpoint/2010/main" val="3750349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03512" y="548681"/>
            <a:ext cx="88569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</a:t>
            </a:r>
            <a:r>
              <a:rPr lang="en-GB" sz="4800" dirty="0" err="1">
                <a:solidFill>
                  <a:srgbClr val="FF0000"/>
                </a:solidFill>
                <a:latin typeface="Gill Sans MT" panose="020B0502020104020203" pitchFamily="34" charset="0"/>
              </a:rPr>
              <a:t>Hola</a:t>
            </a:r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!</a:t>
            </a:r>
            <a:r>
              <a:rPr lang="en-GB" sz="4800" dirty="0">
                <a:latin typeface="Gill Sans MT" panose="020B0502020104020203" pitchFamily="34" charset="0"/>
              </a:rPr>
              <a:t>				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Hello!</a:t>
            </a:r>
          </a:p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</a:t>
            </a:r>
            <a:r>
              <a:rPr lang="en-GB" sz="4800" dirty="0" err="1">
                <a:solidFill>
                  <a:srgbClr val="FF0000"/>
                </a:solidFill>
                <a:latin typeface="Gill Sans MT" panose="020B0502020104020203" pitchFamily="34" charset="0"/>
              </a:rPr>
              <a:t>Hola</a:t>
            </a:r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!</a:t>
            </a:r>
            <a:r>
              <a:rPr lang="en-GB" sz="4800" dirty="0">
                <a:latin typeface="Gill Sans MT" panose="020B0502020104020203" pitchFamily="34" charset="0"/>
              </a:rPr>
              <a:t>				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Hello!</a:t>
            </a:r>
          </a:p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¡Buenos </a:t>
            </a:r>
            <a:r>
              <a:rPr lang="en-GB" sz="4800" dirty="0" err="1">
                <a:solidFill>
                  <a:srgbClr val="FF0000"/>
                </a:solidFill>
                <a:latin typeface="Gill Sans MT" panose="020B0502020104020203" pitchFamily="34" charset="0"/>
              </a:rPr>
              <a:t>días</a:t>
            </a:r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!</a:t>
            </a:r>
            <a:r>
              <a:rPr lang="en-GB" sz="4800" dirty="0">
                <a:latin typeface="Gill Sans MT" panose="020B0502020104020203" pitchFamily="34" charset="0"/>
              </a:rPr>
              <a:t>		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Good morning!</a:t>
            </a:r>
          </a:p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</a:t>
            </a:r>
            <a:r>
              <a:rPr lang="en-GB" sz="4800" dirty="0" err="1">
                <a:solidFill>
                  <a:srgbClr val="FF0000"/>
                </a:solidFill>
                <a:latin typeface="Gill Sans MT" panose="020B0502020104020203" pitchFamily="34" charset="0"/>
              </a:rPr>
              <a:t>Hola</a:t>
            </a:r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!</a:t>
            </a:r>
            <a:r>
              <a:rPr lang="en-GB" sz="4800" dirty="0">
                <a:latin typeface="Gill Sans MT" panose="020B0502020104020203" pitchFamily="34" charset="0"/>
              </a:rPr>
              <a:t>				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Hello!</a:t>
            </a:r>
          </a:p>
          <a:p>
            <a:endParaRPr lang="en-GB" sz="4800" dirty="0">
              <a:solidFill>
                <a:srgbClr val="0070C0"/>
              </a:solidFill>
              <a:latin typeface="Gill Sans MT" panose="020B0502020104020203" pitchFamily="34" charset="0"/>
            </a:endParaRPr>
          </a:p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</a:t>
            </a:r>
            <a:r>
              <a:rPr lang="en-GB" sz="4800" dirty="0" err="1">
                <a:solidFill>
                  <a:srgbClr val="FF0000"/>
                </a:solidFill>
                <a:latin typeface="Gill Sans MT" panose="020B0502020104020203" pitchFamily="34" charset="0"/>
              </a:rPr>
              <a:t>Adíos</a:t>
            </a:r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!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				Goodbye!</a:t>
            </a:r>
          </a:p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¡Hasta </a:t>
            </a:r>
            <a:r>
              <a:rPr lang="en-GB" sz="4800">
                <a:solidFill>
                  <a:srgbClr val="FF0000"/>
                </a:solidFill>
                <a:latin typeface="Gill Sans MT" panose="020B0502020104020203" pitchFamily="34" charset="0"/>
              </a:rPr>
              <a:t>luego!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		See you later!</a:t>
            </a:r>
          </a:p>
          <a:p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¡</a:t>
            </a:r>
            <a:r>
              <a:rPr lang="en-GB" sz="4800" dirty="0" err="1">
                <a:solidFill>
                  <a:srgbClr val="FF0000"/>
                </a:solidFill>
                <a:latin typeface="Gill Sans MT" panose="020B0502020104020203" pitchFamily="34" charset="0"/>
              </a:rPr>
              <a:t>Adíos</a:t>
            </a:r>
            <a:r>
              <a:rPr lang="en-GB" sz="4800" dirty="0">
                <a:solidFill>
                  <a:srgbClr val="FF0000"/>
                </a:solidFill>
                <a:latin typeface="Gill Sans MT" panose="020B0502020104020203" pitchFamily="34" charset="0"/>
              </a:rPr>
              <a:t>!</a:t>
            </a:r>
            <a:r>
              <a:rPr lang="en-GB" sz="4800" dirty="0">
                <a:solidFill>
                  <a:srgbClr val="0070C0"/>
                </a:solidFill>
                <a:latin typeface="Gill Sans MT" panose="020B0502020104020203" pitchFamily="34" charset="0"/>
              </a:rPr>
              <a:t>				Goodbye!</a:t>
            </a:r>
          </a:p>
        </p:txBody>
      </p:sp>
    </p:spTree>
    <p:extLst>
      <p:ext uri="{BB962C8B-B14F-4D97-AF65-F5344CB8AC3E}">
        <p14:creationId xmlns:p14="http://schemas.microsoft.com/office/powerpoint/2010/main" val="3339449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4735" y="439003"/>
            <a:ext cx="28387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entury Gothic" panose="020B0502020202020204" pitchFamily="34" charset="0"/>
              </a:rPr>
              <a:t>¡</a:t>
            </a:r>
            <a:r>
              <a:rPr lang="en-GB" sz="6600" b="1" dirty="0" err="1">
                <a:latin typeface="Century Gothic" panose="020B0502020202020204" pitchFamily="34" charset="0"/>
              </a:rPr>
              <a:t>Hola</a:t>
            </a:r>
            <a:r>
              <a:rPr lang="en-GB" sz="6600" b="1" dirty="0">
                <a:latin typeface="Century Gothic" panose="020B0502020202020204" pitchFamily="34" charset="0"/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33080" y="439003"/>
            <a:ext cx="7353869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entury Gothic" panose="020B0502020202020204" pitchFamily="34" charset="0"/>
              </a:rPr>
              <a:t>¡Buenos </a:t>
            </a:r>
            <a:r>
              <a:rPr lang="en-GB" sz="6600" b="1" dirty="0" err="1">
                <a:latin typeface="Century Gothic" panose="020B0502020202020204" pitchFamily="34" charset="0"/>
              </a:rPr>
              <a:t>días</a:t>
            </a:r>
            <a:r>
              <a:rPr lang="en-GB" sz="6600" b="1" dirty="0">
                <a:latin typeface="Century Gothic" panose="020B0502020202020204" pitchFamily="34" charset="0"/>
              </a:rPr>
              <a:t>!</a:t>
            </a:r>
          </a:p>
          <a:p>
            <a:endParaRPr lang="en-GB" sz="2800" b="1" dirty="0">
              <a:latin typeface="Century Gothic" panose="020B0502020202020204" pitchFamily="34" charset="0"/>
            </a:endParaRPr>
          </a:p>
          <a:p>
            <a:r>
              <a:rPr lang="en-GB" sz="6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se</a:t>
            </a:r>
            <a:r>
              <a:rPr lang="es-ES" altLang="en-US" sz="66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ñor</a:t>
            </a:r>
            <a:endParaRPr lang="es-ES" altLang="en-US" sz="6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r>
              <a:rPr lang="en-GB" sz="6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se</a:t>
            </a:r>
            <a:r>
              <a:rPr lang="es-ES" altLang="en-US" sz="66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ñora</a:t>
            </a:r>
            <a:endParaRPr lang="en-GB" sz="6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r>
              <a:rPr lang="en-GB" sz="6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se</a:t>
            </a:r>
            <a:r>
              <a:rPr lang="es-ES" altLang="en-US" sz="66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ñorita</a:t>
            </a:r>
            <a:endParaRPr lang="en-GB" sz="6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endParaRPr lang="en-GB" sz="6600" b="1" dirty="0">
              <a:latin typeface="Century Gothic" panose="020B0502020202020204" pitchFamily="34" charset="0"/>
            </a:endParaRPr>
          </a:p>
          <a:p>
            <a:endParaRPr lang="en-GB" sz="6600" b="1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EFE32F-7259-92A1-DFA1-393BB0C1DFC7}"/>
              </a:ext>
            </a:extLst>
          </p:cNvPr>
          <p:cNvSpPr txBox="1"/>
          <p:nvPr/>
        </p:nvSpPr>
        <p:spPr>
          <a:xfrm>
            <a:off x="1782409" y="5493305"/>
            <a:ext cx="86271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entury Gothic" panose="020B0502020202020204" pitchFamily="34" charset="0"/>
              </a:rPr>
              <a:t>¡Adios. Hasta luego!</a:t>
            </a:r>
          </a:p>
        </p:txBody>
      </p:sp>
    </p:spTree>
    <p:extLst>
      <p:ext uri="{BB962C8B-B14F-4D97-AF65-F5344CB8AC3E}">
        <p14:creationId xmlns:p14="http://schemas.microsoft.com/office/powerpoint/2010/main" val="1976383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567606" cy="6854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86029" y="472567"/>
            <a:ext cx="170597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Argentina</a:t>
            </a:r>
          </a:p>
          <a:p>
            <a:r>
              <a:rPr lang="en-GB" dirty="0">
                <a:latin typeface="Century Gothic" panose="020B0502020202020204" pitchFamily="34" charset="0"/>
              </a:rPr>
              <a:t>Bolivia</a:t>
            </a:r>
          </a:p>
          <a:p>
            <a:r>
              <a:rPr lang="en-GB" dirty="0">
                <a:latin typeface="Century Gothic" panose="020B0502020202020204" pitchFamily="34" charset="0"/>
              </a:rPr>
              <a:t>Chile</a:t>
            </a:r>
          </a:p>
          <a:p>
            <a:r>
              <a:rPr lang="en-GB" dirty="0">
                <a:latin typeface="Century Gothic" panose="020B0502020202020204" pitchFamily="34" charset="0"/>
              </a:rPr>
              <a:t>Colombia</a:t>
            </a:r>
          </a:p>
          <a:p>
            <a:r>
              <a:rPr lang="en-GB" dirty="0">
                <a:latin typeface="Century Gothic" panose="020B0502020202020204" pitchFamily="34" charset="0"/>
              </a:rPr>
              <a:t>Costa Rica</a:t>
            </a:r>
          </a:p>
          <a:p>
            <a:r>
              <a:rPr lang="en-GB" dirty="0">
                <a:latin typeface="Century Gothic" panose="020B0502020202020204" pitchFamily="34" charset="0"/>
              </a:rPr>
              <a:t>Cuba</a:t>
            </a:r>
          </a:p>
          <a:p>
            <a:r>
              <a:rPr lang="en-GB" dirty="0">
                <a:latin typeface="Century Gothic" panose="020B0502020202020204" pitchFamily="34" charset="0"/>
              </a:rPr>
              <a:t>Dominican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Republic</a:t>
            </a:r>
          </a:p>
          <a:p>
            <a:r>
              <a:rPr lang="en-GB" dirty="0">
                <a:latin typeface="Century Gothic" panose="020B0502020202020204" pitchFamily="34" charset="0"/>
              </a:rPr>
              <a:t>Ecuador</a:t>
            </a:r>
          </a:p>
          <a:p>
            <a:r>
              <a:rPr lang="en-GB" dirty="0">
                <a:latin typeface="Century Gothic" panose="020B0502020202020204" pitchFamily="34" charset="0"/>
              </a:rPr>
              <a:t>Equatorial 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 Guinea</a:t>
            </a:r>
          </a:p>
          <a:p>
            <a:r>
              <a:rPr lang="en-GB" dirty="0">
                <a:latin typeface="Century Gothic" panose="020B0502020202020204" pitchFamily="34" charset="0"/>
              </a:rPr>
              <a:t>Guatemala</a:t>
            </a:r>
          </a:p>
          <a:p>
            <a:r>
              <a:rPr lang="en-GB" dirty="0">
                <a:latin typeface="Century Gothic" panose="020B0502020202020204" pitchFamily="34" charset="0"/>
              </a:rPr>
              <a:t>Honduras</a:t>
            </a:r>
          </a:p>
          <a:p>
            <a:r>
              <a:rPr lang="en-GB" dirty="0">
                <a:latin typeface="Century Gothic" panose="020B0502020202020204" pitchFamily="34" charset="0"/>
              </a:rPr>
              <a:t>Mexico</a:t>
            </a:r>
          </a:p>
          <a:p>
            <a:r>
              <a:rPr lang="en-GB" dirty="0">
                <a:latin typeface="Century Gothic" panose="020B0502020202020204" pitchFamily="34" charset="0"/>
              </a:rPr>
              <a:t>Nicaragua</a:t>
            </a:r>
          </a:p>
          <a:p>
            <a:r>
              <a:rPr lang="en-GB" dirty="0">
                <a:latin typeface="Century Gothic" panose="020B0502020202020204" pitchFamily="34" charset="0"/>
              </a:rPr>
              <a:t>Panama</a:t>
            </a:r>
          </a:p>
          <a:p>
            <a:r>
              <a:rPr lang="en-GB" dirty="0">
                <a:latin typeface="Century Gothic" panose="020B0502020202020204" pitchFamily="34" charset="0"/>
              </a:rPr>
              <a:t>Paraguay</a:t>
            </a:r>
          </a:p>
          <a:p>
            <a:r>
              <a:rPr lang="en-GB" dirty="0">
                <a:latin typeface="Century Gothic" panose="020B0502020202020204" pitchFamily="34" charset="0"/>
              </a:rPr>
              <a:t>Peru</a:t>
            </a:r>
          </a:p>
          <a:p>
            <a:r>
              <a:rPr lang="en-GB" dirty="0">
                <a:latin typeface="Century Gothic" panose="020B0502020202020204" pitchFamily="34" charset="0"/>
              </a:rPr>
              <a:t>Spain</a:t>
            </a:r>
          </a:p>
          <a:p>
            <a:r>
              <a:rPr lang="en-GB" dirty="0">
                <a:latin typeface="Century Gothic" panose="020B0502020202020204" pitchFamily="34" charset="0"/>
              </a:rPr>
              <a:t>Uruguay</a:t>
            </a:r>
          </a:p>
          <a:p>
            <a:r>
              <a:rPr lang="en-GB" dirty="0">
                <a:latin typeface="Century Gothic" panose="020B0502020202020204" pitchFamily="34" charset="0"/>
              </a:rPr>
              <a:t>Venezuela</a:t>
            </a:r>
          </a:p>
        </p:txBody>
      </p:sp>
      <p:sp>
        <p:nvSpPr>
          <p:cNvPr id="3" name="Freeform 2"/>
          <p:cNvSpPr/>
          <p:nvPr/>
        </p:nvSpPr>
        <p:spPr>
          <a:xfrm>
            <a:off x="1506071" y="2538805"/>
            <a:ext cx="1914861" cy="3378126"/>
          </a:xfrm>
          <a:custGeom>
            <a:avLst/>
            <a:gdLst>
              <a:gd name="connsiteX0" fmla="*/ 494852 w 1914861"/>
              <a:gd name="connsiteY0" fmla="*/ 247651 h 3378126"/>
              <a:gd name="connsiteX1" fmla="*/ 441063 w 1914861"/>
              <a:gd name="connsiteY1" fmla="*/ 204620 h 3378126"/>
              <a:gd name="connsiteX2" fmla="*/ 376517 w 1914861"/>
              <a:gd name="connsiteY2" fmla="*/ 161590 h 3378126"/>
              <a:gd name="connsiteX3" fmla="*/ 322729 w 1914861"/>
              <a:gd name="connsiteY3" fmla="*/ 129317 h 3378126"/>
              <a:gd name="connsiteX4" fmla="*/ 268941 w 1914861"/>
              <a:gd name="connsiteY4" fmla="*/ 86286 h 3378126"/>
              <a:gd name="connsiteX5" fmla="*/ 204395 w 1914861"/>
              <a:gd name="connsiteY5" fmla="*/ 32498 h 3378126"/>
              <a:gd name="connsiteX6" fmla="*/ 139849 w 1914861"/>
              <a:gd name="connsiteY6" fmla="*/ 225 h 3378126"/>
              <a:gd name="connsiteX7" fmla="*/ 10757 w 1914861"/>
              <a:gd name="connsiteY7" fmla="*/ 32498 h 3378126"/>
              <a:gd name="connsiteX8" fmla="*/ 0 w 1914861"/>
              <a:gd name="connsiteY8" fmla="*/ 75528 h 3378126"/>
              <a:gd name="connsiteX9" fmla="*/ 10757 w 1914861"/>
              <a:gd name="connsiteY9" fmla="*/ 215378 h 3378126"/>
              <a:gd name="connsiteX10" fmla="*/ 21515 w 1914861"/>
              <a:gd name="connsiteY10" fmla="*/ 258408 h 3378126"/>
              <a:gd name="connsiteX11" fmla="*/ 43030 w 1914861"/>
              <a:gd name="connsiteY11" fmla="*/ 365985 h 3378126"/>
              <a:gd name="connsiteX12" fmla="*/ 64546 w 1914861"/>
              <a:gd name="connsiteY12" fmla="*/ 441288 h 3378126"/>
              <a:gd name="connsiteX13" fmla="*/ 86061 w 1914861"/>
              <a:gd name="connsiteY13" fmla="*/ 462804 h 3378126"/>
              <a:gd name="connsiteX14" fmla="*/ 107576 w 1914861"/>
              <a:gd name="connsiteY14" fmla="*/ 495077 h 3378126"/>
              <a:gd name="connsiteX15" fmla="*/ 139849 w 1914861"/>
              <a:gd name="connsiteY15" fmla="*/ 505834 h 3378126"/>
              <a:gd name="connsiteX16" fmla="*/ 193637 w 1914861"/>
              <a:gd name="connsiteY16" fmla="*/ 548865 h 3378126"/>
              <a:gd name="connsiteX17" fmla="*/ 247426 w 1914861"/>
              <a:gd name="connsiteY17" fmla="*/ 591895 h 3378126"/>
              <a:gd name="connsiteX18" fmla="*/ 258183 w 1914861"/>
              <a:gd name="connsiteY18" fmla="*/ 624168 h 3378126"/>
              <a:gd name="connsiteX19" fmla="*/ 290456 w 1914861"/>
              <a:gd name="connsiteY19" fmla="*/ 645684 h 3378126"/>
              <a:gd name="connsiteX20" fmla="*/ 311972 w 1914861"/>
              <a:gd name="connsiteY20" fmla="*/ 667199 h 3378126"/>
              <a:gd name="connsiteX21" fmla="*/ 355002 w 1914861"/>
              <a:gd name="connsiteY21" fmla="*/ 731745 h 3378126"/>
              <a:gd name="connsiteX22" fmla="*/ 408790 w 1914861"/>
              <a:gd name="connsiteY22" fmla="*/ 796291 h 3378126"/>
              <a:gd name="connsiteX23" fmla="*/ 430306 w 1914861"/>
              <a:gd name="connsiteY23" fmla="*/ 817806 h 3378126"/>
              <a:gd name="connsiteX24" fmla="*/ 451821 w 1914861"/>
              <a:gd name="connsiteY24" fmla="*/ 850079 h 3378126"/>
              <a:gd name="connsiteX25" fmla="*/ 484094 w 1914861"/>
              <a:gd name="connsiteY25" fmla="*/ 871594 h 3378126"/>
              <a:gd name="connsiteX26" fmla="*/ 505609 w 1914861"/>
              <a:gd name="connsiteY26" fmla="*/ 893110 h 3378126"/>
              <a:gd name="connsiteX27" fmla="*/ 570155 w 1914861"/>
              <a:gd name="connsiteY27" fmla="*/ 936140 h 3378126"/>
              <a:gd name="connsiteX28" fmla="*/ 634701 w 1914861"/>
              <a:gd name="connsiteY28" fmla="*/ 989928 h 3378126"/>
              <a:gd name="connsiteX29" fmla="*/ 688489 w 1914861"/>
              <a:gd name="connsiteY29" fmla="*/ 1032959 h 3378126"/>
              <a:gd name="connsiteX30" fmla="*/ 742277 w 1914861"/>
              <a:gd name="connsiteY30" fmla="*/ 1097505 h 3378126"/>
              <a:gd name="connsiteX31" fmla="*/ 763793 w 1914861"/>
              <a:gd name="connsiteY31" fmla="*/ 1129778 h 3378126"/>
              <a:gd name="connsiteX32" fmla="*/ 796066 w 1914861"/>
              <a:gd name="connsiteY32" fmla="*/ 1162051 h 3378126"/>
              <a:gd name="connsiteX33" fmla="*/ 839096 w 1914861"/>
              <a:gd name="connsiteY33" fmla="*/ 1226597 h 3378126"/>
              <a:gd name="connsiteX34" fmla="*/ 882127 w 1914861"/>
              <a:gd name="connsiteY34" fmla="*/ 1291143 h 3378126"/>
              <a:gd name="connsiteX35" fmla="*/ 903642 w 1914861"/>
              <a:gd name="connsiteY35" fmla="*/ 1323415 h 3378126"/>
              <a:gd name="connsiteX36" fmla="*/ 925157 w 1914861"/>
              <a:gd name="connsiteY36" fmla="*/ 1344931 h 3378126"/>
              <a:gd name="connsiteX37" fmla="*/ 946673 w 1914861"/>
              <a:gd name="connsiteY37" fmla="*/ 1409477 h 3378126"/>
              <a:gd name="connsiteX38" fmla="*/ 957430 w 1914861"/>
              <a:gd name="connsiteY38" fmla="*/ 1441750 h 3378126"/>
              <a:gd name="connsiteX39" fmla="*/ 968188 w 1914861"/>
              <a:gd name="connsiteY39" fmla="*/ 1484780 h 3378126"/>
              <a:gd name="connsiteX40" fmla="*/ 978946 w 1914861"/>
              <a:gd name="connsiteY40" fmla="*/ 1678418 h 3378126"/>
              <a:gd name="connsiteX41" fmla="*/ 989703 w 1914861"/>
              <a:gd name="connsiteY41" fmla="*/ 1721448 h 3378126"/>
              <a:gd name="connsiteX42" fmla="*/ 1021976 w 1914861"/>
              <a:gd name="connsiteY42" fmla="*/ 1872055 h 3378126"/>
              <a:gd name="connsiteX43" fmla="*/ 1043492 w 1914861"/>
              <a:gd name="connsiteY43" fmla="*/ 1936601 h 3378126"/>
              <a:gd name="connsiteX44" fmla="*/ 1054249 w 1914861"/>
              <a:gd name="connsiteY44" fmla="*/ 1968874 h 3378126"/>
              <a:gd name="connsiteX45" fmla="*/ 1075765 w 1914861"/>
              <a:gd name="connsiteY45" fmla="*/ 2001147 h 3378126"/>
              <a:gd name="connsiteX46" fmla="*/ 1097280 w 1914861"/>
              <a:gd name="connsiteY46" fmla="*/ 2076451 h 3378126"/>
              <a:gd name="connsiteX47" fmla="*/ 1118795 w 1914861"/>
              <a:gd name="connsiteY47" fmla="*/ 2119481 h 3378126"/>
              <a:gd name="connsiteX48" fmla="*/ 1129553 w 1914861"/>
              <a:gd name="connsiteY48" fmla="*/ 2162512 h 3378126"/>
              <a:gd name="connsiteX49" fmla="*/ 1140310 w 1914861"/>
              <a:gd name="connsiteY49" fmla="*/ 2194785 h 3378126"/>
              <a:gd name="connsiteX50" fmla="*/ 1151068 w 1914861"/>
              <a:gd name="connsiteY50" fmla="*/ 2237815 h 3378126"/>
              <a:gd name="connsiteX51" fmla="*/ 1172583 w 1914861"/>
              <a:gd name="connsiteY51" fmla="*/ 2302361 h 3378126"/>
              <a:gd name="connsiteX52" fmla="*/ 1194099 w 1914861"/>
              <a:gd name="connsiteY52" fmla="*/ 2366907 h 3378126"/>
              <a:gd name="connsiteX53" fmla="*/ 1204856 w 1914861"/>
              <a:gd name="connsiteY53" fmla="*/ 2399180 h 3378126"/>
              <a:gd name="connsiteX54" fmla="*/ 1215614 w 1914861"/>
              <a:gd name="connsiteY54" fmla="*/ 2431453 h 3378126"/>
              <a:gd name="connsiteX55" fmla="*/ 1237129 w 1914861"/>
              <a:gd name="connsiteY55" fmla="*/ 2528272 h 3378126"/>
              <a:gd name="connsiteX56" fmla="*/ 1258645 w 1914861"/>
              <a:gd name="connsiteY56" fmla="*/ 2625091 h 3378126"/>
              <a:gd name="connsiteX57" fmla="*/ 1269402 w 1914861"/>
              <a:gd name="connsiteY57" fmla="*/ 2711152 h 3378126"/>
              <a:gd name="connsiteX58" fmla="*/ 1290917 w 1914861"/>
              <a:gd name="connsiteY58" fmla="*/ 2775698 h 3378126"/>
              <a:gd name="connsiteX59" fmla="*/ 1301675 w 1914861"/>
              <a:gd name="connsiteY59" fmla="*/ 2829486 h 3378126"/>
              <a:gd name="connsiteX60" fmla="*/ 1323190 w 1914861"/>
              <a:gd name="connsiteY60" fmla="*/ 2937063 h 3378126"/>
              <a:gd name="connsiteX61" fmla="*/ 1344706 w 1914861"/>
              <a:gd name="connsiteY61" fmla="*/ 3001608 h 3378126"/>
              <a:gd name="connsiteX62" fmla="*/ 1355463 w 1914861"/>
              <a:gd name="connsiteY62" fmla="*/ 3033881 h 3378126"/>
              <a:gd name="connsiteX63" fmla="*/ 1366221 w 1914861"/>
              <a:gd name="connsiteY63" fmla="*/ 3066154 h 3378126"/>
              <a:gd name="connsiteX64" fmla="*/ 1387736 w 1914861"/>
              <a:gd name="connsiteY64" fmla="*/ 3087670 h 3378126"/>
              <a:gd name="connsiteX65" fmla="*/ 1430767 w 1914861"/>
              <a:gd name="connsiteY65" fmla="*/ 3173731 h 3378126"/>
              <a:gd name="connsiteX66" fmla="*/ 1473797 w 1914861"/>
              <a:gd name="connsiteY66" fmla="*/ 3238277 h 3378126"/>
              <a:gd name="connsiteX67" fmla="*/ 1516828 w 1914861"/>
              <a:gd name="connsiteY67" fmla="*/ 3281307 h 3378126"/>
              <a:gd name="connsiteX68" fmla="*/ 1570616 w 1914861"/>
              <a:gd name="connsiteY68" fmla="*/ 3324338 h 3378126"/>
              <a:gd name="connsiteX69" fmla="*/ 1592132 w 1914861"/>
              <a:gd name="connsiteY69" fmla="*/ 3345853 h 3378126"/>
              <a:gd name="connsiteX70" fmla="*/ 1699708 w 1914861"/>
              <a:gd name="connsiteY70" fmla="*/ 3378126 h 3378126"/>
              <a:gd name="connsiteX71" fmla="*/ 1742739 w 1914861"/>
              <a:gd name="connsiteY71" fmla="*/ 3367368 h 3378126"/>
              <a:gd name="connsiteX72" fmla="*/ 1818042 w 1914861"/>
              <a:gd name="connsiteY72" fmla="*/ 3270550 h 3378126"/>
              <a:gd name="connsiteX73" fmla="*/ 1839557 w 1914861"/>
              <a:gd name="connsiteY73" fmla="*/ 3206004 h 3378126"/>
              <a:gd name="connsiteX74" fmla="*/ 1850315 w 1914861"/>
              <a:gd name="connsiteY74" fmla="*/ 3109185 h 3378126"/>
              <a:gd name="connsiteX75" fmla="*/ 1861073 w 1914861"/>
              <a:gd name="connsiteY75" fmla="*/ 3066154 h 3378126"/>
              <a:gd name="connsiteX76" fmla="*/ 1871830 w 1914861"/>
              <a:gd name="connsiteY76" fmla="*/ 2883274 h 3378126"/>
              <a:gd name="connsiteX77" fmla="*/ 1882588 w 1914861"/>
              <a:gd name="connsiteY77" fmla="*/ 2775698 h 3378126"/>
              <a:gd name="connsiteX78" fmla="*/ 1893346 w 1914861"/>
              <a:gd name="connsiteY78" fmla="*/ 2657364 h 3378126"/>
              <a:gd name="connsiteX79" fmla="*/ 1904103 w 1914861"/>
              <a:gd name="connsiteY79" fmla="*/ 2603575 h 3378126"/>
              <a:gd name="connsiteX80" fmla="*/ 1914861 w 1914861"/>
              <a:gd name="connsiteY80" fmla="*/ 2495999 h 3378126"/>
              <a:gd name="connsiteX81" fmla="*/ 1893346 w 1914861"/>
              <a:gd name="connsiteY81" fmla="*/ 2248573 h 3378126"/>
              <a:gd name="connsiteX82" fmla="*/ 1871830 w 1914861"/>
              <a:gd name="connsiteY82" fmla="*/ 2184027 h 3378126"/>
              <a:gd name="connsiteX83" fmla="*/ 1850315 w 1914861"/>
              <a:gd name="connsiteY83" fmla="*/ 2151754 h 3378126"/>
              <a:gd name="connsiteX84" fmla="*/ 1828800 w 1914861"/>
              <a:gd name="connsiteY84" fmla="*/ 2087208 h 3378126"/>
              <a:gd name="connsiteX85" fmla="*/ 1818042 w 1914861"/>
              <a:gd name="connsiteY85" fmla="*/ 2054935 h 3378126"/>
              <a:gd name="connsiteX86" fmla="*/ 1796527 w 1914861"/>
              <a:gd name="connsiteY86" fmla="*/ 2022663 h 3378126"/>
              <a:gd name="connsiteX87" fmla="*/ 1742739 w 1914861"/>
              <a:gd name="connsiteY87" fmla="*/ 1915086 h 3378126"/>
              <a:gd name="connsiteX88" fmla="*/ 1721223 w 1914861"/>
              <a:gd name="connsiteY88" fmla="*/ 1882813 h 3378126"/>
              <a:gd name="connsiteX89" fmla="*/ 1699708 w 1914861"/>
              <a:gd name="connsiteY89" fmla="*/ 1850540 h 3378126"/>
              <a:gd name="connsiteX90" fmla="*/ 1667435 w 1914861"/>
              <a:gd name="connsiteY90" fmla="*/ 1829025 h 3378126"/>
              <a:gd name="connsiteX91" fmla="*/ 1635162 w 1914861"/>
              <a:gd name="connsiteY91" fmla="*/ 1764479 h 3378126"/>
              <a:gd name="connsiteX92" fmla="*/ 1613647 w 1914861"/>
              <a:gd name="connsiteY92" fmla="*/ 1732206 h 3378126"/>
              <a:gd name="connsiteX93" fmla="*/ 1592132 w 1914861"/>
              <a:gd name="connsiteY93" fmla="*/ 1689175 h 3378126"/>
              <a:gd name="connsiteX94" fmla="*/ 1538343 w 1914861"/>
              <a:gd name="connsiteY94" fmla="*/ 1646145 h 3378126"/>
              <a:gd name="connsiteX95" fmla="*/ 1506070 w 1914861"/>
              <a:gd name="connsiteY95" fmla="*/ 1635387 h 3378126"/>
              <a:gd name="connsiteX96" fmla="*/ 1473797 w 1914861"/>
              <a:gd name="connsiteY96" fmla="*/ 1613872 h 3378126"/>
              <a:gd name="connsiteX97" fmla="*/ 1441525 w 1914861"/>
              <a:gd name="connsiteY97" fmla="*/ 1603114 h 3378126"/>
              <a:gd name="connsiteX98" fmla="*/ 1409252 w 1914861"/>
              <a:gd name="connsiteY98" fmla="*/ 1581599 h 3378126"/>
              <a:gd name="connsiteX99" fmla="*/ 1215614 w 1914861"/>
              <a:gd name="connsiteY99" fmla="*/ 1560084 h 3378126"/>
              <a:gd name="connsiteX100" fmla="*/ 1194099 w 1914861"/>
              <a:gd name="connsiteY100" fmla="*/ 1527811 h 3378126"/>
              <a:gd name="connsiteX101" fmla="*/ 1172583 w 1914861"/>
              <a:gd name="connsiteY101" fmla="*/ 1506295 h 3378126"/>
              <a:gd name="connsiteX102" fmla="*/ 1151068 w 1914861"/>
              <a:gd name="connsiteY102" fmla="*/ 1441750 h 3378126"/>
              <a:gd name="connsiteX103" fmla="*/ 1140310 w 1914861"/>
              <a:gd name="connsiteY103" fmla="*/ 1409477 h 3378126"/>
              <a:gd name="connsiteX104" fmla="*/ 1172583 w 1914861"/>
              <a:gd name="connsiteY104" fmla="*/ 1280385 h 3378126"/>
              <a:gd name="connsiteX105" fmla="*/ 1194099 w 1914861"/>
              <a:gd name="connsiteY105" fmla="*/ 1258870 h 3378126"/>
              <a:gd name="connsiteX106" fmla="*/ 1204856 w 1914861"/>
              <a:gd name="connsiteY106" fmla="*/ 1226597 h 3378126"/>
              <a:gd name="connsiteX107" fmla="*/ 1258645 w 1914861"/>
              <a:gd name="connsiteY107" fmla="*/ 1194324 h 3378126"/>
              <a:gd name="connsiteX108" fmla="*/ 1312433 w 1914861"/>
              <a:gd name="connsiteY108" fmla="*/ 1151293 h 3378126"/>
              <a:gd name="connsiteX109" fmla="*/ 1344706 w 1914861"/>
              <a:gd name="connsiteY109" fmla="*/ 1140535 h 3378126"/>
              <a:gd name="connsiteX110" fmla="*/ 1463040 w 1914861"/>
              <a:gd name="connsiteY110" fmla="*/ 1151293 h 3378126"/>
              <a:gd name="connsiteX111" fmla="*/ 1516828 w 1914861"/>
              <a:gd name="connsiteY111" fmla="*/ 1162051 h 3378126"/>
              <a:gd name="connsiteX112" fmla="*/ 1731981 w 1914861"/>
              <a:gd name="connsiteY112" fmla="*/ 1151293 h 3378126"/>
              <a:gd name="connsiteX113" fmla="*/ 1828800 w 1914861"/>
              <a:gd name="connsiteY113" fmla="*/ 1129778 h 3378126"/>
              <a:gd name="connsiteX114" fmla="*/ 1850315 w 1914861"/>
              <a:gd name="connsiteY114" fmla="*/ 1097505 h 3378126"/>
              <a:gd name="connsiteX115" fmla="*/ 1828800 w 1914861"/>
              <a:gd name="connsiteY115" fmla="*/ 1000686 h 3378126"/>
              <a:gd name="connsiteX116" fmla="*/ 1807285 w 1914861"/>
              <a:gd name="connsiteY116" fmla="*/ 968413 h 3378126"/>
              <a:gd name="connsiteX117" fmla="*/ 1753496 w 1914861"/>
              <a:gd name="connsiteY117" fmla="*/ 914625 h 3378126"/>
              <a:gd name="connsiteX118" fmla="*/ 1742739 w 1914861"/>
              <a:gd name="connsiteY118" fmla="*/ 882352 h 3378126"/>
              <a:gd name="connsiteX119" fmla="*/ 1699708 w 1914861"/>
              <a:gd name="connsiteY119" fmla="*/ 839321 h 3378126"/>
              <a:gd name="connsiteX120" fmla="*/ 1656677 w 1914861"/>
              <a:gd name="connsiteY120" fmla="*/ 785533 h 3378126"/>
              <a:gd name="connsiteX121" fmla="*/ 1645920 w 1914861"/>
              <a:gd name="connsiteY121" fmla="*/ 753260 h 3378126"/>
              <a:gd name="connsiteX122" fmla="*/ 1613647 w 1914861"/>
              <a:gd name="connsiteY122" fmla="*/ 731745 h 3378126"/>
              <a:gd name="connsiteX123" fmla="*/ 1581374 w 1914861"/>
              <a:gd name="connsiteY123" fmla="*/ 699472 h 3378126"/>
              <a:gd name="connsiteX124" fmla="*/ 1559859 w 1914861"/>
              <a:gd name="connsiteY124" fmla="*/ 667199 h 3378126"/>
              <a:gd name="connsiteX125" fmla="*/ 1527586 w 1914861"/>
              <a:gd name="connsiteY125" fmla="*/ 656441 h 3378126"/>
              <a:gd name="connsiteX126" fmla="*/ 1506070 w 1914861"/>
              <a:gd name="connsiteY126" fmla="*/ 634926 h 3378126"/>
              <a:gd name="connsiteX127" fmla="*/ 1484555 w 1914861"/>
              <a:gd name="connsiteY127" fmla="*/ 602653 h 3378126"/>
              <a:gd name="connsiteX128" fmla="*/ 1420009 w 1914861"/>
              <a:gd name="connsiteY128" fmla="*/ 559623 h 3378126"/>
              <a:gd name="connsiteX129" fmla="*/ 1398494 w 1914861"/>
              <a:gd name="connsiteY129" fmla="*/ 538107 h 3378126"/>
              <a:gd name="connsiteX130" fmla="*/ 1333948 w 1914861"/>
              <a:gd name="connsiteY130" fmla="*/ 495077 h 3378126"/>
              <a:gd name="connsiteX131" fmla="*/ 1269402 w 1914861"/>
              <a:gd name="connsiteY131" fmla="*/ 473561 h 3378126"/>
              <a:gd name="connsiteX132" fmla="*/ 1204856 w 1914861"/>
              <a:gd name="connsiteY132" fmla="*/ 484319 h 3378126"/>
              <a:gd name="connsiteX133" fmla="*/ 1172583 w 1914861"/>
              <a:gd name="connsiteY133" fmla="*/ 495077 h 3378126"/>
              <a:gd name="connsiteX134" fmla="*/ 1161826 w 1914861"/>
              <a:gd name="connsiteY134" fmla="*/ 527350 h 3378126"/>
              <a:gd name="connsiteX135" fmla="*/ 1140310 w 1914861"/>
              <a:gd name="connsiteY135" fmla="*/ 548865 h 3378126"/>
              <a:gd name="connsiteX136" fmla="*/ 1118795 w 1914861"/>
              <a:gd name="connsiteY136" fmla="*/ 613411 h 3378126"/>
              <a:gd name="connsiteX137" fmla="*/ 1097280 w 1914861"/>
              <a:gd name="connsiteY137" fmla="*/ 645684 h 3378126"/>
              <a:gd name="connsiteX138" fmla="*/ 1086522 w 1914861"/>
              <a:gd name="connsiteY138" fmla="*/ 677957 h 3378126"/>
              <a:gd name="connsiteX139" fmla="*/ 1021976 w 1914861"/>
              <a:gd name="connsiteY139" fmla="*/ 720987 h 3378126"/>
              <a:gd name="connsiteX140" fmla="*/ 957430 w 1914861"/>
              <a:gd name="connsiteY140" fmla="*/ 699472 h 3378126"/>
              <a:gd name="connsiteX141" fmla="*/ 914400 w 1914861"/>
              <a:gd name="connsiteY141" fmla="*/ 634926 h 3378126"/>
              <a:gd name="connsiteX142" fmla="*/ 860612 w 1914861"/>
              <a:gd name="connsiteY142" fmla="*/ 538107 h 3378126"/>
              <a:gd name="connsiteX143" fmla="*/ 817581 w 1914861"/>
              <a:gd name="connsiteY143" fmla="*/ 484319 h 3378126"/>
              <a:gd name="connsiteX144" fmla="*/ 785308 w 1914861"/>
              <a:gd name="connsiteY144" fmla="*/ 452046 h 3378126"/>
              <a:gd name="connsiteX145" fmla="*/ 710005 w 1914861"/>
              <a:gd name="connsiteY145" fmla="*/ 365985 h 3378126"/>
              <a:gd name="connsiteX146" fmla="*/ 677732 w 1914861"/>
              <a:gd name="connsiteY146" fmla="*/ 355227 h 3378126"/>
              <a:gd name="connsiteX147" fmla="*/ 591670 w 1914861"/>
              <a:gd name="connsiteY147" fmla="*/ 279924 h 3378126"/>
              <a:gd name="connsiteX148" fmla="*/ 537882 w 1914861"/>
              <a:gd name="connsiteY148" fmla="*/ 236893 h 3378126"/>
              <a:gd name="connsiteX149" fmla="*/ 494852 w 1914861"/>
              <a:gd name="connsiteY149" fmla="*/ 183105 h 3378126"/>
              <a:gd name="connsiteX150" fmla="*/ 451821 w 1914861"/>
              <a:gd name="connsiteY150" fmla="*/ 118559 h 3378126"/>
              <a:gd name="connsiteX151" fmla="*/ 387275 w 1914861"/>
              <a:gd name="connsiteY151" fmla="*/ 129317 h 3378126"/>
              <a:gd name="connsiteX152" fmla="*/ 365760 w 1914861"/>
              <a:gd name="connsiteY152" fmla="*/ 193863 h 3378126"/>
              <a:gd name="connsiteX153" fmla="*/ 387275 w 1914861"/>
              <a:gd name="connsiteY153" fmla="*/ 172347 h 3378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</a:cxnLst>
            <a:rect l="l" t="t" r="r" b="b"/>
            <a:pathLst>
              <a:path w="1914861" h="3378126">
                <a:moveTo>
                  <a:pt x="494852" y="247651"/>
                </a:moveTo>
                <a:cubicBezTo>
                  <a:pt x="476922" y="233307"/>
                  <a:pt x="459633" y="218125"/>
                  <a:pt x="441063" y="204620"/>
                </a:cubicBezTo>
                <a:cubicBezTo>
                  <a:pt x="420151" y="189411"/>
                  <a:pt x="394801" y="179875"/>
                  <a:pt x="376517" y="161590"/>
                </a:cubicBezTo>
                <a:cubicBezTo>
                  <a:pt x="346984" y="132056"/>
                  <a:pt x="364624" y="143281"/>
                  <a:pt x="322729" y="129317"/>
                </a:cubicBezTo>
                <a:cubicBezTo>
                  <a:pt x="260143" y="66728"/>
                  <a:pt x="350354" y="154130"/>
                  <a:pt x="268941" y="86286"/>
                </a:cubicBezTo>
                <a:cubicBezTo>
                  <a:pt x="233252" y="56545"/>
                  <a:pt x="244461" y="52531"/>
                  <a:pt x="204395" y="32498"/>
                </a:cubicBezTo>
                <a:cubicBezTo>
                  <a:pt x="115318" y="-12041"/>
                  <a:pt x="232339" y="61884"/>
                  <a:pt x="139849" y="225"/>
                </a:cubicBezTo>
                <a:cubicBezTo>
                  <a:pt x="110075" y="3203"/>
                  <a:pt x="33019" y="-12025"/>
                  <a:pt x="10757" y="32498"/>
                </a:cubicBezTo>
                <a:cubicBezTo>
                  <a:pt x="4145" y="45722"/>
                  <a:pt x="3586" y="61185"/>
                  <a:pt x="0" y="75528"/>
                </a:cubicBezTo>
                <a:cubicBezTo>
                  <a:pt x="3586" y="122145"/>
                  <a:pt x="5294" y="168944"/>
                  <a:pt x="10757" y="215378"/>
                </a:cubicBezTo>
                <a:cubicBezTo>
                  <a:pt x="12484" y="230062"/>
                  <a:pt x="18870" y="243862"/>
                  <a:pt x="21515" y="258408"/>
                </a:cubicBezTo>
                <a:cubicBezTo>
                  <a:pt x="53642" y="435102"/>
                  <a:pt x="15416" y="269335"/>
                  <a:pt x="43030" y="365985"/>
                </a:cubicBezTo>
                <a:cubicBezTo>
                  <a:pt x="45588" y="374937"/>
                  <a:pt x="57511" y="429564"/>
                  <a:pt x="64546" y="441288"/>
                </a:cubicBezTo>
                <a:cubicBezTo>
                  <a:pt x="69764" y="449985"/>
                  <a:pt x="79725" y="454884"/>
                  <a:pt x="86061" y="462804"/>
                </a:cubicBezTo>
                <a:cubicBezTo>
                  <a:pt x="94138" y="472900"/>
                  <a:pt x="97480" y="487000"/>
                  <a:pt x="107576" y="495077"/>
                </a:cubicBezTo>
                <a:cubicBezTo>
                  <a:pt x="116431" y="502161"/>
                  <a:pt x="129091" y="502248"/>
                  <a:pt x="139849" y="505834"/>
                </a:cubicBezTo>
                <a:cubicBezTo>
                  <a:pt x="191796" y="557781"/>
                  <a:pt x="125790" y="494588"/>
                  <a:pt x="193637" y="548865"/>
                </a:cubicBezTo>
                <a:cubicBezTo>
                  <a:pt x="270273" y="610173"/>
                  <a:pt x="148104" y="525682"/>
                  <a:pt x="247426" y="591895"/>
                </a:cubicBezTo>
                <a:cubicBezTo>
                  <a:pt x="251012" y="602653"/>
                  <a:pt x="251099" y="615313"/>
                  <a:pt x="258183" y="624168"/>
                </a:cubicBezTo>
                <a:cubicBezTo>
                  <a:pt x="266260" y="634264"/>
                  <a:pt x="280360" y="637607"/>
                  <a:pt x="290456" y="645684"/>
                </a:cubicBezTo>
                <a:cubicBezTo>
                  <a:pt x="298376" y="652020"/>
                  <a:pt x="305886" y="659085"/>
                  <a:pt x="311972" y="667199"/>
                </a:cubicBezTo>
                <a:cubicBezTo>
                  <a:pt x="327487" y="687885"/>
                  <a:pt x="336718" y="713461"/>
                  <a:pt x="355002" y="731745"/>
                </a:cubicBezTo>
                <a:cubicBezTo>
                  <a:pt x="431672" y="808415"/>
                  <a:pt x="348875" y="721399"/>
                  <a:pt x="408790" y="796291"/>
                </a:cubicBezTo>
                <a:cubicBezTo>
                  <a:pt x="415126" y="804211"/>
                  <a:pt x="423970" y="809886"/>
                  <a:pt x="430306" y="817806"/>
                </a:cubicBezTo>
                <a:cubicBezTo>
                  <a:pt x="438383" y="827902"/>
                  <a:pt x="442679" y="840937"/>
                  <a:pt x="451821" y="850079"/>
                </a:cubicBezTo>
                <a:cubicBezTo>
                  <a:pt x="460963" y="859221"/>
                  <a:pt x="473998" y="863517"/>
                  <a:pt x="484094" y="871594"/>
                </a:cubicBezTo>
                <a:cubicBezTo>
                  <a:pt x="492014" y="877930"/>
                  <a:pt x="497495" y="887024"/>
                  <a:pt x="505609" y="893110"/>
                </a:cubicBezTo>
                <a:cubicBezTo>
                  <a:pt x="526295" y="908625"/>
                  <a:pt x="551871" y="917856"/>
                  <a:pt x="570155" y="936140"/>
                </a:cubicBezTo>
                <a:cubicBezTo>
                  <a:pt x="646825" y="1012810"/>
                  <a:pt x="559809" y="930013"/>
                  <a:pt x="634701" y="989928"/>
                </a:cubicBezTo>
                <a:cubicBezTo>
                  <a:pt x="711344" y="1051243"/>
                  <a:pt x="589156" y="966738"/>
                  <a:pt x="688489" y="1032959"/>
                </a:cubicBezTo>
                <a:cubicBezTo>
                  <a:pt x="741910" y="1113087"/>
                  <a:pt x="673252" y="1014674"/>
                  <a:pt x="742277" y="1097505"/>
                </a:cubicBezTo>
                <a:cubicBezTo>
                  <a:pt x="750554" y="1107438"/>
                  <a:pt x="755516" y="1119846"/>
                  <a:pt x="763793" y="1129778"/>
                </a:cubicBezTo>
                <a:cubicBezTo>
                  <a:pt x="773533" y="1141465"/>
                  <a:pt x="786726" y="1150042"/>
                  <a:pt x="796066" y="1162051"/>
                </a:cubicBezTo>
                <a:cubicBezTo>
                  <a:pt x="811941" y="1182462"/>
                  <a:pt x="824753" y="1205082"/>
                  <a:pt x="839096" y="1226597"/>
                </a:cubicBezTo>
                <a:lnTo>
                  <a:pt x="882127" y="1291143"/>
                </a:lnTo>
                <a:cubicBezTo>
                  <a:pt x="889299" y="1301900"/>
                  <a:pt x="894500" y="1314273"/>
                  <a:pt x="903642" y="1323415"/>
                </a:cubicBezTo>
                <a:lnTo>
                  <a:pt x="925157" y="1344931"/>
                </a:lnTo>
                <a:lnTo>
                  <a:pt x="946673" y="1409477"/>
                </a:lnTo>
                <a:cubicBezTo>
                  <a:pt x="950259" y="1420235"/>
                  <a:pt x="954680" y="1430749"/>
                  <a:pt x="957430" y="1441750"/>
                </a:cubicBezTo>
                <a:lnTo>
                  <a:pt x="968188" y="1484780"/>
                </a:lnTo>
                <a:cubicBezTo>
                  <a:pt x="971774" y="1549326"/>
                  <a:pt x="973093" y="1614038"/>
                  <a:pt x="978946" y="1678418"/>
                </a:cubicBezTo>
                <a:cubicBezTo>
                  <a:pt x="980285" y="1693142"/>
                  <a:pt x="986804" y="1706950"/>
                  <a:pt x="989703" y="1721448"/>
                </a:cubicBezTo>
                <a:cubicBezTo>
                  <a:pt x="1003243" y="1789147"/>
                  <a:pt x="997990" y="1800100"/>
                  <a:pt x="1021976" y="1872055"/>
                </a:cubicBezTo>
                <a:lnTo>
                  <a:pt x="1043492" y="1936601"/>
                </a:lnTo>
                <a:cubicBezTo>
                  <a:pt x="1047078" y="1947359"/>
                  <a:pt x="1047959" y="1959439"/>
                  <a:pt x="1054249" y="1968874"/>
                </a:cubicBezTo>
                <a:lnTo>
                  <a:pt x="1075765" y="2001147"/>
                </a:lnTo>
                <a:cubicBezTo>
                  <a:pt x="1081225" y="2022989"/>
                  <a:pt x="1088018" y="2054840"/>
                  <a:pt x="1097280" y="2076451"/>
                </a:cubicBezTo>
                <a:cubicBezTo>
                  <a:pt x="1103597" y="2091191"/>
                  <a:pt x="1113164" y="2104466"/>
                  <a:pt x="1118795" y="2119481"/>
                </a:cubicBezTo>
                <a:cubicBezTo>
                  <a:pt x="1123986" y="2133325"/>
                  <a:pt x="1125491" y="2148296"/>
                  <a:pt x="1129553" y="2162512"/>
                </a:cubicBezTo>
                <a:cubicBezTo>
                  <a:pt x="1132668" y="2173415"/>
                  <a:pt x="1137195" y="2183882"/>
                  <a:pt x="1140310" y="2194785"/>
                </a:cubicBezTo>
                <a:cubicBezTo>
                  <a:pt x="1144372" y="2209001"/>
                  <a:pt x="1146820" y="2223654"/>
                  <a:pt x="1151068" y="2237815"/>
                </a:cubicBezTo>
                <a:cubicBezTo>
                  <a:pt x="1157585" y="2259538"/>
                  <a:pt x="1165411" y="2280846"/>
                  <a:pt x="1172583" y="2302361"/>
                </a:cubicBezTo>
                <a:lnTo>
                  <a:pt x="1194099" y="2366907"/>
                </a:lnTo>
                <a:lnTo>
                  <a:pt x="1204856" y="2399180"/>
                </a:lnTo>
                <a:cubicBezTo>
                  <a:pt x="1208442" y="2409938"/>
                  <a:pt x="1212864" y="2420452"/>
                  <a:pt x="1215614" y="2431453"/>
                </a:cubicBezTo>
                <a:cubicBezTo>
                  <a:pt x="1227128" y="2477507"/>
                  <a:pt x="1228022" y="2478185"/>
                  <a:pt x="1237129" y="2528272"/>
                </a:cubicBezTo>
                <a:cubicBezTo>
                  <a:pt x="1252274" y="2611572"/>
                  <a:pt x="1239678" y="2568190"/>
                  <a:pt x="1258645" y="2625091"/>
                </a:cubicBezTo>
                <a:cubicBezTo>
                  <a:pt x="1262231" y="2653778"/>
                  <a:pt x="1263345" y="2682883"/>
                  <a:pt x="1269402" y="2711152"/>
                </a:cubicBezTo>
                <a:cubicBezTo>
                  <a:pt x="1274154" y="2733328"/>
                  <a:pt x="1286469" y="2753459"/>
                  <a:pt x="1290917" y="2775698"/>
                </a:cubicBezTo>
                <a:cubicBezTo>
                  <a:pt x="1294503" y="2793627"/>
                  <a:pt x="1298404" y="2811497"/>
                  <a:pt x="1301675" y="2829486"/>
                </a:cubicBezTo>
                <a:cubicBezTo>
                  <a:pt x="1310619" y="2878679"/>
                  <a:pt x="1310020" y="2893163"/>
                  <a:pt x="1323190" y="2937063"/>
                </a:cubicBezTo>
                <a:cubicBezTo>
                  <a:pt x="1329707" y="2958785"/>
                  <a:pt x="1337534" y="2980093"/>
                  <a:pt x="1344706" y="3001608"/>
                </a:cubicBezTo>
                <a:lnTo>
                  <a:pt x="1355463" y="3033881"/>
                </a:lnTo>
                <a:cubicBezTo>
                  <a:pt x="1359049" y="3044639"/>
                  <a:pt x="1358203" y="3058135"/>
                  <a:pt x="1366221" y="3066154"/>
                </a:cubicBezTo>
                <a:lnTo>
                  <a:pt x="1387736" y="3087670"/>
                </a:lnTo>
                <a:cubicBezTo>
                  <a:pt x="1412459" y="3161837"/>
                  <a:pt x="1393216" y="3136178"/>
                  <a:pt x="1430767" y="3173731"/>
                </a:cubicBezTo>
                <a:cubicBezTo>
                  <a:pt x="1456347" y="3250469"/>
                  <a:pt x="1420076" y="3157694"/>
                  <a:pt x="1473797" y="3238277"/>
                </a:cubicBezTo>
                <a:cubicBezTo>
                  <a:pt x="1506581" y="3287454"/>
                  <a:pt x="1455357" y="3260818"/>
                  <a:pt x="1516828" y="3281307"/>
                </a:cubicBezTo>
                <a:cubicBezTo>
                  <a:pt x="1559678" y="3345583"/>
                  <a:pt x="1512882" y="3289698"/>
                  <a:pt x="1570616" y="3324338"/>
                </a:cubicBezTo>
                <a:cubicBezTo>
                  <a:pt x="1579313" y="3329556"/>
                  <a:pt x="1583060" y="3341317"/>
                  <a:pt x="1592132" y="3345853"/>
                </a:cubicBezTo>
                <a:cubicBezTo>
                  <a:pt x="1618322" y="3358948"/>
                  <a:pt x="1668825" y="3370405"/>
                  <a:pt x="1699708" y="3378126"/>
                </a:cubicBezTo>
                <a:cubicBezTo>
                  <a:pt x="1714052" y="3374540"/>
                  <a:pt x="1729902" y="3374703"/>
                  <a:pt x="1742739" y="3367368"/>
                </a:cubicBezTo>
                <a:cubicBezTo>
                  <a:pt x="1765671" y="3354264"/>
                  <a:pt x="1813527" y="3284096"/>
                  <a:pt x="1818042" y="3270550"/>
                </a:cubicBezTo>
                <a:lnTo>
                  <a:pt x="1839557" y="3206004"/>
                </a:lnTo>
                <a:cubicBezTo>
                  <a:pt x="1843143" y="3173731"/>
                  <a:pt x="1845377" y="3141279"/>
                  <a:pt x="1850315" y="3109185"/>
                </a:cubicBezTo>
                <a:cubicBezTo>
                  <a:pt x="1852563" y="3094572"/>
                  <a:pt x="1859671" y="3080873"/>
                  <a:pt x="1861073" y="3066154"/>
                </a:cubicBezTo>
                <a:cubicBezTo>
                  <a:pt x="1866862" y="3005364"/>
                  <a:pt x="1867319" y="2944173"/>
                  <a:pt x="1871830" y="2883274"/>
                </a:cubicBezTo>
                <a:cubicBezTo>
                  <a:pt x="1874492" y="2847335"/>
                  <a:pt x="1879171" y="2811573"/>
                  <a:pt x="1882588" y="2775698"/>
                </a:cubicBezTo>
                <a:cubicBezTo>
                  <a:pt x="1886343" y="2736269"/>
                  <a:pt x="1888433" y="2696665"/>
                  <a:pt x="1893346" y="2657364"/>
                </a:cubicBezTo>
                <a:cubicBezTo>
                  <a:pt x="1895614" y="2639221"/>
                  <a:pt x="1901686" y="2621699"/>
                  <a:pt x="1904103" y="2603575"/>
                </a:cubicBezTo>
                <a:cubicBezTo>
                  <a:pt x="1908866" y="2567854"/>
                  <a:pt x="1911275" y="2531858"/>
                  <a:pt x="1914861" y="2495999"/>
                </a:cubicBezTo>
                <a:cubicBezTo>
                  <a:pt x="1908690" y="2378746"/>
                  <a:pt x="1919487" y="2335709"/>
                  <a:pt x="1893346" y="2248573"/>
                </a:cubicBezTo>
                <a:cubicBezTo>
                  <a:pt x="1886829" y="2226850"/>
                  <a:pt x="1884410" y="2202897"/>
                  <a:pt x="1871830" y="2184027"/>
                </a:cubicBezTo>
                <a:cubicBezTo>
                  <a:pt x="1864658" y="2173269"/>
                  <a:pt x="1855566" y="2163569"/>
                  <a:pt x="1850315" y="2151754"/>
                </a:cubicBezTo>
                <a:cubicBezTo>
                  <a:pt x="1841104" y="2131030"/>
                  <a:pt x="1835972" y="2108723"/>
                  <a:pt x="1828800" y="2087208"/>
                </a:cubicBezTo>
                <a:cubicBezTo>
                  <a:pt x="1825214" y="2076450"/>
                  <a:pt x="1824332" y="2064370"/>
                  <a:pt x="1818042" y="2054935"/>
                </a:cubicBezTo>
                <a:lnTo>
                  <a:pt x="1796527" y="2022663"/>
                </a:lnTo>
                <a:cubicBezTo>
                  <a:pt x="1779498" y="1954547"/>
                  <a:pt x="1793970" y="1991932"/>
                  <a:pt x="1742739" y="1915086"/>
                </a:cubicBezTo>
                <a:lnTo>
                  <a:pt x="1721223" y="1882813"/>
                </a:lnTo>
                <a:cubicBezTo>
                  <a:pt x="1714051" y="1872055"/>
                  <a:pt x="1710466" y="1857712"/>
                  <a:pt x="1699708" y="1850540"/>
                </a:cubicBezTo>
                <a:lnTo>
                  <a:pt x="1667435" y="1829025"/>
                </a:lnTo>
                <a:cubicBezTo>
                  <a:pt x="1605776" y="1736535"/>
                  <a:pt x="1679701" y="1853556"/>
                  <a:pt x="1635162" y="1764479"/>
                </a:cubicBezTo>
                <a:cubicBezTo>
                  <a:pt x="1629380" y="1752915"/>
                  <a:pt x="1620062" y="1743432"/>
                  <a:pt x="1613647" y="1732206"/>
                </a:cubicBezTo>
                <a:cubicBezTo>
                  <a:pt x="1605691" y="1718282"/>
                  <a:pt x="1601028" y="1702518"/>
                  <a:pt x="1592132" y="1689175"/>
                </a:cubicBezTo>
                <a:cubicBezTo>
                  <a:pt x="1582127" y="1674167"/>
                  <a:pt x="1552728" y="1653337"/>
                  <a:pt x="1538343" y="1646145"/>
                </a:cubicBezTo>
                <a:cubicBezTo>
                  <a:pt x="1528201" y="1641074"/>
                  <a:pt x="1516212" y="1640458"/>
                  <a:pt x="1506070" y="1635387"/>
                </a:cubicBezTo>
                <a:cubicBezTo>
                  <a:pt x="1494506" y="1629605"/>
                  <a:pt x="1485361" y="1619654"/>
                  <a:pt x="1473797" y="1613872"/>
                </a:cubicBezTo>
                <a:cubicBezTo>
                  <a:pt x="1463655" y="1608801"/>
                  <a:pt x="1451667" y="1608185"/>
                  <a:pt x="1441525" y="1603114"/>
                </a:cubicBezTo>
                <a:cubicBezTo>
                  <a:pt x="1429961" y="1597332"/>
                  <a:pt x="1421725" y="1585001"/>
                  <a:pt x="1409252" y="1581599"/>
                </a:cubicBezTo>
                <a:cubicBezTo>
                  <a:pt x="1391614" y="1576789"/>
                  <a:pt x="1222091" y="1560732"/>
                  <a:pt x="1215614" y="1560084"/>
                </a:cubicBezTo>
                <a:cubicBezTo>
                  <a:pt x="1208442" y="1549326"/>
                  <a:pt x="1202176" y="1537907"/>
                  <a:pt x="1194099" y="1527811"/>
                </a:cubicBezTo>
                <a:cubicBezTo>
                  <a:pt x="1187763" y="1519891"/>
                  <a:pt x="1177119" y="1515367"/>
                  <a:pt x="1172583" y="1506295"/>
                </a:cubicBezTo>
                <a:cubicBezTo>
                  <a:pt x="1162441" y="1486011"/>
                  <a:pt x="1158240" y="1463265"/>
                  <a:pt x="1151068" y="1441750"/>
                </a:cubicBezTo>
                <a:lnTo>
                  <a:pt x="1140310" y="1409477"/>
                </a:lnTo>
                <a:cubicBezTo>
                  <a:pt x="1143865" y="1388147"/>
                  <a:pt x="1155536" y="1297431"/>
                  <a:pt x="1172583" y="1280385"/>
                </a:cubicBezTo>
                <a:lnTo>
                  <a:pt x="1194099" y="1258870"/>
                </a:lnTo>
                <a:cubicBezTo>
                  <a:pt x="1197685" y="1248112"/>
                  <a:pt x="1199022" y="1236321"/>
                  <a:pt x="1204856" y="1226597"/>
                </a:cubicBezTo>
                <a:cubicBezTo>
                  <a:pt x="1219623" y="1201985"/>
                  <a:pt x="1233259" y="1202785"/>
                  <a:pt x="1258645" y="1194324"/>
                </a:cubicBezTo>
                <a:cubicBezTo>
                  <a:pt x="1278658" y="1174310"/>
                  <a:pt x="1285289" y="1164865"/>
                  <a:pt x="1312433" y="1151293"/>
                </a:cubicBezTo>
                <a:cubicBezTo>
                  <a:pt x="1322575" y="1146222"/>
                  <a:pt x="1333948" y="1144121"/>
                  <a:pt x="1344706" y="1140535"/>
                </a:cubicBezTo>
                <a:cubicBezTo>
                  <a:pt x="1384151" y="1144121"/>
                  <a:pt x="1423739" y="1146380"/>
                  <a:pt x="1463040" y="1151293"/>
                </a:cubicBezTo>
                <a:cubicBezTo>
                  <a:pt x="1481183" y="1153561"/>
                  <a:pt x="1498544" y="1162051"/>
                  <a:pt x="1516828" y="1162051"/>
                </a:cubicBezTo>
                <a:cubicBezTo>
                  <a:pt x="1588635" y="1162051"/>
                  <a:pt x="1660263" y="1154879"/>
                  <a:pt x="1731981" y="1151293"/>
                </a:cubicBezTo>
                <a:cubicBezTo>
                  <a:pt x="1733163" y="1151057"/>
                  <a:pt x="1822292" y="1134117"/>
                  <a:pt x="1828800" y="1129778"/>
                </a:cubicBezTo>
                <a:cubicBezTo>
                  <a:pt x="1839558" y="1122606"/>
                  <a:pt x="1843143" y="1108263"/>
                  <a:pt x="1850315" y="1097505"/>
                </a:cubicBezTo>
                <a:cubicBezTo>
                  <a:pt x="1846184" y="1072720"/>
                  <a:pt x="1842040" y="1027167"/>
                  <a:pt x="1828800" y="1000686"/>
                </a:cubicBezTo>
                <a:cubicBezTo>
                  <a:pt x="1823018" y="989122"/>
                  <a:pt x="1815799" y="978143"/>
                  <a:pt x="1807285" y="968413"/>
                </a:cubicBezTo>
                <a:cubicBezTo>
                  <a:pt x="1790588" y="949331"/>
                  <a:pt x="1753496" y="914625"/>
                  <a:pt x="1753496" y="914625"/>
                </a:cubicBezTo>
                <a:cubicBezTo>
                  <a:pt x="1749910" y="903867"/>
                  <a:pt x="1749330" y="891579"/>
                  <a:pt x="1742739" y="882352"/>
                </a:cubicBezTo>
                <a:cubicBezTo>
                  <a:pt x="1730949" y="865845"/>
                  <a:pt x="1699708" y="839321"/>
                  <a:pt x="1699708" y="839321"/>
                </a:cubicBezTo>
                <a:cubicBezTo>
                  <a:pt x="1672667" y="758199"/>
                  <a:pt x="1712289" y="855049"/>
                  <a:pt x="1656677" y="785533"/>
                </a:cubicBezTo>
                <a:cubicBezTo>
                  <a:pt x="1649593" y="776678"/>
                  <a:pt x="1653004" y="762115"/>
                  <a:pt x="1645920" y="753260"/>
                </a:cubicBezTo>
                <a:cubicBezTo>
                  <a:pt x="1637843" y="743164"/>
                  <a:pt x="1623579" y="740022"/>
                  <a:pt x="1613647" y="731745"/>
                </a:cubicBezTo>
                <a:cubicBezTo>
                  <a:pt x="1601960" y="722006"/>
                  <a:pt x="1591113" y="711159"/>
                  <a:pt x="1581374" y="699472"/>
                </a:cubicBezTo>
                <a:cubicBezTo>
                  <a:pt x="1573097" y="689540"/>
                  <a:pt x="1569955" y="675276"/>
                  <a:pt x="1559859" y="667199"/>
                </a:cubicBezTo>
                <a:cubicBezTo>
                  <a:pt x="1551004" y="660115"/>
                  <a:pt x="1538344" y="660027"/>
                  <a:pt x="1527586" y="656441"/>
                </a:cubicBezTo>
                <a:cubicBezTo>
                  <a:pt x="1520414" y="649269"/>
                  <a:pt x="1512406" y="642846"/>
                  <a:pt x="1506070" y="634926"/>
                </a:cubicBezTo>
                <a:cubicBezTo>
                  <a:pt x="1497993" y="624830"/>
                  <a:pt x="1494285" y="611167"/>
                  <a:pt x="1484555" y="602653"/>
                </a:cubicBezTo>
                <a:cubicBezTo>
                  <a:pt x="1465095" y="585625"/>
                  <a:pt x="1438293" y="577908"/>
                  <a:pt x="1420009" y="559623"/>
                </a:cubicBezTo>
                <a:cubicBezTo>
                  <a:pt x="1412837" y="552451"/>
                  <a:pt x="1406608" y="544193"/>
                  <a:pt x="1398494" y="538107"/>
                </a:cubicBezTo>
                <a:cubicBezTo>
                  <a:pt x="1377808" y="522592"/>
                  <a:pt x="1358479" y="503254"/>
                  <a:pt x="1333948" y="495077"/>
                </a:cubicBezTo>
                <a:lnTo>
                  <a:pt x="1269402" y="473561"/>
                </a:lnTo>
                <a:cubicBezTo>
                  <a:pt x="1247887" y="477147"/>
                  <a:pt x="1226149" y="479587"/>
                  <a:pt x="1204856" y="484319"/>
                </a:cubicBezTo>
                <a:cubicBezTo>
                  <a:pt x="1193786" y="486779"/>
                  <a:pt x="1180601" y="487059"/>
                  <a:pt x="1172583" y="495077"/>
                </a:cubicBezTo>
                <a:cubicBezTo>
                  <a:pt x="1164565" y="503095"/>
                  <a:pt x="1167660" y="517626"/>
                  <a:pt x="1161826" y="527350"/>
                </a:cubicBezTo>
                <a:cubicBezTo>
                  <a:pt x="1156608" y="536047"/>
                  <a:pt x="1147482" y="541693"/>
                  <a:pt x="1140310" y="548865"/>
                </a:cubicBezTo>
                <a:cubicBezTo>
                  <a:pt x="1133138" y="570380"/>
                  <a:pt x="1131375" y="594541"/>
                  <a:pt x="1118795" y="613411"/>
                </a:cubicBezTo>
                <a:cubicBezTo>
                  <a:pt x="1111623" y="624169"/>
                  <a:pt x="1103062" y="634120"/>
                  <a:pt x="1097280" y="645684"/>
                </a:cubicBezTo>
                <a:cubicBezTo>
                  <a:pt x="1092209" y="655826"/>
                  <a:pt x="1094540" y="669939"/>
                  <a:pt x="1086522" y="677957"/>
                </a:cubicBezTo>
                <a:cubicBezTo>
                  <a:pt x="1068237" y="696241"/>
                  <a:pt x="1021976" y="720987"/>
                  <a:pt x="1021976" y="720987"/>
                </a:cubicBezTo>
                <a:cubicBezTo>
                  <a:pt x="1000461" y="713815"/>
                  <a:pt x="970010" y="718342"/>
                  <a:pt x="957430" y="699472"/>
                </a:cubicBezTo>
                <a:cubicBezTo>
                  <a:pt x="943087" y="677957"/>
                  <a:pt x="922577" y="659457"/>
                  <a:pt x="914400" y="634926"/>
                </a:cubicBezTo>
                <a:cubicBezTo>
                  <a:pt x="900873" y="594345"/>
                  <a:pt x="897600" y="575093"/>
                  <a:pt x="860612" y="538107"/>
                </a:cubicBezTo>
                <a:cubicBezTo>
                  <a:pt x="798023" y="475521"/>
                  <a:pt x="885425" y="565732"/>
                  <a:pt x="817581" y="484319"/>
                </a:cubicBezTo>
                <a:cubicBezTo>
                  <a:pt x="807842" y="472632"/>
                  <a:pt x="795047" y="463733"/>
                  <a:pt x="785308" y="452046"/>
                </a:cubicBezTo>
                <a:cubicBezTo>
                  <a:pt x="762094" y="424190"/>
                  <a:pt x="748683" y="378878"/>
                  <a:pt x="710005" y="365985"/>
                </a:cubicBezTo>
                <a:lnTo>
                  <a:pt x="677732" y="355227"/>
                </a:lnTo>
                <a:cubicBezTo>
                  <a:pt x="616762" y="263774"/>
                  <a:pt x="717194" y="405454"/>
                  <a:pt x="591670" y="279924"/>
                </a:cubicBezTo>
                <a:cubicBezTo>
                  <a:pt x="561013" y="249266"/>
                  <a:pt x="578594" y="264034"/>
                  <a:pt x="537882" y="236893"/>
                </a:cubicBezTo>
                <a:cubicBezTo>
                  <a:pt x="513658" y="164217"/>
                  <a:pt x="547253" y="242992"/>
                  <a:pt x="494852" y="183105"/>
                </a:cubicBezTo>
                <a:cubicBezTo>
                  <a:pt x="477824" y="163645"/>
                  <a:pt x="451821" y="118559"/>
                  <a:pt x="451821" y="118559"/>
                </a:cubicBezTo>
                <a:cubicBezTo>
                  <a:pt x="430306" y="122145"/>
                  <a:pt x="403690" y="114954"/>
                  <a:pt x="387275" y="129317"/>
                </a:cubicBezTo>
                <a:cubicBezTo>
                  <a:pt x="370207" y="144251"/>
                  <a:pt x="349724" y="209900"/>
                  <a:pt x="365760" y="193863"/>
                </a:cubicBezTo>
                <a:lnTo>
                  <a:pt x="387275" y="172347"/>
                </a:lnTo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reeform 3"/>
          <p:cNvSpPr/>
          <p:nvPr/>
        </p:nvSpPr>
        <p:spPr>
          <a:xfrm>
            <a:off x="4588133" y="2205311"/>
            <a:ext cx="344244" cy="333494"/>
          </a:xfrm>
          <a:custGeom>
            <a:avLst/>
            <a:gdLst>
              <a:gd name="connsiteX0" fmla="*/ 172122 w 344244"/>
              <a:gd name="connsiteY0" fmla="*/ 10764 h 333494"/>
              <a:gd name="connsiteX1" fmla="*/ 10757 w 344244"/>
              <a:gd name="connsiteY1" fmla="*/ 10764 h 333494"/>
              <a:gd name="connsiteX2" fmla="*/ 0 w 344244"/>
              <a:gd name="connsiteY2" fmla="*/ 43037 h 333494"/>
              <a:gd name="connsiteX3" fmla="*/ 10757 w 344244"/>
              <a:gd name="connsiteY3" fmla="*/ 107583 h 333494"/>
              <a:gd name="connsiteX4" fmla="*/ 53788 w 344244"/>
              <a:gd name="connsiteY4" fmla="*/ 150614 h 333494"/>
              <a:gd name="connsiteX5" fmla="*/ 75303 w 344244"/>
              <a:gd name="connsiteY5" fmla="*/ 182887 h 333494"/>
              <a:gd name="connsiteX6" fmla="*/ 86061 w 344244"/>
              <a:gd name="connsiteY6" fmla="*/ 279705 h 333494"/>
              <a:gd name="connsiteX7" fmla="*/ 139849 w 344244"/>
              <a:gd name="connsiteY7" fmla="*/ 322736 h 333494"/>
              <a:gd name="connsiteX8" fmla="*/ 193637 w 344244"/>
              <a:gd name="connsiteY8" fmla="*/ 333494 h 333494"/>
              <a:gd name="connsiteX9" fmla="*/ 247426 w 344244"/>
              <a:gd name="connsiteY9" fmla="*/ 322736 h 333494"/>
              <a:gd name="connsiteX10" fmla="*/ 301214 w 344244"/>
              <a:gd name="connsiteY10" fmla="*/ 279705 h 333494"/>
              <a:gd name="connsiteX11" fmla="*/ 322729 w 344244"/>
              <a:gd name="connsiteY11" fmla="*/ 215160 h 333494"/>
              <a:gd name="connsiteX12" fmla="*/ 333487 w 344244"/>
              <a:gd name="connsiteY12" fmla="*/ 182887 h 333494"/>
              <a:gd name="connsiteX13" fmla="*/ 344244 w 344244"/>
              <a:gd name="connsiteY13" fmla="*/ 139856 h 333494"/>
              <a:gd name="connsiteX14" fmla="*/ 333487 w 344244"/>
              <a:gd name="connsiteY14" fmla="*/ 75310 h 333494"/>
              <a:gd name="connsiteX15" fmla="*/ 322729 w 344244"/>
              <a:gd name="connsiteY15" fmla="*/ 43037 h 333494"/>
              <a:gd name="connsiteX16" fmla="*/ 258183 w 344244"/>
              <a:gd name="connsiteY16" fmla="*/ 7 h 333494"/>
              <a:gd name="connsiteX17" fmla="*/ 118334 w 344244"/>
              <a:gd name="connsiteY17" fmla="*/ 10764 h 333494"/>
              <a:gd name="connsiteX18" fmla="*/ 64546 w 344244"/>
              <a:gd name="connsiteY18" fmla="*/ 21522 h 333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44244" h="333494">
                <a:moveTo>
                  <a:pt x="172122" y="10764"/>
                </a:moveTo>
                <a:cubicBezTo>
                  <a:pt x="153279" y="8880"/>
                  <a:pt x="45631" y="-12485"/>
                  <a:pt x="10757" y="10764"/>
                </a:cubicBezTo>
                <a:cubicBezTo>
                  <a:pt x="1322" y="17054"/>
                  <a:pt x="3586" y="32279"/>
                  <a:pt x="0" y="43037"/>
                </a:cubicBezTo>
                <a:cubicBezTo>
                  <a:pt x="3586" y="64552"/>
                  <a:pt x="1002" y="88074"/>
                  <a:pt x="10757" y="107583"/>
                </a:cubicBezTo>
                <a:cubicBezTo>
                  <a:pt x="19829" y="125726"/>
                  <a:pt x="42536" y="133736"/>
                  <a:pt x="53788" y="150614"/>
                </a:cubicBezTo>
                <a:lnTo>
                  <a:pt x="75303" y="182887"/>
                </a:lnTo>
                <a:cubicBezTo>
                  <a:pt x="78889" y="215160"/>
                  <a:pt x="78185" y="248203"/>
                  <a:pt x="86061" y="279705"/>
                </a:cubicBezTo>
                <a:cubicBezTo>
                  <a:pt x="94201" y="312265"/>
                  <a:pt x="112558" y="315913"/>
                  <a:pt x="139849" y="322736"/>
                </a:cubicBezTo>
                <a:cubicBezTo>
                  <a:pt x="157587" y="327171"/>
                  <a:pt x="175708" y="329908"/>
                  <a:pt x="193637" y="333494"/>
                </a:cubicBezTo>
                <a:cubicBezTo>
                  <a:pt x="211567" y="329908"/>
                  <a:pt x="230305" y="329156"/>
                  <a:pt x="247426" y="322736"/>
                </a:cubicBezTo>
                <a:cubicBezTo>
                  <a:pt x="269138" y="314594"/>
                  <a:pt x="285461" y="295458"/>
                  <a:pt x="301214" y="279705"/>
                </a:cubicBezTo>
                <a:lnTo>
                  <a:pt x="322729" y="215160"/>
                </a:lnTo>
                <a:cubicBezTo>
                  <a:pt x="326315" y="204402"/>
                  <a:pt x="330737" y="193888"/>
                  <a:pt x="333487" y="182887"/>
                </a:cubicBezTo>
                <a:lnTo>
                  <a:pt x="344244" y="139856"/>
                </a:lnTo>
                <a:cubicBezTo>
                  <a:pt x="340658" y="118341"/>
                  <a:pt x="338219" y="96603"/>
                  <a:pt x="333487" y="75310"/>
                </a:cubicBezTo>
                <a:cubicBezTo>
                  <a:pt x="331027" y="64240"/>
                  <a:pt x="330747" y="51055"/>
                  <a:pt x="322729" y="43037"/>
                </a:cubicBezTo>
                <a:cubicBezTo>
                  <a:pt x="304444" y="24753"/>
                  <a:pt x="258183" y="7"/>
                  <a:pt x="258183" y="7"/>
                </a:cubicBezTo>
                <a:cubicBezTo>
                  <a:pt x="211567" y="3593"/>
                  <a:pt x="164727" y="4965"/>
                  <a:pt x="118334" y="10764"/>
                </a:cubicBezTo>
                <a:cubicBezTo>
                  <a:pt x="14125" y="23790"/>
                  <a:pt x="138593" y="21522"/>
                  <a:pt x="64546" y="21522"/>
                </a:cubicBezTo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5106699" y="3495613"/>
            <a:ext cx="250609" cy="215775"/>
          </a:xfrm>
          <a:custGeom>
            <a:avLst/>
            <a:gdLst>
              <a:gd name="connsiteX0" fmla="*/ 143033 w 250609"/>
              <a:gd name="connsiteY0" fmla="*/ 32895 h 215775"/>
              <a:gd name="connsiteX1" fmla="*/ 89245 w 250609"/>
              <a:gd name="connsiteY1" fmla="*/ 11380 h 215775"/>
              <a:gd name="connsiteX2" fmla="*/ 56972 w 250609"/>
              <a:gd name="connsiteY2" fmla="*/ 622 h 215775"/>
              <a:gd name="connsiteX3" fmla="*/ 13941 w 250609"/>
              <a:gd name="connsiteY3" fmla="*/ 11380 h 215775"/>
              <a:gd name="connsiteX4" fmla="*/ 13941 w 250609"/>
              <a:gd name="connsiteY4" fmla="*/ 151229 h 215775"/>
              <a:gd name="connsiteX5" fmla="*/ 24699 w 250609"/>
              <a:gd name="connsiteY5" fmla="*/ 183502 h 215775"/>
              <a:gd name="connsiteX6" fmla="*/ 100002 w 250609"/>
              <a:gd name="connsiteY6" fmla="*/ 215775 h 215775"/>
              <a:gd name="connsiteX7" fmla="*/ 196821 w 250609"/>
              <a:gd name="connsiteY7" fmla="*/ 205018 h 215775"/>
              <a:gd name="connsiteX8" fmla="*/ 239852 w 250609"/>
              <a:gd name="connsiteY8" fmla="*/ 161987 h 215775"/>
              <a:gd name="connsiteX9" fmla="*/ 250609 w 250609"/>
              <a:gd name="connsiteY9" fmla="*/ 129714 h 215775"/>
              <a:gd name="connsiteX10" fmla="*/ 239852 w 250609"/>
              <a:gd name="connsiteY10" fmla="*/ 22138 h 215775"/>
              <a:gd name="connsiteX11" fmla="*/ 218336 w 250609"/>
              <a:gd name="connsiteY11" fmla="*/ 622 h 215775"/>
              <a:gd name="connsiteX12" fmla="*/ 143033 w 250609"/>
              <a:gd name="connsiteY12" fmla="*/ 32895 h 215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0609" h="215775">
                <a:moveTo>
                  <a:pt x="143033" y="32895"/>
                </a:moveTo>
                <a:cubicBezTo>
                  <a:pt x="121518" y="34688"/>
                  <a:pt x="107326" y="18160"/>
                  <a:pt x="89245" y="11380"/>
                </a:cubicBezTo>
                <a:cubicBezTo>
                  <a:pt x="78627" y="7398"/>
                  <a:pt x="68312" y="622"/>
                  <a:pt x="56972" y="622"/>
                </a:cubicBezTo>
                <a:cubicBezTo>
                  <a:pt x="42187" y="622"/>
                  <a:pt x="28285" y="7794"/>
                  <a:pt x="13941" y="11380"/>
                </a:cubicBezTo>
                <a:cubicBezTo>
                  <a:pt x="-6835" y="73707"/>
                  <a:pt x="-2325" y="45507"/>
                  <a:pt x="13941" y="151229"/>
                </a:cubicBezTo>
                <a:cubicBezTo>
                  <a:pt x="15665" y="162437"/>
                  <a:pt x="17615" y="174647"/>
                  <a:pt x="24699" y="183502"/>
                </a:cubicBezTo>
                <a:cubicBezTo>
                  <a:pt x="43273" y="206719"/>
                  <a:pt x="74161" y="209315"/>
                  <a:pt x="100002" y="215775"/>
                </a:cubicBezTo>
                <a:cubicBezTo>
                  <a:pt x="132275" y="212189"/>
                  <a:pt x="166514" y="216675"/>
                  <a:pt x="196821" y="205018"/>
                </a:cubicBezTo>
                <a:cubicBezTo>
                  <a:pt x="215754" y="197736"/>
                  <a:pt x="239852" y="161987"/>
                  <a:pt x="239852" y="161987"/>
                </a:cubicBezTo>
                <a:cubicBezTo>
                  <a:pt x="243438" y="151229"/>
                  <a:pt x="250609" y="141054"/>
                  <a:pt x="250609" y="129714"/>
                </a:cubicBezTo>
                <a:cubicBezTo>
                  <a:pt x="250609" y="93677"/>
                  <a:pt x="248592" y="57100"/>
                  <a:pt x="239852" y="22138"/>
                </a:cubicBezTo>
                <a:cubicBezTo>
                  <a:pt x="237392" y="12298"/>
                  <a:pt x="228315" y="2436"/>
                  <a:pt x="218336" y="622"/>
                </a:cubicBezTo>
                <a:cubicBezTo>
                  <a:pt x="186584" y="-5151"/>
                  <a:pt x="164548" y="31102"/>
                  <a:pt x="143033" y="32895"/>
                </a:cubicBez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677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4359" y="291741"/>
            <a:ext cx="114898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One… two… three…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6868" y="5263567"/>
            <a:ext cx="114973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Uno… dos… </a:t>
            </a:r>
            <a:r>
              <a:rPr lang="en-GB" sz="8000" b="1" dirty="0" err="1">
                <a:latin typeface="Century Gothic" panose="020B0502020202020204" pitchFamily="34" charset="0"/>
              </a:rPr>
              <a:t>tres</a:t>
            </a:r>
            <a:r>
              <a:rPr lang="en-GB" sz="8000" b="1" dirty="0">
                <a:latin typeface="Century Gothic" panose="020B0502020202020204" pitchFamily="34" charset="0"/>
              </a:rPr>
              <a:t>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556" y="1941100"/>
            <a:ext cx="4469923" cy="297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033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34223" y="187802"/>
            <a:ext cx="106072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rock, paper scissors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04043" y="5263567"/>
            <a:ext cx="98676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>
                <a:latin typeface="Century Gothic" panose="020B0502020202020204" pitchFamily="34" charset="0"/>
              </a:rPr>
              <a:t>roca</a:t>
            </a:r>
            <a:r>
              <a:rPr lang="en-GB" sz="8000" b="1" dirty="0">
                <a:latin typeface="Century Gothic" panose="020B0502020202020204" pitchFamily="34" charset="0"/>
              </a:rPr>
              <a:t>, </a:t>
            </a:r>
            <a:r>
              <a:rPr lang="en-GB" sz="8000" b="1" dirty="0" err="1">
                <a:latin typeface="Century Gothic" panose="020B0502020202020204" pitchFamily="34" charset="0"/>
              </a:rPr>
              <a:t>papel</a:t>
            </a:r>
            <a:r>
              <a:rPr lang="en-GB" sz="8000" b="1" dirty="0">
                <a:latin typeface="Century Gothic" panose="020B0502020202020204" pitchFamily="34" charset="0"/>
              </a:rPr>
              <a:t>, </a:t>
            </a:r>
            <a:r>
              <a:rPr lang="en-GB" sz="8000" b="1" dirty="0" err="1">
                <a:latin typeface="Century Gothic" panose="020B0502020202020204" pitchFamily="34" charset="0"/>
              </a:rPr>
              <a:t>tijeras</a:t>
            </a:r>
            <a:endParaRPr lang="en-GB" sz="8000" b="1" dirty="0"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385" y="1644299"/>
            <a:ext cx="6434254" cy="361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132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085" y="310718"/>
            <a:ext cx="5903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Los </a:t>
            </a:r>
            <a:r>
              <a:rPr lang="en-GB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objectivos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de hoy: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1639" y="958788"/>
            <a:ext cx="902859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Greet each other in different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Revise the 3 daily greetings in Spanish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Sing our greetings song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Begin to learn to count in Spanish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Play a game to help us count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397" y="958788"/>
            <a:ext cx="526382" cy="526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206" y="1737136"/>
            <a:ext cx="526382" cy="526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807" y="2542256"/>
            <a:ext cx="526382" cy="5263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743" y="3385156"/>
            <a:ext cx="526382" cy="5263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0" y="4233243"/>
            <a:ext cx="526382" cy="52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4967" y="2647666"/>
            <a:ext cx="40670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¡</a:t>
            </a:r>
            <a:r>
              <a:rPr lang="en-GB" sz="8000" b="1" dirty="0" err="1">
                <a:latin typeface="Century Gothic" panose="020B0502020202020204" pitchFamily="34" charset="0"/>
              </a:rPr>
              <a:t>Adiós</a:t>
            </a:r>
            <a:r>
              <a:rPr lang="en-GB" sz="8000" b="1" dirty="0">
                <a:latin typeface="Century Gothic" panose="020B0502020202020204" pitchFamily="34" charset="0"/>
              </a:rPr>
              <a:t>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0" y="1416559"/>
            <a:ext cx="73015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¡Hasta </a:t>
            </a:r>
            <a:r>
              <a:rPr lang="en-GB" sz="8000" b="1" dirty="0" err="1">
                <a:latin typeface="Century Gothic" panose="020B0502020202020204" pitchFamily="34" charset="0"/>
              </a:rPr>
              <a:t>luego</a:t>
            </a:r>
            <a:r>
              <a:rPr lang="en-GB" sz="8000" b="1" dirty="0">
                <a:latin typeface="Century Gothic" panose="020B0502020202020204" pitchFamily="34" charset="0"/>
              </a:rPr>
              <a:t>!</a:t>
            </a:r>
          </a:p>
          <a:p>
            <a:endParaRPr lang="en-GB" sz="8000" b="1" dirty="0">
              <a:latin typeface="Century Gothic" panose="020B0502020202020204" pitchFamily="34" charset="0"/>
            </a:endParaRPr>
          </a:p>
          <a:p>
            <a:r>
              <a:rPr lang="en-GB" sz="8000" b="1" dirty="0">
                <a:latin typeface="Century Gothic" panose="020B0502020202020204" pitchFamily="34" charset="0"/>
              </a:rPr>
              <a:t>¡Hasta pronto!</a:t>
            </a:r>
          </a:p>
        </p:txBody>
      </p:sp>
    </p:spTree>
    <p:extLst>
      <p:ext uri="{BB962C8B-B14F-4D97-AF65-F5344CB8AC3E}">
        <p14:creationId xmlns:p14="http://schemas.microsoft.com/office/powerpoint/2010/main" val="1894513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35361FFB2958459D61862406E54F92" ma:contentTypeVersion="14" ma:contentTypeDescription="Create a new document." ma:contentTypeScope="" ma:versionID="45fba96505e705b873bb20aedfe69ee3">
  <xsd:schema xmlns:xsd="http://www.w3.org/2001/XMLSchema" xmlns:xs="http://www.w3.org/2001/XMLSchema" xmlns:p="http://schemas.microsoft.com/office/2006/metadata/properties" xmlns:ns2="b10aa268-c1ca-40b5-9605-59e6a2978fac" xmlns:ns3="f2866e6f-0b70-4f20-a3d4-f1bfdc78f8a2" targetNamespace="http://schemas.microsoft.com/office/2006/metadata/properties" ma:root="true" ma:fieldsID="52450c2e0ec4f38074e36b6013a0c4e2" ns2:_="" ns3:_="">
    <xsd:import namespace="b10aa268-c1ca-40b5-9605-59e6a2978fac"/>
    <xsd:import namespace="f2866e6f-0b70-4f20-a3d4-f1bfdc78f8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0aa268-c1ca-40b5-9605-59e6a2978f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e2eb1dd-b8f1-4393-9bee-6c5decbd58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866e6f-0b70-4f20-a3d4-f1bfdc78f8a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4a15dc41-8136-4bf4-abad-e605a4877311}" ma:internalName="TaxCatchAll" ma:showField="CatchAllData" ma:web="f2866e6f-0b70-4f20-a3d4-f1bfdc78f8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2866e6f-0b70-4f20-a3d4-f1bfdc78f8a2" xsi:nil="true"/>
    <lcf76f155ced4ddcb4097134ff3c332f xmlns="b10aa268-c1ca-40b5-9605-59e6a2978fa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CE5286C-9AD1-4933-B6F6-F8EB58358D2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C459B-DA0D-4216-8082-23CE6F44A4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0aa268-c1ca-40b5-9605-59e6a2978fac"/>
    <ds:schemaRef ds:uri="f2866e6f-0b70-4f20-a3d4-f1bfdc78f8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3AFD4E-7A19-4ED5-96C8-F762C3CE88D5}">
  <ds:schemaRefs>
    <ds:schemaRef ds:uri="http://schemas.microsoft.com/office/2006/metadata/properties"/>
    <ds:schemaRef ds:uri="http://schemas.microsoft.com/office/infopath/2007/PartnerControls"/>
    <ds:schemaRef ds:uri="f2866e6f-0b70-4f20-a3d4-f1bfdc78f8a2"/>
    <ds:schemaRef ds:uri="b10aa268-c1ca-40b5-9605-59e6a2978fa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227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Gill Sans MT</vt:lpstr>
      <vt:lpstr>inherit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Christ Church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Kelly</dc:creator>
  <cp:lastModifiedBy>James Kelly</cp:lastModifiedBy>
  <cp:revision>11</cp:revision>
  <dcterms:created xsi:type="dcterms:W3CDTF">2019-09-04T10:16:49Z</dcterms:created>
  <dcterms:modified xsi:type="dcterms:W3CDTF">2023-10-04T07:23:08Z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0x0101004135361FFB2958459D61862406E54F92</vt:lpwstr>
  </property>
  <property fmtid="{D5CDD505-2E9C-101B-9397-08002B2CF9AE}" pid="3" name="Order">
    <vt:r8>1754800</vt:r8>
  </property>
</Properties>
</file>