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7" r:id="rId2"/>
  </p:sldIdLst>
  <p:sldSz cx="9906000" cy="6858000" type="A4"/>
  <p:notesSz cx="6805613" cy="99441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DB9C671-E196-4790-A496-49642681E0BE}">
  <a:tblStyle styleId="{DDB9C671-E196-4790-A496-49642681E0BE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tcBdr/>
        <a:fill>
          <a:solidFill>
            <a:srgbClr val="D0DE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0DEE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5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5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C1ECD72C-1522-47AD-92BF-4D94DA97BB6F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F1E8"/>
          </a:solidFill>
        </a:fill>
      </a:tcStyle>
    </a:wholeTbl>
    <a:band1H>
      <a:tcTxStyle/>
      <a:tcStyle>
        <a:tcBdr/>
        <a:fill>
          <a:solidFill>
            <a:srgbClr val="D4E2CE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4E2CE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6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044FE1BE-6726-4D16-AFC6-4899961F0D55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9" d="100"/>
          <a:sy n="69" d="100"/>
        </p:scale>
        <p:origin x="12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9099" cy="498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4939" y="0"/>
            <a:ext cx="2949099" cy="498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79488" y="1243013"/>
            <a:ext cx="4846637" cy="33559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45170"/>
            <a:ext cx="2949099" cy="498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9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5251054" y="2203053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5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numCol="1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AE8648EC-9ECE-41E4-9563-8CD2AA6CAA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517645"/>
              </p:ext>
            </p:extLst>
          </p:nvPr>
        </p:nvGraphicFramePr>
        <p:xfrm>
          <a:off x="-11" y="2664728"/>
          <a:ext cx="9906010" cy="1219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1202">
                  <a:extLst>
                    <a:ext uri="{9D8B030D-6E8A-4147-A177-3AD203B41FA5}">
                      <a16:colId xmlns:a16="http://schemas.microsoft.com/office/drawing/2014/main" val="1865158532"/>
                    </a:ext>
                  </a:extLst>
                </a:gridCol>
                <a:gridCol w="1981202">
                  <a:extLst>
                    <a:ext uri="{9D8B030D-6E8A-4147-A177-3AD203B41FA5}">
                      <a16:colId xmlns:a16="http://schemas.microsoft.com/office/drawing/2014/main" val="1498082776"/>
                    </a:ext>
                  </a:extLst>
                </a:gridCol>
                <a:gridCol w="1981202">
                  <a:extLst>
                    <a:ext uri="{9D8B030D-6E8A-4147-A177-3AD203B41FA5}">
                      <a16:colId xmlns:a16="http://schemas.microsoft.com/office/drawing/2014/main" val="856950713"/>
                    </a:ext>
                  </a:extLst>
                </a:gridCol>
                <a:gridCol w="1981202">
                  <a:extLst>
                    <a:ext uri="{9D8B030D-6E8A-4147-A177-3AD203B41FA5}">
                      <a16:colId xmlns:a16="http://schemas.microsoft.com/office/drawing/2014/main" val="3958726960"/>
                    </a:ext>
                  </a:extLst>
                </a:gridCol>
                <a:gridCol w="1981202">
                  <a:extLst>
                    <a:ext uri="{9D8B030D-6E8A-4147-A177-3AD203B41FA5}">
                      <a16:colId xmlns:a16="http://schemas.microsoft.com/office/drawing/2014/main" val="3154151370"/>
                    </a:ext>
                  </a:extLst>
                </a:gridCol>
              </a:tblGrid>
              <a:tr h="344278">
                <a:tc gridSpan="4">
                  <a:txBody>
                    <a:bodyPr/>
                    <a:lstStyle/>
                    <a:p>
                      <a:pPr algn="l"/>
                      <a:r>
                        <a:rPr lang="en-GB" sz="180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5 SENSES</a:t>
                      </a:r>
                      <a:endParaRPr lang="en-GB" sz="1800" dirty="0">
                        <a:solidFill>
                          <a:srgbClr val="002060"/>
                        </a:solidFill>
                        <a:latin typeface="Calibri (Body)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800" dirty="0">
                        <a:solidFill>
                          <a:srgbClr val="002060"/>
                        </a:solidFill>
                        <a:latin typeface="Calibri (Body)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800" dirty="0">
                        <a:solidFill>
                          <a:srgbClr val="002060"/>
                        </a:solidFill>
                        <a:latin typeface="Calibri (Body)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800" dirty="0">
                        <a:solidFill>
                          <a:srgbClr val="002060"/>
                        </a:solidFill>
                        <a:latin typeface="Calibri (Body)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800" dirty="0">
                        <a:solidFill>
                          <a:srgbClr val="002060"/>
                        </a:solidFill>
                        <a:latin typeface="Calibri (Body)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5873185"/>
                  </a:ext>
                </a:extLst>
              </a:tr>
              <a:tr h="8033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i="0" u="none" strike="noStrike" cap="none" dirty="0" smtClean="0">
                          <a:solidFill>
                            <a:srgbClr val="002060"/>
                          </a:solidFill>
                          <a:effectLst/>
                          <a:latin typeface="Calibri (Body)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Vision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200" b="0" i="0" u="none" strike="noStrike" cap="none" dirty="0" smtClean="0">
                          <a:solidFill>
                            <a:srgbClr val="002060"/>
                          </a:solidFill>
                          <a:effectLst/>
                          <a:latin typeface="Calibri (Body)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Our</a:t>
                      </a:r>
                      <a:r>
                        <a:rPr lang="en-GB" sz="1200" b="0" i="0" u="none" strike="noStrike" cap="none" baseline="0" dirty="0" smtClean="0">
                          <a:solidFill>
                            <a:srgbClr val="002060"/>
                          </a:solidFill>
                          <a:effectLst/>
                          <a:latin typeface="Calibri (Body)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 eyes help us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200" b="0" i="0" u="none" strike="noStrike" cap="none" baseline="0" dirty="0" smtClean="0">
                          <a:solidFill>
                            <a:srgbClr val="002060"/>
                          </a:solidFill>
                          <a:effectLst/>
                          <a:latin typeface="Calibri (Body)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to see things</a:t>
                      </a:r>
                      <a:endParaRPr lang="en-GB" sz="1200" b="0" i="0" u="none" strike="noStrike" cap="none" dirty="0" smtClean="0">
                        <a:solidFill>
                          <a:srgbClr val="002060"/>
                        </a:solidFill>
                        <a:effectLst/>
                        <a:latin typeface="Calibri (Body)"/>
                        <a:ea typeface="+mn-ea"/>
                        <a:cs typeface="Calibri" panose="020F0502020204030204" pitchFamily="34" charset="0"/>
                        <a:sym typeface="Arial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baseline="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Taste</a:t>
                      </a:r>
                    </a:p>
                    <a:p>
                      <a:r>
                        <a:rPr lang="en-GB" sz="120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Our</a:t>
                      </a:r>
                      <a:r>
                        <a:rPr lang="en-GB" sz="1200" baseline="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 tongue helps</a:t>
                      </a:r>
                    </a:p>
                    <a:p>
                      <a:r>
                        <a:rPr lang="en-GB" sz="1200" baseline="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us to taste our food</a:t>
                      </a:r>
                      <a:endParaRPr lang="en-GB" sz="1200" dirty="0" smtClean="0">
                        <a:solidFill>
                          <a:srgbClr val="002060"/>
                        </a:solidFill>
                        <a:latin typeface="Calibri (Body)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1200" b="0" i="0" u="none" strike="noStrike" cap="none" dirty="0" smtClean="0">
                        <a:solidFill>
                          <a:srgbClr val="002060"/>
                        </a:solidFill>
                        <a:effectLst/>
                        <a:latin typeface="Calibri (Body)"/>
                        <a:ea typeface="+mn-ea"/>
                        <a:cs typeface="Calibri" panose="020F0502020204030204" pitchFamily="34" charset="0"/>
                        <a:sym typeface="Arial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Touch</a:t>
                      </a:r>
                    </a:p>
                    <a:p>
                      <a:r>
                        <a:rPr lang="en-GB" sz="120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Our</a:t>
                      </a:r>
                      <a:r>
                        <a:rPr lang="en-GB" sz="1200" baseline="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 hands, feet and</a:t>
                      </a:r>
                    </a:p>
                    <a:p>
                      <a:r>
                        <a:rPr lang="en-GB" sz="1200" baseline="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skin help us to feel things</a:t>
                      </a:r>
                      <a:endParaRPr lang="en-GB" sz="1200" dirty="0" smtClean="0">
                        <a:solidFill>
                          <a:srgbClr val="002060"/>
                        </a:solidFill>
                        <a:latin typeface="Calibri (Body)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1200" b="0" i="0" u="none" strike="noStrike" cap="none" dirty="0" smtClean="0">
                        <a:solidFill>
                          <a:srgbClr val="002060"/>
                        </a:solidFill>
                        <a:effectLst/>
                        <a:latin typeface="Calibri (Body)"/>
                        <a:ea typeface="+mn-ea"/>
                        <a:cs typeface="Calibri" panose="020F0502020204030204" pitchFamily="34" charset="0"/>
                        <a:sym typeface="Arial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Smell</a:t>
                      </a:r>
                      <a:r>
                        <a:rPr lang="en-GB" sz="1200" b="1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r>
                        <a:rPr lang="en-GB" sz="120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Our</a:t>
                      </a:r>
                      <a:r>
                        <a:rPr lang="en-GB" sz="1200" baseline="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 nose helps</a:t>
                      </a:r>
                    </a:p>
                    <a:p>
                      <a:r>
                        <a:rPr lang="en-GB" sz="1200" baseline="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us to smell</a:t>
                      </a:r>
                      <a:endParaRPr lang="en-GB" sz="1200" dirty="0" smtClean="0">
                        <a:solidFill>
                          <a:srgbClr val="002060"/>
                        </a:solidFill>
                        <a:latin typeface="Calibri (Body)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1200" b="0" i="0" u="none" strike="noStrike" cap="none" dirty="0" smtClean="0">
                        <a:solidFill>
                          <a:srgbClr val="002060"/>
                        </a:solidFill>
                        <a:effectLst/>
                        <a:latin typeface="Calibri (Body)"/>
                        <a:ea typeface="+mn-ea"/>
                        <a:cs typeface="Calibri" panose="020F0502020204030204" pitchFamily="34" charset="0"/>
                        <a:sym typeface="Arial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baseline="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Hearing</a:t>
                      </a:r>
                    </a:p>
                    <a:p>
                      <a:r>
                        <a:rPr lang="en-GB" sz="120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Our ears</a:t>
                      </a:r>
                      <a:r>
                        <a:rPr lang="en-GB" sz="1200" baseline="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 help us </a:t>
                      </a:r>
                    </a:p>
                    <a:p>
                      <a:r>
                        <a:rPr lang="en-GB" sz="1200" baseline="0" dirty="0" smtClean="0">
                          <a:solidFill>
                            <a:srgbClr val="002060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to hear sounds</a:t>
                      </a:r>
                      <a:endParaRPr lang="en-GB" sz="1200" dirty="0" smtClean="0">
                        <a:solidFill>
                          <a:srgbClr val="002060"/>
                        </a:solidFill>
                        <a:latin typeface="Calibri (Body)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1200" b="0" i="0" u="none" strike="noStrike" cap="none" dirty="0" smtClean="0">
                        <a:solidFill>
                          <a:srgbClr val="002060"/>
                        </a:solidFill>
                        <a:effectLst/>
                        <a:latin typeface="Calibri (Body)"/>
                        <a:ea typeface="+mn-ea"/>
                        <a:cs typeface="Calibri" panose="020F0502020204030204" pitchFamily="34" charset="0"/>
                        <a:sym typeface="Arial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942411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-9" y="3248"/>
            <a:ext cx="9906009" cy="46166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Sound ¦ </a:t>
            </a:r>
            <a: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1 ¦ Spring </a:t>
            </a:r>
            <a:r>
              <a:rPr lang="en-GB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GB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D000CF-CAD3-854D-907C-C912D426201C}"/>
              </a:ext>
            </a:extLst>
          </p:cNvPr>
          <p:cNvSpPr txBox="1"/>
          <p:nvPr/>
        </p:nvSpPr>
        <p:spPr>
          <a:xfrm>
            <a:off x="0" y="881953"/>
            <a:ext cx="1771650" cy="954107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latin typeface="Calibri (Body)"/>
              </a:rPr>
              <a:t>MAKING SOUNDS</a:t>
            </a:r>
            <a:endParaRPr lang="en-US" dirty="0">
              <a:latin typeface="Calibri (Body)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75" t="7558" r="41891" b="60051"/>
          <a:stretch/>
        </p:blipFill>
        <p:spPr>
          <a:xfrm>
            <a:off x="9241689" y="3053897"/>
            <a:ext cx="418832" cy="6980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954" r="77273" b="33239"/>
          <a:stretch/>
        </p:blipFill>
        <p:spPr>
          <a:xfrm>
            <a:off x="1662824" y="549545"/>
            <a:ext cx="1011361" cy="1667650"/>
          </a:xfrm>
          <a:prstGeom prst="rect">
            <a:avLst/>
          </a:prstGeom>
          <a:ln>
            <a:noFill/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48" t="33523" r="39489" b="33239"/>
          <a:stretch/>
        </p:blipFill>
        <p:spPr>
          <a:xfrm>
            <a:off x="2764596" y="558605"/>
            <a:ext cx="1008987" cy="16585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58" t="66563"/>
          <a:stretch/>
        </p:blipFill>
        <p:spPr>
          <a:xfrm>
            <a:off x="3959126" y="549544"/>
            <a:ext cx="1049288" cy="166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566616" y="2247947"/>
            <a:ext cx="1404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b="1" dirty="0" smtClean="0">
                <a:solidFill>
                  <a:srgbClr val="002060"/>
                </a:solidFill>
                <a:latin typeface="Calibri (Body)"/>
              </a:rPr>
              <a:t>Strumming</a:t>
            </a:r>
            <a:endParaRPr lang="en-GB" sz="1800" b="1" dirty="0">
              <a:solidFill>
                <a:srgbClr val="002060"/>
              </a:solidFill>
              <a:latin typeface="Calibri (Body)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77965" y="2219662"/>
            <a:ext cx="1404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b="1" dirty="0" smtClean="0">
                <a:solidFill>
                  <a:srgbClr val="002060"/>
                </a:solidFill>
                <a:latin typeface="Calibri (Body)"/>
              </a:rPr>
              <a:t>Blowing</a:t>
            </a:r>
            <a:endParaRPr lang="en-GB" sz="1800" b="1" dirty="0">
              <a:solidFill>
                <a:srgbClr val="002060"/>
              </a:solidFill>
              <a:latin typeface="Calibri (Body)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65020" y="2233517"/>
            <a:ext cx="1404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b="1" dirty="0" smtClean="0">
                <a:solidFill>
                  <a:srgbClr val="002060"/>
                </a:solidFill>
                <a:latin typeface="Calibri (Body)"/>
              </a:rPr>
              <a:t>Hitting</a:t>
            </a:r>
            <a:endParaRPr lang="en-GB" sz="1800" b="1" dirty="0">
              <a:solidFill>
                <a:srgbClr val="002060"/>
              </a:solidFill>
              <a:latin typeface="Calibri (Body)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" t="284" r="76988" b="66478"/>
          <a:stretch/>
        </p:blipFill>
        <p:spPr>
          <a:xfrm flipH="1">
            <a:off x="5122400" y="563246"/>
            <a:ext cx="1002808" cy="165812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807581" y="2221940"/>
            <a:ext cx="1404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b="1" dirty="0" smtClean="0">
                <a:solidFill>
                  <a:srgbClr val="002060"/>
                </a:solidFill>
                <a:latin typeface="Calibri (Body)"/>
              </a:rPr>
              <a:t>Singing</a:t>
            </a:r>
            <a:endParaRPr lang="en-GB" sz="1800" b="1" dirty="0">
              <a:solidFill>
                <a:srgbClr val="002060"/>
              </a:solidFill>
              <a:latin typeface="Calibri (Body)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3" t="21511" r="65475" b="57738"/>
          <a:stretch/>
        </p:blipFill>
        <p:spPr>
          <a:xfrm>
            <a:off x="1319979" y="2989843"/>
            <a:ext cx="623184" cy="51785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48" t="23269" r="8849" b="35932"/>
          <a:stretch/>
        </p:blipFill>
        <p:spPr>
          <a:xfrm>
            <a:off x="5421304" y="2735089"/>
            <a:ext cx="523950" cy="68290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4" t="47890" r="68993" b="23621"/>
          <a:stretch/>
        </p:blipFill>
        <p:spPr>
          <a:xfrm>
            <a:off x="7200327" y="2944688"/>
            <a:ext cx="483533" cy="65277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52" t="62662" r="36986" b="8145"/>
          <a:stretch/>
        </p:blipFill>
        <p:spPr>
          <a:xfrm>
            <a:off x="3334838" y="2975988"/>
            <a:ext cx="462181" cy="590170"/>
          </a:xfrm>
          <a:prstGeom prst="rect">
            <a:avLst/>
          </a:prstGeom>
        </p:spPr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AE8648EC-9ECE-41E4-9563-8CD2AA6CAA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369784"/>
              </p:ext>
            </p:extLst>
          </p:nvPr>
        </p:nvGraphicFramePr>
        <p:xfrm>
          <a:off x="6125208" y="461942"/>
          <a:ext cx="3780791" cy="235893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94324">
                  <a:extLst>
                    <a:ext uri="{9D8B030D-6E8A-4147-A177-3AD203B41FA5}">
                      <a16:colId xmlns:a16="http://schemas.microsoft.com/office/drawing/2014/main" val="1865158532"/>
                    </a:ext>
                  </a:extLst>
                </a:gridCol>
                <a:gridCol w="2786467">
                  <a:extLst>
                    <a:ext uri="{9D8B030D-6E8A-4147-A177-3AD203B41FA5}">
                      <a16:colId xmlns:a16="http://schemas.microsoft.com/office/drawing/2014/main" val="2901059790"/>
                    </a:ext>
                  </a:extLst>
                </a:gridCol>
              </a:tblGrid>
              <a:tr h="326434">
                <a:tc gridSpan="2">
                  <a:txBody>
                    <a:bodyPr/>
                    <a:lstStyle/>
                    <a:p>
                      <a:pPr algn="l"/>
                      <a:r>
                        <a:rPr lang="en-GB" sz="180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VOCABULARY</a:t>
                      </a:r>
                      <a:endParaRPr lang="en-GB" sz="1800" dirty="0">
                        <a:solidFill>
                          <a:schemeClr val="bg1"/>
                        </a:solidFill>
                        <a:latin typeface="Calibri (Body)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800" dirty="0">
                        <a:solidFill>
                          <a:srgbClr val="002060"/>
                        </a:solidFill>
                        <a:latin typeface="Calibri (Body)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5873185"/>
                  </a:ext>
                </a:extLst>
              </a:tr>
              <a:tr h="571260">
                <a:tc>
                  <a:txBody>
                    <a:bodyPr/>
                    <a:lstStyle/>
                    <a:p>
                      <a:r>
                        <a:rPr lang="en-GB" altLang="en-GB" sz="1400" b="1" dirty="0" smtClean="0">
                          <a:solidFill>
                            <a:schemeClr val="bg1"/>
                          </a:solidFill>
                          <a:latin typeface="Calibri (Body)"/>
                        </a:rPr>
                        <a:t>Volume</a:t>
                      </a: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baseline="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The loudness of a sound.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baseline="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Loud Sound - </a:t>
                      </a:r>
                      <a:r>
                        <a:rPr lang="en-GB" sz="1200" b="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Someone shouting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Quiet</a:t>
                      </a:r>
                      <a:r>
                        <a:rPr lang="en-GB" sz="1200" b="0" baseline="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 Sound - </a:t>
                      </a:r>
                      <a:r>
                        <a:rPr lang="en-GB" sz="1200" b="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Someone</a:t>
                      </a:r>
                      <a:r>
                        <a:rPr lang="en-GB" sz="1200" b="0" baseline="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 whispering</a:t>
                      </a:r>
                      <a:endParaRPr lang="en-GB" sz="1200" b="0" dirty="0" smtClean="0">
                        <a:solidFill>
                          <a:schemeClr val="bg1"/>
                        </a:solidFill>
                        <a:latin typeface="Calibri (Body)"/>
                        <a:cs typeface="Calibri" panose="020F0502020204030204" pitchFamily="34" charset="0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9424116"/>
                  </a:ext>
                </a:extLst>
              </a:tr>
              <a:tr h="530135">
                <a:tc>
                  <a:txBody>
                    <a:bodyPr/>
                    <a:lstStyle/>
                    <a:p>
                      <a:r>
                        <a:rPr lang="en-GB" altLang="en-GB" sz="1400" b="1" dirty="0" smtClean="0">
                          <a:solidFill>
                            <a:schemeClr val="bg1"/>
                          </a:solidFill>
                          <a:latin typeface="Calibri (Body)"/>
                        </a:rPr>
                        <a:t>Decibels (dB)</a:t>
                      </a:r>
                    </a:p>
                  </a:txBody>
                  <a:tcPr anchor="ctr"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Volume</a:t>
                      </a:r>
                      <a:r>
                        <a:rPr lang="en-GB" sz="1200" b="0" baseline="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 is </a:t>
                      </a:r>
                      <a:r>
                        <a:rPr lang="en-GB" sz="1200" b="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measured in decibels.</a:t>
                      </a:r>
                    </a:p>
                  </a:txBody>
                  <a:tcPr anchor="ctr"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9259962"/>
                  </a:ext>
                </a:extLst>
              </a:tr>
              <a:tr h="7344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Pitch</a:t>
                      </a:r>
                      <a:endParaRPr lang="en-GB" sz="1400" b="1" dirty="0">
                        <a:solidFill>
                          <a:schemeClr val="bg1"/>
                        </a:solidFill>
                        <a:latin typeface="Calibri (Body)"/>
                        <a:cs typeface="Calibri" panose="020F0502020204030204" pitchFamily="34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Whether</a:t>
                      </a:r>
                      <a:r>
                        <a:rPr lang="en-GB" sz="1200" baseline="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 a sound is high pitch or low pitch.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High Pitch – A whistle blowing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solidFill>
                            <a:schemeClr val="bg1"/>
                          </a:solidFill>
                          <a:latin typeface="Calibri (Body)"/>
                          <a:cs typeface="Calibri" panose="020F0502020204030204" pitchFamily="34" charset="0"/>
                        </a:rPr>
                        <a:t>Low Pitch – A lorry engine rumbling</a:t>
                      </a:r>
                      <a:endParaRPr lang="en-GB" sz="1200" dirty="0">
                        <a:solidFill>
                          <a:schemeClr val="bg1"/>
                        </a:solidFill>
                        <a:latin typeface="Calibri (Body)"/>
                        <a:cs typeface="Calibri" panose="020F0502020204030204" pitchFamily="34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7108217"/>
                  </a:ext>
                </a:extLst>
              </a:tr>
            </a:tbl>
          </a:graphicData>
        </a:graphic>
      </p:graphicFrame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84"/>
          <a:stretch/>
        </p:blipFill>
        <p:spPr>
          <a:xfrm>
            <a:off x="0" y="4266585"/>
            <a:ext cx="9878287" cy="25914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629" r="839" b="24955"/>
          <a:stretch/>
        </p:blipFill>
        <p:spPr>
          <a:xfrm>
            <a:off x="0" y="5667071"/>
            <a:ext cx="9906000" cy="444382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-37013" y="3881276"/>
            <a:ext cx="49423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rgbClr val="002060"/>
                </a:solidFill>
                <a:latin typeface="Calibri (Body)"/>
                <a:cs typeface="Calibri" panose="020F0502020204030204" pitchFamily="34" charset="0"/>
              </a:rPr>
              <a:t>EXAMPLES OF QUIET AND LOUD SOUNDS</a:t>
            </a:r>
            <a:endParaRPr lang="en-GB" sz="1800" b="1" dirty="0">
              <a:solidFill>
                <a:srgbClr val="002060"/>
              </a:solidFill>
              <a:latin typeface="Calibri (Body)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645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35361FFB2958459D61862406E54F92" ma:contentTypeVersion="15" ma:contentTypeDescription="Create a new document." ma:contentTypeScope="" ma:versionID="7c718d5390ef9badc3c7473428be4326">
  <xsd:schema xmlns:xsd="http://www.w3.org/2001/XMLSchema" xmlns:xs="http://www.w3.org/2001/XMLSchema" xmlns:p="http://schemas.microsoft.com/office/2006/metadata/properties" xmlns:ns2="b10aa268-c1ca-40b5-9605-59e6a2978fac" xmlns:ns3="f2866e6f-0b70-4f20-a3d4-f1bfdc78f8a2" targetNamespace="http://schemas.microsoft.com/office/2006/metadata/properties" ma:root="true" ma:fieldsID="6d399a4507d733ff2a86053757214c5e" ns2:_="" ns3:_="">
    <xsd:import namespace="b10aa268-c1ca-40b5-9605-59e6a2978fac"/>
    <xsd:import namespace="f2866e6f-0b70-4f20-a3d4-f1bfdc78f8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0aa268-c1ca-40b5-9605-59e6a2978fa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e2eb1dd-b8f1-4393-9bee-6c5decbd584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866e6f-0b70-4f20-a3d4-f1bfdc78f8a2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4a15dc41-8136-4bf4-abad-e605a4877311}" ma:internalName="TaxCatchAll" ma:showField="CatchAllData" ma:web="f2866e6f-0b70-4f20-a3d4-f1bfdc78f8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2866e6f-0b70-4f20-a3d4-f1bfdc78f8a2" xsi:nil="true"/>
    <lcf76f155ced4ddcb4097134ff3c332f xmlns="b10aa268-c1ca-40b5-9605-59e6a2978fa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5E8D5E9-5967-4F6C-BE8F-4922E73C2ABF}"/>
</file>

<file path=customXml/itemProps2.xml><?xml version="1.0" encoding="utf-8"?>
<ds:datastoreItem xmlns:ds="http://schemas.openxmlformats.org/officeDocument/2006/customXml" ds:itemID="{D82B8067-8843-4722-B024-BBD53726BBB0}"/>
</file>

<file path=customXml/itemProps3.xml><?xml version="1.0" encoding="utf-8"?>
<ds:datastoreItem xmlns:ds="http://schemas.openxmlformats.org/officeDocument/2006/customXml" ds:itemID="{0308C5A4-7D08-43DC-94FB-9E0492C64789}"/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117</Words>
  <Application>Microsoft Office PowerPoint</Application>
  <PresentationFormat>A4 Paper (210x297 mm)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(Body)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James Foreman</dc:creator>
  <cp:lastModifiedBy>Alanah aah. Harris</cp:lastModifiedBy>
  <cp:revision>19</cp:revision>
  <dcterms:modified xsi:type="dcterms:W3CDTF">2020-06-25T10:25:40Z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0x0101004135361FFB2958459D61862406E54F92</vt:lpwstr>
  </property>
  <property fmtid="{D5CDD505-2E9C-101B-9397-08002B2CF9AE}" pid="3" name="Order">
    <vt:r8>3026600</vt:r8>
  </property>
  <property fmtid="{D5CDD505-2E9C-101B-9397-08002B2CF9AE}" pid="4" name="MediaServiceImageTags">
    <vt:lpwstr/>
  </property>
</Properties>
</file>