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4.1-->
<p:presentation xmlns:r="http://schemas.openxmlformats.org/officeDocument/2006/relationships" xmlns:a="http://schemas.openxmlformats.org/drawingml/2006/main" xmlns:p="http://schemas.openxmlformats.org/presentationml/2006/main" strictFirstAndLastChars="0" embedTrueTypeFonts="1" saveSubsetFonts="1" autoCompressPictures="0">
  <p:sldMasterIdLst>
    <p:sldMasterId id="2147483665" r:id="rId1"/>
    <p:sldMasterId id="2147483666" r:id="rId2"/>
  </p:sldMasterIdLst>
  <p:notesMasterIdLst>
    <p:notesMasterId r:id="rId3"/>
  </p:notesMasterIdLst>
  <p:sldIdLst>
    <p:sldId id="256" r:id="rId4"/>
    <p:sldId id="257" r:id="rId5"/>
  </p:sldIdLst>
  <p:sldSz cx="7560000" cy="10692000"/>
  <p:notesSz cx="6858000" cy="9144000"/>
  <p:embeddedFontLst>
    <p:embeddedFont>
      <p:font typeface="Lexend" panose="00000000000000000000"/>
      <p:regular r:id="rId7"/>
    </p:embeddedFont>
    <p:embeddedFont>
      <p:font typeface="Kalam" panose="02000000000000000000"/>
      <p:regular r:id="rId8"/>
    </p:embeddedFont>
    <p:embeddedFont>
      <p:font typeface="Lexend Medium" panose="00000000000000000000"/>
      <p:regular r:id="rId9"/>
    </p:embeddedFont>
    <p:embeddedFont>
      <p:font typeface="Lexend Light" panose="00000000000000000000"/>
      <p:regular r:id="rId10"/>
    </p:embeddedFont>
  </p:embeddedFontLst>
  <p:custDataLst>
    <p:tags r:id="rId6"/>
  </p:custDataLst>
  <p:defaultTex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000"/>
    <p:restoredTop sz="0"/>
  </p:normalViewPr>
  <p:slideViewPr>
    <p:cSldViewPr>
      <p:cViewPr>
        <p:scale>
          <a:sx n="73" d="100"/>
          <a:sy n="73" d="100"/>
        </p:scale>
        <p:origin x="0" y="0"/>
      </p:cViewPr>
    </p:cSldViewPr>
  </p:slideViewPr>
  <p:notesViewPr>
    <p:cSldViewPr>
      <p:cViewPr>
        <p:scale>
          <a:sx n="1" d="100"/>
          <a:sy n="1"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font" Target="fonts/font4.fntdata" /><Relationship Id="rId11" Type="http://schemas.openxmlformats.org/officeDocument/2006/relationships/presProps" Target="presProps.xml" /><Relationship Id="rId12" Type="http://schemas.openxmlformats.org/officeDocument/2006/relationships/viewProps" Target="viewProps.xml" /><Relationship Id="rId13" Type="http://schemas.openxmlformats.org/officeDocument/2006/relationships/theme" Target="theme/theme1.xml" /><Relationship Id="rId14" Type="http://schemas.openxmlformats.org/officeDocument/2006/relationships/tableStyles" Target="tableStyles.xml" /><Relationship Id="rId2" Type="http://schemas.openxmlformats.org/officeDocument/2006/relationships/slideMaster" Target="slideMasters/slideMaster2.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tags" Target="tags/tag1.xml" /><Relationship Id="rId7" Type="http://schemas.openxmlformats.org/officeDocument/2006/relationships/font" Target="fonts/font1.fntdata" /><Relationship Id="rId8" Type="http://schemas.openxmlformats.org/officeDocument/2006/relationships/font" Target="fonts/font2.fntdata" /><Relationship Id="rId9" Type="http://schemas.openxmlformats.org/officeDocument/2006/relationships/font" Target="fonts/font3.fntdata"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2" name="Shape 2"/>
        <p:cNvGrpSpPr/>
        <p:nvPr/>
      </p:nvGrpSpPr>
      <p:grpSpPr>
        <a:xfrm>
          <a:off x="0" y="0"/>
          <a:ext cx="0" cy="0"/>
        </a:xfrm>
      </p:grpSpPr>
      <p:sp>
        <p:nvSpPr>
          <p:cNvPr id="3" name="Google Shape;3;n"/>
          <p:cNvSpPr/>
          <p:nvPr>
            <p:ph type="sldImg" idx="2"/>
          </p:nvPr>
        </p:nvSpPr>
        <p:spPr>
          <a:xfrm>
            <a:off x="2217050" y="685800"/>
            <a:ext cx="2424600" cy="3429000"/>
          </a:xfrm>
          <a:custGeom>
            <a:rect l="l" t="t" r="r" b="b"/>
            <a:pathLst>
              <a:path w="119999" h="119999"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ct val="0"/>
              </a:spcBef>
              <a:spcAft>
                <a:spcPct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ct val="0"/>
              </a:spcBef>
              <a:spcAft>
                <a:spcPct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ct val="0"/>
              </a:spcBef>
              <a:spcAft>
                <a:spcPct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ct val="0"/>
              </a:spcBef>
              <a:spcAft>
                <a:spcPct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ct val="0"/>
              </a:spcBef>
              <a:spcAft>
                <a:spcPct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ct val="0"/>
              </a:spcBef>
              <a:spcAft>
                <a:spcPct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ct val="0"/>
              </a:spcBef>
              <a:spcAft>
                <a:spcPct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ct val="0"/>
              </a:spcBef>
              <a:spcAft>
                <a:spcPct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ct val="0"/>
              </a:spcBef>
              <a:spcAft>
                <a:spcPct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p:txBody>
      </p:sp>
    </p:spTree>
  </p:cSld>
  <p:clrMap bg1="lt1" tx1="dk1" bg2="dk2" tx2="lt2" accent1="accent1" accent2="accent2" accent3="accent3" accent4="accent4" accent5="accent5" accent6="accent6" hlink="hlink" folHlink="folHlink"/>
  <p:notes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showMasterPhAnim="0">
  <p:cSld name="">
    <p:spTree>
      <p:nvGrpSpPr>
        <p:cNvPr id="167" name="Shape 167"/>
        <p:cNvGrpSpPr/>
        <p:nvPr/>
      </p:nvGrpSpPr>
      <p:grpSpPr>
        <a:xfrm>
          <a:off x="0" y="0"/>
          <a:ext cx="0" cy="0"/>
        </a:xfrm>
      </p:grpSpPr>
      <p:sp>
        <p:nvSpPr>
          <p:cNvPr id="168" name="Google Shape;168;g279934fec8d_0_131:notes"/>
          <p:cNvSpPr/>
          <p:nvPr>
            <p:ph type="sldImg" idx="2"/>
          </p:nvPr>
        </p:nvSpPr>
        <p:spPr>
          <a:xfrm>
            <a:off x="2217050" y="685800"/>
            <a:ext cx="2424600" cy="3429000"/>
          </a:xfrm>
          <a:custGeom>
            <a:rect l="l" t="t" r="r" b="b"/>
            <a:pathLst>
              <a:path w="119999" h="119999" extrusionOk="0">
                <a:moveTo>
                  <a:pt x="0" y="0"/>
                </a:moveTo>
                <a:lnTo>
                  <a:pt x="120000" y="0"/>
                </a:lnTo>
                <a:lnTo>
                  <a:pt x="120000" y="120000"/>
                </a:lnTo>
                <a:lnTo>
                  <a:pt x="0" y="120000"/>
                </a:lnTo>
                <a:close/>
              </a:path>
            </a:pathLst>
          </a:custGeom>
        </p:spPr>
      </p:sp>
      <p:sp>
        <p:nvSpPr>
          <p:cNvPr id="169" name="Google Shape;169;g279934fec8d_0_131: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ct val="0"/>
              </a:spcBef>
              <a:spcAft>
                <a:spcPct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showMasterPhAnim="0">
  <p:cSld name="">
    <p:spTree>
      <p:nvGrpSpPr>
        <p:cNvPr id="180" name="Shape 180"/>
        <p:cNvGrpSpPr/>
        <p:nvPr/>
      </p:nvGrpSpPr>
      <p:grpSpPr>
        <a:xfrm>
          <a:off x="0" y="0"/>
          <a:ext cx="0" cy="0"/>
        </a:xfrm>
      </p:grpSpPr>
      <p:sp>
        <p:nvSpPr>
          <p:cNvPr id="181" name="Google Shape;181;g279934fec8d_0_136:notes"/>
          <p:cNvSpPr/>
          <p:nvPr>
            <p:ph type="sldImg" idx="2"/>
          </p:nvPr>
        </p:nvSpPr>
        <p:spPr>
          <a:xfrm>
            <a:off x="2217050" y="685800"/>
            <a:ext cx="2424600" cy="3429000"/>
          </a:xfrm>
          <a:custGeom>
            <a:rect l="l" t="t" r="r" b="b"/>
            <a:pathLst>
              <a:path w="119999" h="119999" extrusionOk="0">
                <a:moveTo>
                  <a:pt x="0" y="0"/>
                </a:moveTo>
                <a:lnTo>
                  <a:pt x="120000" y="0"/>
                </a:lnTo>
                <a:lnTo>
                  <a:pt x="120000" y="120000"/>
                </a:lnTo>
                <a:lnTo>
                  <a:pt x="0" y="120000"/>
                </a:lnTo>
                <a:close/>
              </a:path>
            </a:pathLst>
          </a:custGeom>
        </p:spPr>
      </p:sp>
      <p:sp>
        <p:nvSpPr>
          <p:cNvPr id="182" name="Google Shape;182;g279934fec8d_0_136:notes"/>
          <p:cNvSpPr txBox="1"/>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ct val="0"/>
              </a:spcBef>
              <a:spcAft>
                <a:spcPct val="0"/>
              </a:spcAft>
              <a:buNone/>
            </a:pPr>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6.png" /><Relationship Id="rId3"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6.png" /><Relationship Id="rId3" Type="http://schemas.openxmlformats.org/officeDocument/2006/relationships/hyperlink" Target="https://www.nationalarchives.gov.uk/doc/open-government-licence/version/3/" TargetMode="External" /><Relationship Id="rId4" Type="http://schemas.openxmlformats.org/officeDocument/2006/relationships/hyperlink" Target="https://www.thenational.academy/legal/terms-and-conditions" TargetMode="External" /><Relationship Id="rId5"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5.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hyperlink" Target="https://www.nationalarchives.gov.uk/doc/open-government-licence/version/3/" TargetMode="External" /><Relationship Id="rId6" Type="http://schemas.openxmlformats.org/officeDocument/2006/relationships/hyperlink" Target="https://www.thenational.academy/legal/terms-and-conditions" TargetMode="External" /><Relationship Id="rId7"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5.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hyperlink" Target="https://www.nationalarchives.gov.uk/doc/open-government-licence/version/3/" TargetMode="External" /><Relationship Id="rId6" Type="http://schemas.openxmlformats.org/officeDocument/2006/relationships/hyperlink" Target="https://www.thenational.academy/legal/terms-and-conditions" TargetMode="Externa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5.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6.png" /><Relationship Id="rId3"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6.png" /><Relationship Id="rId3" Type="http://schemas.openxmlformats.org/officeDocument/2006/relationships/hyperlink" Target="https://www.nationalarchives.gov.uk/doc/open-government-licence/version/3/" TargetMode="External" /><Relationship Id="rId4" Type="http://schemas.openxmlformats.org/officeDocument/2006/relationships/hyperlink" Target="https://www.thenational.academy/legal/terms-and-conditions" TargetMode="External" /><Relationship Id="rId5"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5.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hyperlink" Target="https://www.nationalarchives.gov.uk/doc/open-government-licence/version/3/" TargetMode="External" /><Relationship Id="rId6" Type="http://schemas.openxmlformats.org/officeDocument/2006/relationships/hyperlink" Target="https://www.thenational.academy/legal/terms-and-conditions" TargetMode="Externa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4.png" /><Relationship Id="rId3" Type="http://schemas.openxmlformats.org/officeDocument/2006/relationships/image" Target="../media/image5.png" /><Relationship Id="rId4" Type="http://schemas.openxmlformats.org/officeDocument/2006/relationships/image" Target="../media/image6.png" /><Relationship Id="rId5" Type="http://schemas.openxmlformats.org/officeDocument/2006/relationships/slideMaster" Target="../slideMasters/slideMaster2.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5.png" /><Relationship Id="rId3" Type="http://schemas.openxmlformats.org/officeDocument/2006/relationships/image" Target="../media/image4.png" /><Relationship Id="rId4" Type="http://schemas.openxmlformats.org/officeDocument/2006/relationships/image" Target="../media/image6.png" /><Relationship Id="rId5"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matchingName="SEC FRONT Answers 1">
  <p:cSld name="SECTION_HEADER_1_1_1_1_1_1_1_1_1_2_2">
    <p:spTree>
      <p:nvGrpSpPr>
        <p:cNvPr id="9" name="Shape 9"/>
        <p:cNvGrpSpPr/>
        <p:nvPr/>
      </p:nvGrpSpPr>
      <p:grpSpPr>
        <a:xfrm>
          <a:off x="0" y="0"/>
          <a:ext cx="0" cy="0"/>
        </a:xfrm>
      </p:grpSpPr>
      <p:sp>
        <p:nvSpPr>
          <p:cNvPr id="10" name="Google Shape;10;p2"/>
          <p:cNvSpPr txBox="1"/>
          <p:nvPr>
            <p:ph type="title"/>
          </p:nvPr>
        </p:nvSpPr>
        <p:spPr>
          <a:xfrm>
            <a:off x="468000" y="266700"/>
            <a:ext cx="5577000" cy="432000"/>
          </a:xfrm>
          <a:prstGeom prst="rect">
            <a:avLst/>
          </a:prstGeom>
        </p:spPr>
        <p:txBody>
          <a:bodyPr spcFirstLastPara="1" wrap="square" lIns="0" tIns="91425" rIns="91425" bIns="91425" anchor="t" anchorCtr="0">
            <a:normAutofit/>
          </a:bodyPr>
          <a:lstStyle>
            <a:lvl1pPr lvl="0" rtl="0">
              <a:spcBef>
                <a:spcPct val="0"/>
              </a:spcBef>
              <a:spcAft>
                <a:spcPct val="0"/>
              </a:spcAft>
              <a:buSzPts val="1800"/>
              <a:buFont typeface="Lexend"/>
              <a:buNone/>
              <a:defRPr sz="1800" b="1">
                <a:latin typeface="Lexend"/>
                <a:ea typeface="Lexend"/>
                <a:cs typeface="Lexend"/>
                <a:sym typeface="Lexend"/>
              </a:defRPr>
            </a:lvl1pPr>
            <a:lvl2pPr lvl="1" rtl="0">
              <a:spcBef>
                <a:spcPct val="0"/>
              </a:spcBef>
              <a:spcAft>
                <a:spcPct val="0"/>
              </a:spcAft>
              <a:buSzPts val="2800"/>
              <a:buNone/>
              <a:defRPr/>
            </a:lvl2pPr>
            <a:lvl3pPr lvl="2" rtl="0">
              <a:spcBef>
                <a:spcPct val="0"/>
              </a:spcBef>
              <a:spcAft>
                <a:spcPct val="0"/>
              </a:spcAft>
              <a:buSzPts val="2800"/>
              <a:buNone/>
              <a:defRPr/>
            </a:lvl3pPr>
            <a:lvl4pPr lvl="3" rtl="0">
              <a:spcBef>
                <a:spcPct val="0"/>
              </a:spcBef>
              <a:spcAft>
                <a:spcPct val="0"/>
              </a:spcAft>
              <a:buSzPts val="2800"/>
              <a:buNone/>
              <a:defRPr/>
            </a:lvl4pPr>
            <a:lvl5pPr lvl="4" rtl="0">
              <a:spcBef>
                <a:spcPct val="0"/>
              </a:spcBef>
              <a:spcAft>
                <a:spcPct val="0"/>
              </a:spcAft>
              <a:buSzPts val="2800"/>
              <a:buNone/>
              <a:defRPr/>
            </a:lvl5pPr>
            <a:lvl6pPr lvl="5" rtl="0">
              <a:spcBef>
                <a:spcPct val="0"/>
              </a:spcBef>
              <a:spcAft>
                <a:spcPct val="0"/>
              </a:spcAft>
              <a:buSzPts val="2800"/>
              <a:buNone/>
              <a:defRPr/>
            </a:lvl6pPr>
            <a:lvl7pPr lvl="6" rtl="0">
              <a:spcBef>
                <a:spcPct val="0"/>
              </a:spcBef>
              <a:spcAft>
                <a:spcPct val="0"/>
              </a:spcAft>
              <a:buSzPts val="2800"/>
              <a:buNone/>
              <a:defRPr/>
            </a:lvl7pPr>
            <a:lvl8pPr lvl="7" rtl="0">
              <a:spcBef>
                <a:spcPct val="0"/>
              </a:spcBef>
              <a:spcAft>
                <a:spcPct val="0"/>
              </a:spcAft>
              <a:buSzPts val="2800"/>
              <a:buNone/>
              <a:defRPr/>
            </a:lvl8pPr>
            <a:lvl9pPr lvl="8" rtl="0">
              <a:spcBef>
                <a:spcPct val="0"/>
              </a:spcBef>
              <a:spcAft>
                <a:spcPct val="0"/>
              </a:spcAft>
              <a:buSzPts val="2800"/>
              <a:buNone/>
              <a:defRPr/>
            </a:lvl9pPr>
          </a:lstStyle>
          <a:p/>
        </p:txBody>
      </p:sp>
      <p:sp>
        <p:nvSpPr>
          <p:cNvPr id="11" name="Google Shape;11;p2"/>
          <p:cNvSpPr txBox="1"/>
          <p:nvPr>
            <p:ph type="subTitle" idx="1"/>
          </p:nvPr>
        </p:nvSpPr>
        <p:spPr>
          <a:xfrm>
            <a:off x="468000" y="9981175"/>
            <a:ext cx="5898900" cy="360000"/>
          </a:xfrm>
          <a:prstGeom prst="rect">
            <a:avLst/>
          </a:prstGeom>
        </p:spPr>
        <p:txBody>
          <a:bodyPr spcFirstLastPara="1" wrap="square" lIns="0" tIns="0" rIns="0" bIns="0" anchor="ctr" anchorCtr="0">
            <a:normAutofit/>
          </a:bodyPr>
          <a:lstStyle>
            <a:lvl1pPr lvl="0" rtl="0">
              <a:spcBef>
                <a:spcPct val="0"/>
              </a:spcBef>
              <a:spcAft>
                <a:spcPct val="0"/>
              </a:spcAft>
              <a:buSzPts val="900"/>
              <a:buFont typeface="Lexend"/>
              <a:buNone/>
              <a:defRPr sz="9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pic>
        <p:nvPicPr>
          <p:cNvPr id="12" name="Google Shape;12;p2"/>
          <p:cNvPicPr preferRelativeResize="0"/>
          <p:nvPr/>
        </p:nvPicPr>
        <p:blipFill>
          <a:blip r:embed="rId1">
            <a:alphaModFix/>
          </a:blip>
          <a:stretch>
            <a:fillRect/>
          </a:stretch>
        </p:blipFill>
        <p:spPr>
          <a:xfrm>
            <a:off x="6886512" y="10041210"/>
            <a:ext cx="181075" cy="246288"/>
          </a:xfrm>
          <a:prstGeom prst="rect">
            <a:avLst/>
          </a:prstGeom>
          <a:noFill/>
          <a:ln>
            <a:noFill/>
          </a:ln>
        </p:spPr>
      </p:pic>
      <p:pic>
        <p:nvPicPr>
          <p:cNvPr id="13" name="Google Shape;13;p2"/>
          <p:cNvPicPr preferRelativeResize="0"/>
          <p:nvPr/>
        </p:nvPicPr>
        <p:blipFill>
          <a:blip r:embed="rId2">
            <a:alphaModFix/>
          </a:blip>
          <a:srcRect l="4603" r="4603"/>
          <a:stretch>
            <a:fillRect/>
          </a:stretch>
        </p:blipFill>
        <p:spPr>
          <a:xfrm>
            <a:off x="466825" y="698750"/>
            <a:ext cx="6623999" cy="75600"/>
          </a:xfrm>
          <a:prstGeom prst="rect">
            <a:avLst/>
          </a:prstGeom>
          <a:noFill/>
          <a:ln>
            <a:noFill/>
          </a:ln>
        </p:spPr>
      </p:pic>
      <p:pic>
        <p:nvPicPr>
          <p:cNvPr id="14" name="Google Shape;14;p2"/>
          <p:cNvPicPr preferRelativeResize="0"/>
          <p:nvPr/>
        </p:nvPicPr>
        <p:blipFill>
          <a:blip r:embed="rId3">
            <a:alphaModFix/>
          </a:blip>
          <a:stretch>
            <a:fillRect/>
          </a:stretch>
        </p:blipFill>
        <p:spPr>
          <a:xfrm>
            <a:off x="6261625" y="161271"/>
            <a:ext cx="805956" cy="498600"/>
          </a:xfrm>
          <a:prstGeom prst="rect">
            <a:avLst/>
          </a:prstGeom>
          <a:noFill/>
          <a:ln>
            <a:noFill/>
          </a:ln>
        </p:spPr>
      </p:pic>
    </p:spTree>
  </p:cSld>
  <p:clrMapOvr>
    <a:masterClrMapping/>
  </p:clrMapOvr>
  <p:transition/>
  <p:timing/>
  <p:extLst>
    <p:ext uri="{DCECCB84-F9BA-43D5-87BE-67443E8EF086}">
      <p15:sldGuideLst xmlns:p15="http://schemas.microsoft.com/office/powerpoint/2012/main">
        <p15:guide id="1" orient="horz" pos="544">
          <p15:clr>
            <a:srgbClr val="D9D9D9"/>
          </p15:clr>
        </p15:guide>
        <p15:guide id="2" orient="horz" pos="1916">
          <p15:clr>
            <a:srgbClr val="D9D9D9"/>
          </p15:clr>
        </p15:guide>
        <p15:guide id="3" orient="horz" pos="3368">
          <p15:clr>
            <a:srgbClr val="D9D9D9"/>
          </p15:clr>
        </p15:guide>
        <p15:guide id="4" orient="horz" pos="4762">
          <p15:clr>
            <a:srgbClr val="D9D9D9"/>
          </p15:clr>
        </p15:guide>
        <p15:guide id="5" pos="295">
          <p15:clr>
            <a:srgbClr val="FF0000"/>
          </p15:clr>
        </p15:guide>
        <p15:guide id="6" pos="4467">
          <p15:clr>
            <a:srgbClr val="FF0000"/>
          </p15:clr>
        </p15:guide>
        <p15:guide id="7" pos="1519">
          <p15:clr>
            <a:srgbClr val="D9D9D9"/>
          </p15:clr>
        </p15:guide>
        <p15:guide id="8" pos="1764">
          <p15:clr>
            <a:srgbClr val="D9D9D9"/>
          </p15:clr>
        </p15:guide>
        <p15:guide id="9" pos="3243">
          <p15:clr>
            <a:srgbClr val="D9D9D9"/>
          </p15:clr>
        </p15:guide>
        <p15:guide id="10" pos="2998">
          <p15:clr>
            <a:srgbClr val="D9D9D9"/>
          </p15:clr>
        </p15:guide>
        <p15:guide id="11" pos="3120">
          <p15:clr>
            <a:srgbClr val="D9D9D9"/>
          </p15:clr>
        </p15:guide>
        <p15:guide id="12" pos="1642">
          <p15:clr>
            <a:srgbClr val="D9D9D9"/>
          </p15:clr>
        </p15:guide>
        <p15:guide id="13" pos="2381">
          <p15:clr>
            <a:srgbClr val="D9D9D9"/>
          </p15:clr>
        </p15:guide>
        <p15:guide id="14" pos="2154">
          <p15:clr>
            <a:srgbClr val="FF0000"/>
          </p15:clr>
        </p15:guide>
        <p15:guide id="15" pos="2608">
          <p15:clr>
            <a:srgbClr val="FF0000"/>
          </p15:clr>
        </p15:guide>
        <p15:guide id="16" orient="horz" pos="227">
          <p15:clr>
            <a:srgbClr val="FF0000"/>
          </p15:clr>
        </p15:guide>
      </p15:sldGuideLst>
    </p:ext>
  </p:extLst>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matchingName="2.0 Middle page">
  <p:cSld name="SECTION_HEADER_1_1_1_1_1_1_1_1_1_1_1_2_1_1_1_1_1_1_1_1_2">
    <p:bg>
      <p:bgPr>
        <a:solidFill>
          <a:schemeClr val="lt1"/>
        </a:solidFill>
      </p:bgPr>
    </p:bg>
    <p:spTree>
      <p:nvGrpSpPr>
        <p:cNvPr id="83" name="Shape 83"/>
        <p:cNvGrpSpPr/>
        <p:nvPr/>
      </p:nvGrpSpPr>
      <p:grpSpPr>
        <a:xfrm>
          <a:off x="0" y="0"/>
          <a:ext cx="0" cy="0"/>
        </a:xfrm>
      </p:grpSpPr>
      <p:pic>
        <p:nvPicPr>
          <p:cNvPr id="84" name="Google Shape;84;p12"/>
          <p:cNvPicPr preferRelativeResize="0"/>
          <p:nvPr/>
        </p:nvPicPr>
        <p:blipFill>
          <a:blip r:embed="rId1">
            <a:alphaModFix/>
          </a:blip>
          <a:stretch>
            <a:fillRect/>
          </a:stretch>
        </p:blipFill>
        <p:spPr>
          <a:xfrm>
            <a:off x="6910937" y="9972010"/>
            <a:ext cx="181075" cy="246288"/>
          </a:xfrm>
          <a:prstGeom prst="rect">
            <a:avLst/>
          </a:prstGeom>
          <a:noFill/>
          <a:ln>
            <a:noFill/>
          </a:ln>
        </p:spPr>
      </p:pic>
      <p:sp>
        <p:nvSpPr>
          <p:cNvPr id="85" name="Google Shape;85;p12"/>
          <p:cNvSpPr txBox="1"/>
          <p:nvPr>
            <p:ph type="sldNum" idx="12"/>
          </p:nvPr>
        </p:nvSpPr>
        <p:spPr>
          <a:xfrm>
            <a:off x="6352325" y="9972000"/>
            <a:ext cx="483300" cy="277200"/>
          </a:xfrm>
          <a:prstGeom prst="rect">
            <a:avLst/>
          </a:prstGeom>
        </p:spPr>
        <p:txBody>
          <a:bodyPr spcFirstLastPara="1" wrap="square" lIns="91425" tIns="91425" rIns="91425" bIns="91425" anchor="ctr" anchorCtr="0">
            <a:noAutofit/>
          </a:bodyPr>
          <a:lstStyle>
            <a:lvl1pPr lvl="0" rtl="0">
              <a:buNone/>
              <a:defRPr sz="1200">
                <a:latin typeface="Lexend Medium"/>
                <a:ea typeface="Lexend Medium"/>
                <a:cs typeface="Lexend Medium"/>
                <a:sym typeface="Lexend Medium"/>
              </a:defRPr>
            </a:lvl1pPr>
            <a:lvl2pPr lvl="1" rtl="0">
              <a:buNone/>
              <a:defRPr sz="1200">
                <a:latin typeface="Lexend Medium"/>
                <a:ea typeface="Lexend Medium"/>
                <a:cs typeface="Lexend Medium"/>
                <a:sym typeface="Lexend Medium"/>
              </a:defRPr>
            </a:lvl2pPr>
            <a:lvl3pPr lvl="2" rtl="0">
              <a:buNone/>
              <a:defRPr sz="1200">
                <a:latin typeface="Lexend Medium"/>
                <a:ea typeface="Lexend Medium"/>
                <a:cs typeface="Lexend Medium"/>
                <a:sym typeface="Lexend Medium"/>
              </a:defRPr>
            </a:lvl3pPr>
            <a:lvl4pPr lvl="3" rtl="0">
              <a:buNone/>
              <a:defRPr sz="1200">
                <a:latin typeface="Lexend Medium"/>
                <a:ea typeface="Lexend Medium"/>
                <a:cs typeface="Lexend Medium"/>
                <a:sym typeface="Lexend Medium"/>
              </a:defRPr>
            </a:lvl4pPr>
            <a:lvl5pPr lvl="4" rtl="0">
              <a:buNone/>
              <a:defRPr sz="1200">
                <a:latin typeface="Lexend Medium"/>
                <a:ea typeface="Lexend Medium"/>
                <a:cs typeface="Lexend Medium"/>
                <a:sym typeface="Lexend Medium"/>
              </a:defRPr>
            </a:lvl5pPr>
            <a:lvl6pPr lvl="5" rtl="0">
              <a:buNone/>
              <a:defRPr sz="1200">
                <a:latin typeface="Lexend Medium"/>
                <a:ea typeface="Lexend Medium"/>
                <a:cs typeface="Lexend Medium"/>
                <a:sym typeface="Lexend Medium"/>
              </a:defRPr>
            </a:lvl6pPr>
            <a:lvl7pPr lvl="6" rtl="0">
              <a:buNone/>
              <a:defRPr sz="1200">
                <a:latin typeface="Lexend Medium"/>
                <a:ea typeface="Lexend Medium"/>
                <a:cs typeface="Lexend Medium"/>
                <a:sym typeface="Lexend Medium"/>
              </a:defRPr>
            </a:lvl7pPr>
            <a:lvl8pPr lvl="7" rtl="0">
              <a:buNone/>
              <a:defRPr sz="1200">
                <a:latin typeface="Lexend Medium"/>
                <a:ea typeface="Lexend Medium"/>
                <a:cs typeface="Lexend Medium"/>
                <a:sym typeface="Lexend Medium"/>
              </a:defRPr>
            </a:lvl8pPr>
            <a:lvl9pPr lvl="8" rtl="0">
              <a:buNone/>
              <a:defRPr sz="1200">
                <a:latin typeface="Lexend Medium"/>
                <a:ea typeface="Lexend Medium"/>
                <a:cs typeface="Lexend Medium"/>
                <a:sym typeface="Lexend Medium"/>
              </a:defRPr>
            </a:lvl9pPr>
          </a:lstStyle>
          <a:p>
            <a:pPr marL="0" lvl="0" indent="0" algn="r" rtl="0">
              <a:spcBef>
                <a:spcPct val="0"/>
              </a:spcBef>
              <a:spcAft>
                <a:spcPct val="0"/>
              </a:spcAft>
              <a:buNone/>
            </a:pPr>
            <a:fld id="{00000000-1234-1234-1234-123412341234}" type="slidenum">
              <a:rPr lang="en-GB"/>
              <a:t>‹#›</a:t>
            </a:fld>
            <a:endParaRPr/>
          </a:p>
        </p:txBody>
      </p:sp>
      <p:sp>
        <p:nvSpPr>
          <p:cNvPr id="86" name="Google Shape;86;p12"/>
          <p:cNvSpPr txBox="1"/>
          <p:nvPr/>
        </p:nvSpPr>
        <p:spPr>
          <a:xfrm>
            <a:off x="6366900" y="360000"/>
            <a:ext cx="726600" cy="138600"/>
          </a:xfrm>
          <a:prstGeom prst="rect">
            <a:avLst/>
          </a:prstGeom>
          <a:noFill/>
          <a:ln>
            <a:noFill/>
          </a:ln>
        </p:spPr>
        <p:txBody>
          <a:bodyPr spcFirstLastPara="1" wrap="square" lIns="0" tIns="0" rIns="0" bIns="0" anchor="ctr" anchorCtr="0">
            <a:spAutoFit/>
          </a:bodyPr>
          <a:lstStyle/>
          <a:p>
            <a:pPr marL="0" lvl="0" indent="0" algn="r" rtl="0">
              <a:spcBef>
                <a:spcPct val="0"/>
              </a:spcBef>
              <a:spcAft>
                <a:spcPct val="0"/>
              </a:spcAft>
              <a:buNone/>
            </a:pPr>
            <a:r>
              <a:rPr lang="en-GB" sz="900" b="1">
                <a:latin typeface="Lexend"/>
                <a:ea typeface="Lexend"/>
                <a:cs typeface="Lexend"/>
                <a:sym typeface="Lexend"/>
              </a:rPr>
              <a:t>Worksheet</a:t>
            </a:r>
            <a:endParaRPr sz="900" b="1">
              <a:latin typeface="Lexend"/>
              <a:ea typeface="Lexend"/>
              <a:cs typeface="Lexend"/>
              <a:sym typeface="Lexend"/>
            </a:endParaRPr>
          </a:p>
        </p:txBody>
      </p:sp>
      <p:sp>
        <p:nvSpPr>
          <p:cNvPr id="87" name="Google Shape;87;p12"/>
          <p:cNvSpPr txBox="1"/>
          <p:nvPr>
            <p:ph type="subTitle" idx="1"/>
          </p:nvPr>
        </p:nvSpPr>
        <p:spPr>
          <a:xfrm>
            <a:off x="1463400" y="360000"/>
            <a:ext cx="4782600" cy="246300"/>
          </a:xfrm>
          <a:prstGeom prst="rect">
            <a:avLst/>
          </a:prstGeom>
          <a:ln>
            <a:noFill/>
          </a:ln>
        </p:spPr>
        <p:txBody>
          <a:bodyPr spcFirstLastPara="1" wrap="square" lIns="0" tIns="0" rIns="0" bIns="0" anchor="t" anchorCtr="0">
            <a:spAutoFit/>
          </a:bodyPr>
          <a:lstStyle>
            <a:lvl1pPr lvl="0" rtl="0">
              <a:spcBef>
                <a:spcPct val="0"/>
              </a:spcBef>
              <a:spcAft>
                <a:spcPct val="0"/>
              </a:spcAft>
              <a:buSzPts val="900"/>
              <a:buFont typeface="Lexend"/>
              <a:buNone/>
              <a:defRPr sz="900">
                <a:latin typeface="Lexend"/>
                <a:ea typeface="Lexend"/>
                <a:cs typeface="Lexend"/>
                <a:sym typeface="Lexend"/>
              </a:defRPr>
            </a:lvl1pPr>
            <a:lvl2pPr lvl="1" rtl="0">
              <a:spcBef>
                <a:spcPct val="0"/>
              </a:spcBef>
              <a:spcAft>
                <a:spcPct val="0"/>
              </a:spcAft>
              <a:buSzPts val="1200"/>
              <a:buNone/>
              <a:defRPr sz="1200"/>
            </a:lvl2pPr>
            <a:lvl3pPr lvl="2" rtl="0">
              <a:spcBef>
                <a:spcPct val="0"/>
              </a:spcBef>
              <a:spcAft>
                <a:spcPct val="0"/>
              </a:spcAft>
              <a:buSzPts val="1200"/>
              <a:buNone/>
              <a:defRPr sz="1200"/>
            </a:lvl3pPr>
            <a:lvl4pPr lvl="3" rtl="0">
              <a:spcBef>
                <a:spcPct val="0"/>
              </a:spcBef>
              <a:spcAft>
                <a:spcPct val="0"/>
              </a:spcAft>
              <a:buSzPts val="1200"/>
              <a:buNone/>
              <a:defRPr sz="1200"/>
            </a:lvl4pPr>
            <a:lvl5pPr lvl="4" rtl="0">
              <a:spcBef>
                <a:spcPct val="0"/>
              </a:spcBef>
              <a:spcAft>
                <a:spcPct val="0"/>
              </a:spcAft>
              <a:buSzPts val="1200"/>
              <a:buNone/>
              <a:defRPr sz="1200"/>
            </a:lvl5pPr>
            <a:lvl6pPr lvl="5" rtl="0">
              <a:spcBef>
                <a:spcPct val="0"/>
              </a:spcBef>
              <a:spcAft>
                <a:spcPct val="0"/>
              </a:spcAft>
              <a:buSzPts val="1200"/>
              <a:buNone/>
              <a:defRPr sz="1200"/>
            </a:lvl6pPr>
            <a:lvl7pPr lvl="6" rtl="0">
              <a:spcBef>
                <a:spcPct val="0"/>
              </a:spcBef>
              <a:spcAft>
                <a:spcPct val="0"/>
              </a:spcAft>
              <a:buSzPts val="1200"/>
              <a:buNone/>
              <a:defRPr sz="1200"/>
            </a:lvl7pPr>
            <a:lvl8pPr lvl="7" rtl="0">
              <a:spcBef>
                <a:spcPct val="0"/>
              </a:spcBef>
              <a:spcAft>
                <a:spcPct val="0"/>
              </a:spcAft>
              <a:buSzPts val="1200"/>
              <a:buNone/>
              <a:defRPr sz="1200"/>
            </a:lvl8pPr>
            <a:lvl9pPr lvl="8" rtl="0">
              <a:spcBef>
                <a:spcPct val="0"/>
              </a:spcBef>
              <a:spcAft>
                <a:spcPct val="0"/>
              </a:spcAft>
              <a:buSzPts val="1200"/>
              <a:buNone/>
              <a:defRPr sz="1200"/>
            </a:lvl9pPr>
          </a:lstStyle>
          <a:p/>
        </p:txBody>
      </p:sp>
      <p:pic>
        <p:nvPicPr>
          <p:cNvPr id="88" name="Google Shape;88;p12"/>
          <p:cNvPicPr preferRelativeResize="0"/>
          <p:nvPr/>
        </p:nvPicPr>
        <p:blipFill>
          <a:blip r:embed="rId2">
            <a:alphaModFix/>
          </a:blip>
          <a:stretch>
            <a:fillRect/>
          </a:stretch>
        </p:blipFill>
        <p:spPr>
          <a:xfrm>
            <a:off x="428300" y="324000"/>
            <a:ext cx="936000" cy="270612"/>
          </a:xfrm>
          <a:prstGeom prst="rect">
            <a:avLst/>
          </a:prstGeom>
          <a:noFill/>
          <a:ln>
            <a:noFill/>
          </a:ln>
        </p:spPr>
      </p:pic>
      <p:sp>
        <p:nvSpPr>
          <p:cNvPr id="89" name="Google Shape;89;p12"/>
          <p:cNvSpPr txBox="1"/>
          <p:nvPr/>
        </p:nvSpPr>
        <p:spPr>
          <a:xfrm>
            <a:off x="554300" y="360000"/>
            <a:ext cx="763200" cy="184800"/>
          </a:xfrm>
          <a:prstGeom prst="rect">
            <a:avLst/>
          </a:prstGeom>
          <a:noFill/>
          <a:ln>
            <a:noFill/>
          </a:ln>
        </p:spPr>
        <p:txBody>
          <a:bodyPr spcFirstLastPara="1" wrap="square" lIns="0" tIns="0" rIns="0" bIns="0" anchor="t" anchorCtr="0">
            <a:spAutoFit/>
          </a:bodyPr>
          <a:lstStyle/>
          <a:p>
            <a:pPr marL="0" lvl="0" indent="0" algn="l" rtl="0">
              <a:lnSpc>
                <a:spcPct val="115000"/>
              </a:lnSpc>
              <a:spcBef>
                <a:spcPct val="0"/>
              </a:spcBef>
              <a:spcAft>
                <a:spcPct val="0"/>
              </a:spcAft>
              <a:buNone/>
            </a:pPr>
            <a:r>
              <a:rPr lang="en-GB" sz="1200" b="1">
                <a:solidFill>
                  <a:srgbClr val="FFFFFF"/>
                </a:solidFill>
                <a:latin typeface="Lexend"/>
                <a:ea typeface="Lexend"/>
                <a:cs typeface="Lexend"/>
                <a:sym typeface="Lexend"/>
              </a:rPr>
              <a:t>Answers</a:t>
            </a:r>
            <a:endParaRPr sz="1200" b="1">
              <a:solidFill>
                <a:srgbClr val="FFFFFF"/>
              </a:solidFill>
              <a:latin typeface="Lexend"/>
              <a:ea typeface="Lexend"/>
              <a:cs typeface="Lexend"/>
              <a:sym typeface="Lexend"/>
            </a:endParaRPr>
          </a:p>
        </p:txBody>
      </p:sp>
    </p:spTree>
  </p:cSld>
  <p:clrMapOvr>
    <a:masterClrMapping/>
  </p:clrMapOvr>
  <p:transition/>
  <p:timing/>
  <p:extLst>
    <p:ext uri="{DCECCB84-F9BA-43D5-87BE-67443E8EF086}">
      <p15:sldGuideLst xmlns:p15="http://schemas.microsoft.com/office/powerpoint/2012/main">
        <p15:guide id="1" orient="horz" pos="454">
          <p15:clr>
            <a:srgbClr val="D9D9D9"/>
          </p15:clr>
        </p15:guide>
        <p15:guide id="2" orient="horz" pos="544">
          <p15:clr>
            <a:srgbClr val="D9D9D9"/>
          </p15:clr>
        </p15:guide>
        <p15:guide id="3" orient="horz" pos="1916">
          <p15:clr>
            <a:srgbClr val="D9D9D9"/>
          </p15:clr>
        </p15:guide>
        <p15:guide id="4" orient="horz" pos="3368">
          <p15:clr>
            <a:srgbClr val="D9D9D9"/>
          </p15:clr>
        </p15:guide>
        <p15:guide id="5" orient="horz" pos="4762">
          <p15:clr>
            <a:srgbClr val="D9D9D9"/>
          </p15:clr>
        </p15:guide>
        <p15:guide id="6" orient="horz" pos="6282">
          <p15:clr>
            <a:srgbClr val="D9D9D9"/>
          </p15:clr>
        </p15:guide>
        <p15:guide id="7" pos="295">
          <p15:clr>
            <a:srgbClr val="FF0000"/>
          </p15:clr>
        </p15:guide>
        <p15:guide id="8" pos="4467">
          <p15:clr>
            <a:srgbClr val="FF0000"/>
          </p15:clr>
        </p15:guide>
        <p15:guide id="9" pos="1519">
          <p15:clr>
            <a:srgbClr val="D9D9D9"/>
          </p15:clr>
        </p15:guide>
        <p15:guide id="10" pos="1764">
          <p15:clr>
            <a:srgbClr val="D9D9D9"/>
          </p15:clr>
        </p15:guide>
        <p15:guide id="11" pos="3243">
          <p15:clr>
            <a:srgbClr val="D9D9D9"/>
          </p15:clr>
        </p15:guide>
        <p15:guide id="12" pos="2998">
          <p15:clr>
            <a:srgbClr val="D9D9D9"/>
          </p15:clr>
        </p15:guide>
        <p15:guide id="13" pos="3120">
          <p15:clr>
            <a:srgbClr val="D9D9D9"/>
          </p15:clr>
        </p15:guide>
        <p15:guide id="14" pos="1642">
          <p15:clr>
            <a:srgbClr val="D9D9D9"/>
          </p15:clr>
        </p15:guide>
        <p15:guide id="15" pos="2381">
          <p15:clr>
            <a:srgbClr val="D9D9D9"/>
          </p15:clr>
        </p15:guide>
        <p15:guide id="16" pos="2154">
          <p15:clr>
            <a:srgbClr val="FF0000"/>
          </p15:clr>
        </p15:guide>
        <p15:guide id="17" pos="2608">
          <p15:clr>
            <a:srgbClr val="FF0000"/>
          </p15:clr>
        </p15:guide>
        <p15:guide id="18" orient="horz" pos="227">
          <p15:clr>
            <a:srgbClr val="FF0000"/>
          </p15:clr>
        </p15:guide>
      </p15:sldGuideLst>
    </p:ext>
  </p:extLst>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matchingName="2.1 Last page">
  <p:cSld name="SECTION_HEADER_1_1_1_1_1_1_1_1_1_1_1_2_1_1_1_1_1_1_1_1_1_3">
    <p:bg>
      <p:bgPr>
        <a:solidFill>
          <a:schemeClr val="lt1"/>
        </a:solidFill>
      </p:bgPr>
    </p:bg>
    <p:spTree>
      <p:nvGrpSpPr>
        <p:cNvPr id="90" name="Shape 90"/>
        <p:cNvGrpSpPr/>
        <p:nvPr/>
      </p:nvGrpSpPr>
      <p:grpSpPr>
        <a:xfrm>
          <a:off x="0" y="0"/>
          <a:ext cx="0" cy="0"/>
        </a:xfrm>
      </p:grpSpPr>
      <p:pic>
        <p:nvPicPr>
          <p:cNvPr id="91" name="Google Shape;91;p13"/>
          <p:cNvPicPr preferRelativeResize="0"/>
          <p:nvPr/>
        </p:nvPicPr>
        <p:blipFill>
          <a:blip r:embed="rId1">
            <a:alphaModFix/>
          </a:blip>
          <a:stretch>
            <a:fillRect/>
          </a:stretch>
        </p:blipFill>
        <p:spPr>
          <a:xfrm>
            <a:off x="6910937" y="9972010"/>
            <a:ext cx="181075" cy="246288"/>
          </a:xfrm>
          <a:prstGeom prst="rect">
            <a:avLst/>
          </a:prstGeom>
          <a:noFill/>
          <a:ln>
            <a:noFill/>
          </a:ln>
        </p:spPr>
      </p:pic>
      <p:sp>
        <p:nvSpPr>
          <p:cNvPr id="92" name="Google Shape;92;p13"/>
          <p:cNvSpPr txBox="1"/>
          <p:nvPr>
            <p:ph type="sldNum" idx="12"/>
          </p:nvPr>
        </p:nvSpPr>
        <p:spPr>
          <a:xfrm>
            <a:off x="6352325" y="9972000"/>
            <a:ext cx="483300" cy="277200"/>
          </a:xfrm>
          <a:prstGeom prst="rect">
            <a:avLst/>
          </a:prstGeom>
        </p:spPr>
        <p:txBody>
          <a:bodyPr spcFirstLastPara="1" wrap="square" lIns="91425" tIns="91425" rIns="91425" bIns="91425" anchor="ctr" anchorCtr="0">
            <a:noAutofit/>
          </a:bodyPr>
          <a:lstStyle>
            <a:lvl1pPr lvl="0" rtl="0">
              <a:buNone/>
              <a:defRPr sz="1200">
                <a:latin typeface="Lexend Medium"/>
                <a:ea typeface="Lexend Medium"/>
                <a:cs typeface="Lexend Medium"/>
                <a:sym typeface="Lexend Medium"/>
              </a:defRPr>
            </a:lvl1pPr>
            <a:lvl2pPr lvl="1" rtl="0">
              <a:buNone/>
              <a:defRPr sz="1200">
                <a:latin typeface="Lexend Medium"/>
                <a:ea typeface="Lexend Medium"/>
                <a:cs typeface="Lexend Medium"/>
                <a:sym typeface="Lexend Medium"/>
              </a:defRPr>
            </a:lvl2pPr>
            <a:lvl3pPr lvl="2" rtl="0">
              <a:buNone/>
              <a:defRPr sz="1200">
                <a:latin typeface="Lexend Medium"/>
                <a:ea typeface="Lexend Medium"/>
                <a:cs typeface="Lexend Medium"/>
                <a:sym typeface="Lexend Medium"/>
              </a:defRPr>
            </a:lvl3pPr>
            <a:lvl4pPr lvl="3" rtl="0">
              <a:buNone/>
              <a:defRPr sz="1200">
                <a:latin typeface="Lexend Medium"/>
                <a:ea typeface="Lexend Medium"/>
                <a:cs typeface="Lexend Medium"/>
                <a:sym typeface="Lexend Medium"/>
              </a:defRPr>
            </a:lvl4pPr>
            <a:lvl5pPr lvl="4" rtl="0">
              <a:buNone/>
              <a:defRPr sz="1200">
                <a:latin typeface="Lexend Medium"/>
                <a:ea typeface="Lexend Medium"/>
                <a:cs typeface="Lexend Medium"/>
                <a:sym typeface="Lexend Medium"/>
              </a:defRPr>
            </a:lvl5pPr>
            <a:lvl6pPr lvl="5" rtl="0">
              <a:buNone/>
              <a:defRPr sz="1200">
                <a:latin typeface="Lexend Medium"/>
                <a:ea typeface="Lexend Medium"/>
                <a:cs typeface="Lexend Medium"/>
                <a:sym typeface="Lexend Medium"/>
              </a:defRPr>
            </a:lvl6pPr>
            <a:lvl7pPr lvl="6" rtl="0">
              <a:buNone/>
              <a:defRPr sz="1200">
                <a:latin typeface="Lexend Medium"/>
                <a:ea typeface="Lexend Medium"/>
                <a:cs typeface="Lexend Medium"/>
                <a:sym typeface="Lexend Medium"/>
              </a:defRPr>
            </a:lvl7pPr>
            <a:lvl8pPr lvl="7" rtl="0">
              <a:buNone/>
              <a:defRPr sz="1200">
                <a:latin typeface="Lexend Medium"/>
                <a:ea typeface="Lexend Medium"/>
                <a:cs typeface="Lexend Medium"/>
                <a:sym typeface="Lexend Medium"/>
              </a:defRPr>
            </a:lvl8pPr>
            <a:lvl9pPr lvl="8" rtl="0">
              <a:buNone/>
              <a:defRPr sz="1200">
                <a:latin typeface="Lexend Medium"/>
                <a:ea typeface="Lexend Medium"/>
                <a:cs typeface="Lexend Medium"/>
                <a:sym typeface="Lexend Medium"/>
              </a:defRPr>
            </a:lvl9pPr>
          </a:lstStyle>
          <a:p>
            <a:pPr marL="0" lvl="0" indent="0" algn="r" rtl="0">
              <a:spcBef>
                <a:spcPct val="0"/>
              </a:spcBef>
              <a:spcAft>
                <a:spcPct val="0"/>
              </a:spcAft>
              <a:buNone/>
            </a:pPr>
            <a:fld id="{00000000-1234-1234-1234-123412341234}" type="slidenum">
              <a:rPr lang="en-GB"/>
              <a:t>‹#›</a:t>
            </a:fld>
            <a:endParaRPr/>
          </a:p>
        </p:txBody>
      </p:sp>
      <p:sp>
        <p:nvSpPr>
          <p:cNvPr id="93" name="Google Shape;93;p13"/>
          <p:cNvSpPr txBox="1"/>
          <p:nvPr/>
        </p:nvSpPr>
        <p:spPr>
          <a:xfrm>
            <a:off x="6366900" y="360000"/>
            <a:ext cx="726600" cy="138600"/>
          </a:xfrm>
          <a:prstGeom prst="rect">
            <a:avLst/>
          </a:prstGeom>
          <a:noFill/>
          <a:ln>
            <a:noFill/>
          </a:ln>
        </p:spPr>
        <p:txBody>
          <a:bodyPr spcFirstLastPara="1" wrap="square" lIns="0" tIns="0" rIns="0" bIns="0" anchor="ctr" anchorCtr="0">
            <a:spAutoFit/>
          </a:bodyPr>
          <a:lstStyle/>
          <a:p>
            <a:pPr marL="0" lvl="0" indent="0" algn="r" rtl="0">
              <a:spcBef>
                <a:spcPct val="0"/>
              </a:spcBef>
              <a:spcAft>
                <a:spcPct val="0"/>
              </a:spcAft>
              <a:buNone/>
            </a:pPr>
            <a:r>
              <a:rPr lang="en-GB" sz="900" b="1">
                <a:latin typeface="Lexend"/>
                <a:ea typeface="Lexend"/>
                <a:cs typeface="Lexend"/>
                <a:sym typeface="Lexend"/>
              </a:rPr>
              <a:t>Worksheet</a:t>
            </a:r>
            <a:endParaRPr sz="900" b="1">
              <a:latin typeface="Lexend"/>
              <a:ea typeface="Lexend"/>
              <a:cs typeface="Lexend"/>
              <a:sym typeface="Lexend"/>
            </a:endParaRPr>
          </a:p>
        </p:txBody>
      </p:sp>
      <p:sp>
        <p:nvSpPr>
          <p:cNvPr id="94" name="Google Shape;94;p13"/>
          <p:cNvSpPr txBox="1"/>
          <p:nvPr>
            <p:ph type="subTitle" idx="1"/>
          </p:nvPr>
        </p:nvSpPr>
        <p:spPr>
          <a:xfrm>
            <a:off x="1463400" y="360000"/>
            <a:ext cx="4782600" cy="246300"/>
          </a:xfrm>
          <a:prstGeom prst="rect">
            <a:avLst/>
          </a:prstGeom>
          <a:ln>
            <a:noFill/>
          </a:ln>
        </p:spPr>
        <p:txBody>
          <a:bodyPr spcFirstLastPara="1" wrap="square" lIns="0" tIns="0" rIns="0" bIns="0" anchor="t" anchorCtr="0">
            <a:spAutoFit/>
          </a:bodyPr>
          <a:lstStyle>
            <a:lvl1pPr lvl="0" rtl="0">
              <a:spcBef>
                <a:spcPct val="0"/>
              </a:spcBef>
              <a:spcAft>
                <a:spcPct val="0"/>
              </a:spcAft>
              <a:buSzPts val="900"/>
              <a:buFont typeface="Lexend"/>
              <a:buNone/>
              <a:defRPr sz="900">
                <a:latin typeface="Lexend"/>
                <a:ea typeface="Lexend"/>
                <a:cs typeface="Lexend"/>
                <a:sym typeface="Lexend"/>
              </a:defRPr>
            </a:lvl1pPr>
            <a:lvl2pPr lvl="1" rtl="0">
              <a:spcBef>
                <a:spcPct val="0"/>
              </a:spcBef>
              <a:spcAft>
                <a:spcPct val="0"/>
              </a:spcAft>
              <a:buSzPts val="1200"/>
              <a:buNone/>
              <a:defRPr sz="1200"/>
            </a:lvl2pPr>
            <a:lvl3pPr lvl="2" rtl="0">
              <a:spcBef>
                <a:spcPct val="0"/>
              </a:spcBef>
              <a:spcAft>
                <a:spcPct val="0"/>
              </a:spcAft>
              <a:buSzPts val="1200"/>
              <a:buNone/>
              <a:defRPr sz="1200"/>
            </a:lvl3pPr>
            <a:lvl4pPr lvl="3" rtl="0">
              <a:spcBef>
                <a:spcPct val="0"/>
              </a:spcBef>
              <a:spcAft>
                <a:spcPct val="0"/>
              </a:spcAft>
              <a:buSzPts val="1200"/>
              <a:buNone/>
              <a:defRPr sz="1200"/>
            </a:lvl4pPr>
            <a:lvl5pPr lvl="4" rtl="0">
              <a:spcBef>
                <a:spcPct val="0"/>
              </a:spcBef>
              <a:spcAft>
                <a:spcPct val="0"/>
              </a:spcAft>
              <a:buSzPts val="1200"/>
              <a:buNone/>
              <a:defRPr sz="1200"/>
            </a:lvl5pPr>
            <a:lvl6pPr lvl="5" rtl="0">
              <a:spcBef>
                <a:spcPct val="0"/>
              </a:spcBef>
              <a:spcAft>
                <a:spcPct val="0"/>
              </a:spcAft>
              <a:buSzPts val="1200"/>
              <a:buNone/>
              <a:defRPr sz="1200"/>
            </a:lvl6pPr>
            <a:lvl7pPr lvl="6" rtl="0">
              <a:spcBef>
                <a:spcPct val="0"/>
              </a:spcBef>
              <a:spcAft>
                <a:spcPct val="0"/>
              </a:spcAft>
              <a:buSzPts val="1200"/>
              <a:buNone/>
              <a:defRPr sz="1200"/>
            </a:lvl7pPr>
            <a:lvl8pPr lvl="7" rtl="0">
              <a:spcBef>
                <a:spcPct val="0"/>
              </a:spcBef>
              <a:spcAft>
                <a:spcPct val="0"/>
              </a:spcAft>
              <a:buSzPts val="1200"/>
              <a:buNone/>
              <a:defRPr sz="1200"/>
            </a:lvl8pPr>
            <a:lvl9pPr lvl="8" rtl="0">
              <a:spcBef>
                <a:spcPct val="0"/>
              </a:spcBef>
              <a:spcAft>
                <a:spcPct val="0"/>
              </a:spcAft>
              <a:buSzPts val="1200"/>
              <a:buNone/>
              <a:defRPr sz="1200"/>
            </a:lvl9pPr>
          </a:lstStyle>
          <a:p/>
        </p:txBody>
      </p:sp>
      <p:pic>
        <p:nvPicPr>
          <p:cNvPr id="95" name="Google Shape;95;p13"/>
          <p:cNvPicPr preferRelativeResize="0"/>
          <p:nvPr/>
        </p:nvPicPr>
        <p:blipFill>
          <a:blip r:embed="rId2">
            <a:alphaModFix/>
          </a:blip>
          <a:stretch>
            <a:fillRect/>
          </a:stretch>
        </p:blipFill>
        <p:spPr>
          <a:xfrm>
            <a:off x="428300" y="324000"/>
            <a:ext cx="936000" cy="270612"/>
          </a:xfrm>
          <a:prstGeom prst="rect">
            <a:avLst/>
          </a:prstGeom>
          <a:noFill/>
          <a:ln>
            <a:noFill/>
          </a:ln>
        </p:spPr>
      </p:pic>
      <p:sp>
        <p:nvSpPr>
          <p:cNvPr id="96" name="Google Shape;96;p13"/>
          <p:cNvSpPr txBox="1"/>
          <p:nvPr/>
        </p:nvSpPr>
        <p:spPr>
          <a:xfrm>
            <a:off x="554300" y="360000"/>
            <a:ext cx="763200" cy="184800"/>
          </a:xfrm>
          <a:prstGeom prst="rect">
            <a:avLst/>
          </a:prstGeom>
          <a:noFill/>
          <a:ln>
            <a:noFill/>
          </a:ln>
        </p:spPr>
        <p:txBody>
          <a:bodyPr spcFirstLastPara="1" wrap="square" lIns="0" tIns="0" rIns="0" bIns="0" anchor="t" anchorCtr="0">
            <a:spAutoFit/>
          </a:bodyPr>
          <a:lstStyle/>
          <a:p>
            <a:pPr marL="0" lvl="0" indent="0" algn="l" rtl="0">
              <a:lnSpc>
                <a:spcPct val="115000"/>
              </a:lnSpc>
              <a:spcBef>
                <a:spcPct val="0"/>
              </a:spcBef>
              <a:spcAft>
                <a:spcPct val="0"/>
              </a:spcAft>
              <a:buNone/>
            </a:pPr>
            <a:r>
              <a:rPr lang="en-GB" sz="1200" b="1">
                <a:solidFill>
                  <a:srgbClr val="FFFFFF"/>
                </a:solidFill>
                <a:latin typeface="Lexend"/>
                <a:ea typeface="Lexend"/>
                <a:cs typeface="Lexend"/>
                <a:sym typeface="Lexend"/>
              </a:rPr>
              <a:t>Answers</a:t>
            </a:r>
            <a:endParaRPr sz="1200" b="1">
              <a:solidFill>
                <a:srgbClr val="FFFFFF"/>
              </a:solidFill>
              <a:latin typeface="Lexend"/>
              <a:ea typeface="Lexend"/>
              <a:cs typeface="Lexend"/>
              <a:sym typeface="Lexend"/>
            </a:endParaRPr>
          </a:p>
        </p:txBody>
      </p:sp>
      <p:sp>
        <p:nvSpPr>
          <p:cNvPr id="97" name="Google Shape;97;p13"/>
          <p:cNvSpPr txBox="1"/>
          <p:nvPr/>
        </p:nvSpPr>
        <p:spPr>
          <a:xfrm>
            <a:off x="468000" y="10152000"/>
            <a:ext cx="6064500" cy="161100"/>
          </a:xfrm>
          <a:prstGeom prst="rect">
            <a:avLst/>
          </a:prstGeom>
          <a:noFill/>
          <a:ln>
            <a:noFill/>
          </a:ln>
        </p:spPr>
        <p:txBody>
          <a:bodyPr spcFirstLastPara="1" wrap="square" lIns="0" tIns="0" rIns="0" bIns="0" anchor="t" anchorCtr="0">
            <a:noAutofit/>
          </a:bodyPr>
          <a:lstStyle/>
          <a:p>
            <a:pPr marL="0" lvl="0" indent="0" algn="l" rtl="0">
              <a:lnSpc>
                <a:spcPct val="115000"/>
              </a:lnSpc>
              <a:spcBef>
                <a:spcPct val="0"/>
              </a:spcBef>
              <a:spcAft>
                <a:spcPct val="0"/>
              </a:spcAft>
              <a:buClr>
                <a:srgbClr val="000000"/>
              </a:buClr>
              <a:buSzPts val="1100"/>
              <a:buFont typeface="Arial"/>
              <a:buNone/>
            </a:pPr>
            <a:r>
              <a:rPr lang="en-GB" sz="900">
                <a:solidFill>
                  <a:srgbClr val="575756"/>
                </a:solidFill>
                <a:latin typeface="Lexend Light"/>
                <a:ea typeface="Lexend Light"/>
                <a:cs typeface="Lexend Light"/>
                <a:sym typeface="Lexend Light"/>
              </a:rPr>
              <a:t>Licensed on the </a:t>
            </a:r>
            <a:r>
              <a:rPr lang="en-GB" sz="900" u="sng">
                <a:solidFill>
                  <a:srgbClr val="575756"/>
                </a:solidFill>
                <a:latin typeface="Lexend Light"/>
                <a:ea typeface="Lexend Light"/>
                <a:cs typeface="Lexend Light"/>
                <a:sym typeface="Lexend Light"/>
                <a:hlinkClick r:id="rId3">
                  <a:extLst>
                    <a:ext uri="{A12FA001-AC4F-418D-AE19-62706E023703}">
                      <ahyp:hlinkClr xmlns:ahyp="http://schemas.microsoft.com/office/drawing/2018/hyperlinkcolor" val="tx"/>
                    </a:ext>
                  </a:extLst>
                </a:hlinkClick>
              </a:rPr>
              <a:t>Open Government Licence v3.0</a:t>
            </a:r>
            <a:r>
              <a:rPr lang="en-GB" sz="900">
                <a:solidFill>
                  <a:srgbClr val="575756"/>
                </a:solidFill>
                <a:latin typeface="Lexend Light"/>
                <a:ea typeface="Lexend Light"/>
                <a:cs typeface="Lexend Light"/>
                <a:sym typeface="Lexend Light"/>
              </a:rPr>
              <a:t>, except where otherwise stated. See </a:t>
            </a:r>
            <a:r>
              <a:rPr lang="en-GB" sz="900" u="sng">
                <a:solidFill>
                  <a:srgbClr val="575756"/>
                </a:solidFill>
                <a:latin typeface="Lexend Light"/>
                <a:ea typeface="Lexend Light"/>
                <a:cs typeface="Lexend Light"/>
                <a:sym typeface="Lexend Light"/>
                <a:hlinkClick r:id="rId4">
                  <a:extLst>
                    <a:ext uri="{A12FA001-AC4F-418D-AE19-62706E023703}">
                      <ahyp:hlinkClr xmlns:ahyp="http://schemas.microsoft.com/office/drawing/2018/hyperlinkcolor" val="tx"/>
                    </a:ext>
                  </a:extLst>
                </a:hlinkClick>
              </a:rPr>
              <a:t>Oak terms &amp; conditions</a:t>
            </a:r>
            <a:r>
              <a:rPr lang="en-GB" sz="900">
                <a:solidFill>
                  <a:srgbClr val="575756"/>
                </a:solidFill>
                <a:latin typeface="Lexend Light"/>
                <a:ea typeface="Lexend Light"/>
                <a:cs typeface="Lexend Light"/>
                <a:sym typeface="Lexend Light"/>
              </a:rPr>
              <a:t>.</a:t>
            </a:r>
            <a:endParaRPr sz="900">
              <a:solidFill>
                <a:srgbClr val="575756"/>
              </a:solidFill>
              <a:latin typeface="Lexend Light"/>
              <a:ea typeface="Lexend Light"/>
              <a:cs typeface="Lexend Light"/>
              <a:sym typeface="Lexend Light"/>
            </a:endParaRPr>
          </a:p>
        </p:txBody>
      </p:sp>
      <p:sp>
        <p:nvSpPr>
          <p:cNvPr id="98" name="Google Shape;98;p13"/>
          <p:cNvSpPr txBox="1"/>
          <p:nvPr/>
        </p:nvSpPr>
        <p:spPr>
          <a:xfrm>
            <a:off x="470550" y="9972000"/>
            <a:ext cx="3515700" cy="161100"/>
          </a:xfrm>
          <a:prstGeom prst="rect">
            <a:avLst/>
          </a:prstGeom>
          <a:noFill/>
          <a:ln>
            <a:noFill/>
          </a:ln>
        </p:spPr>
        <p:txBody>
          <a:bodyPr spcFirstLastPara="1" wrap="square" lIns="0" tIns="0" rIns="0" bIns="0" anchor="b" anchorCtr="0">
            <a:noAutofit/>
          </a:bodyPr>
          <a:lstStyle/>
          <a:p>
            <a:pPr marL="0" lvl="0" indent="0" algn="l" rtl="0">
              <a:lnSpc>
                <a:spcPct val="115000"/>
              </a:lnSpc>
              <a:spcBef>
                <a:spcPct val="0"/>
              </a:spcBef>
              <a:spcAft>
                <a:spcPct val="0"/>
              </a:spcAft>
              <a:buClr>
                <a:srgbClr val="000000"/>
              </a:buClr>
              <a:buSzPts val="1100"/>
              <a:buFont typeface="Arial"/>
              <a:buNone/>
            </a:pPr>
            <a:r>
              <a:rPr lang="en-GB" sz="900" b="1">
                <a:solidFill>
                  <a:srgbClr val="575756"/>
                </a:solidFill>
                <a:latin typeface="Lexend"/>
                <a:ea typeface="Lexend"/>
                <a:cs typeface="Lexend"/>
                <a:sym typeface="Lexend"/>
              </a:rPr>
              <a:t>© Oak National Academy 2024</a:t>
            </a:r>
            <a:r>
              <a:rPr lang="en-GB" sz="900">
                <a:solidFill>
                  <a:srgbClr val="575756"/>
                </a:solidFill>
                <a:latin typeface="Lexend Light"/>
                <a:ea typeface="Lexend Light"/>
                <a:cs typeface="Lexend Light"/>
                <a:sym typeface="Lexend Light"/>
              </a:rPr>
              <a:t>. Produced in partnership with</a:t>
            </a:r>
            <a:endParaRPr sz="900">
              <a:solidFill>
                <a:srgbClr val="575756"/>
              </a:solidFill>
              <a:latin typeface="Lexend Light"/>
              <a:ea typeface="Lexend Light"/>
              <a:cs typeface="Lexend Light"/>
              <a:sym typeface="Lexend Light"/>
            </a:endParaRPr>
          </a:p>
        </p:txBody>
      </p:sp>
      <p:sp>
        <p:nvSpPr>
          <p:cNvPr id="99" name="Google Shape;99;p13"/>
          <p:cNvSpPr txBox="1"/>
          <p:nvPr/>
        </p:nvSpPr>
        <p:spPr>
          <a:xfrm>
            <a:off x="3903375" y="9972000"/>
            <a:ext cx="2722800" cy="161100"/>
          </a:xfrm>
          <a:prstGeom prst="rect">
            <a:avLst/>
          </a:prstGeom>
          <a:noFill/>
          <a:ln>
            <a:noFill/>
          </a:ln>
        </p:spPr>
        <p:txBody>
          <a:bodyPr spcFirstLastPara="1" wrap="square" lIns="0" tIns="0" rIns="0" bIns="0" anchor="b" anchorCtr="0">
            <a:noAutofit/>
          </a:bodyPr>
          <a:lstStyle/>
          <a:p>
            <a:pPr marL="0" lvl="0" indent="0" algn="l" rtl="0">
              <a:lnSpc>
                <a:spcPct val="115000"/>
              </a:lnSpc>
              <a:spcBef>
                <a:spcPct val="0"/>
              </a:spcBef>
              <a:spcAft>
                <a:spcPct val="0"/>
              </a:spcAft>
              <a:buNone/>
            </a:pPr>
            <a:endParaRPr sz="900">
              <a:solidFill>
                <a:srgbClr val="575756"/>
              </a:solidFill>
              <a:latin typeface="Lexend Light"/>
              <a:ea typeface="Lexend Light"/>
              <a:cs typeface="Lexend Light"/>
              <a:sym typeface="Lexend Light"/>
            </a:endParaRPr>
          </a:p>
        </p:txBody>
      </p:sp>
      <p:sp>
        <p:nvSpPr>
          <p:cNvPr id="100" name="Google Shape;100;p13"/>
          <p:cNvSpPr txBox="1"/>
          <p:nvPr>
            <p:ph type="subTitle" idx="2"/>
          </p:nvPr>
        </p:nvSpPr>
        <p:spPr>
          <a:xfrm>
            <a:off x="3903375" y="9972000"/>
            <a:ext cx="2722800" cy="161100"/>
          </a:xfrm>
          <a:prstGeom prst="rect">
            <a:avLst/>
          </a:prstGeom>
        </p:spPr>
        <p:txBody>
          <a:bodyPr spcFirstLastPara="1" wrap="square" lIns="0" tIns="0" rIns="0" bIns="0" anchor="b" anchorCtr="0">
            <a:normAutofit/>
          </a:bodyPr>
          <a:lstStyle>
            <a:lvl1pPr lvl="0">
              <a:spcBef>
                <a:spcPct val="0"/>
              </a:spcBef>
              <a:spcAft>
                <a:spcPct val="0"/>
              </a:spcAft>
              <a:buClr>
                <a:srgbClr val="575756"/>
              </a:buClr>
              <a:buSzPts val="900"/>
              <a:buFont typeface="Lexend Light"/>
              <a:buNone/>
              <a:defRPr sz="900">
                <a:solidFill>
                  <a:srgbClr val="575756"/>
                </a:solidFill>
                <a:latin typeface="Lexend Light"/>
                <a:ea typeface="Lexend Light"/>
                <a:cs typeface="Lexend Light"/>
                <a:sym typeface="Lexend Light"/>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p:txBody>
      </p:sp>
    </p:spTree>
  </p:cSld>
  <p:clrMapOvr>
    <a:masterClrMapping/>
  </p:clrMapOvr>
  <p:transition/>
  <p:timing/>
  <p:extLst>
    <p:ext uri="{DCECCB84-F9BA-43D5-87BE-67443E8EF086}">
      <p15:sldGuideLst xmlns:p15="http://schemas.microsoft.com/office/powerpoint/2012/main">
        <p15:guide id="1" orient="horz" pos="454">
          <p15:clr>
            <a:srgbClr val="D9D9D9"/>
          </p15:clr>
        </p15:guide>
        <p15:guide id="2" orient="horz" pos="544">
          <p15:clr>
            <a:srgbClr val="D9D9D9"/>
          </p15:clr>
        </p15:guide>
        <p15:guide id="3" orient="horz" pos="1916">
          <p15:clr>
            <a:srgbClr val="D9D9D9"/>
          </p15:clr>
        </p15:guide>
        <p15:guide id="4" orient="horz" pos="3368">
          <p15:clr>
            <a:srgbClr val="D9D9D9"/>
          </p15:clr>
        </p15:guide>
        <p15:guide id="5" orient="horz" pos="4762">
          <p15:clr>
            <a:srgbClr val="D9D9D9"/>
          </p15:clr>
        </p15:guide>
        <p15:guide id="6" orient="horz" pos="6282">
          <p15:clr>
            <a:srgbClr val="D9D9D9"/>
          </p15:clr>
        </p15:guide>
        <p15:guide id="7" pos="295">
          <p15:clr>
            <a:srgbClr val="FF0000"/>
          </p15:clr>
        </p15:guide>
        <p15:guide id="8" pos="4467">
          <p15:clr>
            <a:srgbClr val="FF0000"/>
          </p15:clr>
        </p15:guide>
        <p15:guide id="9" pos="1519">
          <p15:clr>
            <a:srgbClr val="D9D9D9"/>
          </p15:clr>
        </p15:guide>
        <p15:guide id="10" pos="1764">
          <p15:clr>
            <a:srgbClr val="D9D9D9"/>
          </p15:clr>
        </p15:guide>
        <p15:guide id="11" pos="3243">
          <p15:clr>
            <a:srgbClr val="D9D9D9"/>
          </p15:clr>
        </p15:guide>
        <p15:guide id="12" pos="2998">
          <p15:clr>
            <a:srgbClr val="D9D9D9"/>
          </p15:clr>
        </p15:guide>
        <p15:guide id="13" pos="3120">
          <p15:clr>
            <a:srgbClr val="D9D9D9"/>
          </p15:clr>
        </p15:guide>
        <p15:guide id="14" pos="1642">
          <p15:clr>
            <a:srgbClr val="D9D9D9"/>
          </p15:clr>
        </p15:guide>
        <p15:guide id="15" pos="2381">
          <p15:clr>
            <a:srgbClr val="D9D9D9"/>
          </p15:clr>
        </p15:guide>
        <p15:guide id="16" pos="2154">
          <p15:clr>
            <a:srgbClr val="FF0000"/>
          </p15:clr>
        </p15:guide>
        <p15:guide id="17" pos="2608">
          <p15:clr>
            <a:srgbClr val="FF0000"/>
          </p15:clr>
        </p15:guide>
        <p15:guide id="18" orient="horz" pos="227">
          <p15:clr>
            <a:srgbClr val="FF0000"/>
          </p15:clr>
        </p15:guide>
      </p15:sldGuideLst>
    </p:ext>
  </p:extLst>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matchingName="3.0 Single page worksheet">
  <p:cSld name="SECTION_HEADER_1_1_1_1_1_1_1_1_1_1_1_2_1_1_1_1_1_2_1">
    <p:bg>
      <p:bgPr>
        <a:solidFill>
          <a:schemeClr val="lt1"/>
        </a:solidFill>
      </p:bgPr>
    </p:bg>
    <p:spTree>
      <p:nvGrpSpPr>
        <p:cNvPr id="101" name="Shape 101"/>
        <p:cNvGrpSpPr/>
        <p:nvPr/>
      </p:nvGrpSpPr>
      <p:grpSpPr>
        <a:xfrm>
          <a:off x="0" y="0"/>
          <a:ext cx="0" cy="0"/>
        </a:xfrm>
      </p:grpSpPr>
      <p:pic>
        <p:nvPicPr>
          <p:cNvPr id="102" name="Google Shape;102;p14"/>
          <p:cNvPicPr preferRelativeResize="0"/>
          <p:nvPr/>
        </p:nvPicPr>
        <p:blipFill>
          <a:blip r:embed="rId1">
            <a:alphaModFix/>
          </a:blip>
          <a:stretch>
            <a:fillRect/>
          </a:stretch>
        </p:blipFill>
        <p:spPr>
          <a:xfrm>
            <a:off x="6910937" y="9972010"/>
            <a:ext cx="181075" cy="246288"/>
          </a:xfrm>
          <a:prstGeom prst="rect">
            <a:avLst/>
          </a:prstGeom>
          <a:noFill/>
          <a:ln>
            <a:noFill/>
          </a:ln>
        </p:spPr>
      </p:pic>
      <p:sp>
        <p:nvSpPr>
          <p:cNvPr id="103" name="Google Shape;103;p14"/>
          <p:cNvSpPr txBox="1"/>
          <p:nvPr>
            <p:ph type="sldNum" idx="12"/>
          </p:nvPr>
        </p:nvSpPr>
        <p:spPr>
          <a:xfrm>
            <a:off x="6352325" y="9972000"/>
            <a:ext cx="483300" cy="277200"/>
          </a:xfrm>
          <a:prstGeom prst="rect">
            <a:avLst/>
          </a:prstGeom>
        </p:spPr>
        <p:txBody>
          <a:bodyPr spcFirstLastPara="1" wrap="square" lIns="91425" tIns="91425" rIns="91425" bIns="91425" anchor="ctr" anchorCtr="0">
            <a:noAutofit/>
          </a:bodyPr>
          <a:lstStyle>
            <a:lvl1pPr lvl="0" rtl="0">
              <a:buNone/>
              <a:defRPr sz="1200">
                <a:latin typeface="Lexend Medium"/>
                <a:ea typeface="Lexend Medium"/>
                <a:cs typeface="Lexend Medium"/>
                <a:sym typeface="Lexend Medium"/>
              </a:defRPr>
            </a:lvl1pPr>
            <a:lvl2pPr lvl="1" rtl="0">
              <a:buNone/>
              <a:defRPr sz="1200">
                <a:latin typeface="Lexend Medium"/>
                <a:ea typeface="Lexend Medium"/>
                <a:cs typeface="Lexend Medium"/>
                <a:sym typeface="Lexend Medium"/>
              </a:defRPr>
            </a:lvl2pPr>
            <a:lvl3pPr lvl="2" rtl="0">
              <a:buNone/>
              <a:defRPr sz="1200">
                <a:latin typeface="Lexend Medium"/>
                <a:ea typeface="Lexend Medium"/>
                <a:cs typeface="Lexend Medium"/>
                <a:sym typeface="Lexend Medium"/>
              </a:defRPr>
            </a:lvl3pPr>
            <a:lvl4pPr lvl="3" rtl="0">
              <a:buNone/>
              <a:defRPr sz="1200">
                <a:latin typeface="Lexend Medium"/>
                <a:ea typeface="Lexend Medium"/>
                <a:cs typeface="Lexend Medium"/>
                <a:sym typeface="Lexend Medium"/>
              </a:defRPr>
            </a:lvl4pPr>
            <a:lvl5pPr lvl="4" rtl="0">
              <a:buNone/>
              <a:defRPr sz="1200">
                <a:latin typeface="Lexend Medium"/>
                <a:ea typeface="Lexend Medium"/>
                <a:cs typeface="Lexend Medium"/>
                <a:sym typeface="Lexend Medium"/>
              </a:defRPr>
            </a:lvl5pPr>
            <a:lvl6pPr lvl="5" rtl="0">
              <a:buNone/>
              <a:defRPr sz="1200">
                <a:latin typeface="Lexend Medium"/>
                <a:ea typeface="Lexend Medium"/>
                <a:cs typeface="Lexend Medium"/>
                <a:sym typeface="Lexend Medium"/>
              </a:defRPr>
            </a:lvl6pPr>
            <a:lvl7pPr lvl="6" rtl="0">
              <a:buNone/>
              <a:defRPr sz="1200">
                <a:latin typeface="Lexend Medium"/>
                <a:ea typeface="Lexend Medium"/>
                <a:cs typeface="Lexend Medium"/>
                <a:sym typeface="Lexend Medium"/>
              </a:defRPr>
            </a:lvl7pPr>
            <a:lvl8pPr lvl="7" rtl="0">
              <a:buNone/>
              <a:defRPr sz="1200">
                <a:latin typeface="Lexend Medium"/>
                <a:ea typeface="Lexend Medium"/>
                <a:cs typeface="Lexend Medium"/>
                <a:sym typeface="Lexend Medium"/>
              </a:defRPr>
            </a:lvl8pPr>
            <a:lvl9pPr lvl="8" rtl="0">
              <a:buNone/>
              <a:defRPr sz="1200">
                <a:latin typeface="Lexend Medium"/>
                <a:ea typeface="Lexend Medium"/>
                <a:cs typeface="Lexend Medium"/>
                <a:sym typeface="Lexend Medium"/>
              </a:defRPr>
            </a:lvl9pPr>
          </a:lstStyle>
          <a:p>
            <a:pPr marL="0" lvl="0" indent="0" algn="r" rtl="0">
              <a:spcBef>
                <a:spcPct val="0"/>
              </a:spcBef>
              <a:spcAft>
                <a:spcPct val="0"/>
              </a:spcAft>
              <a:buNone/>
            </a:pPr>
            <a:fld id="{00000000-1234-1234-1234-123412341234}" type="slidenum">
              <a:rPr lang="en-GB"/>
              <a:t>‹#›</a:t>
            </a:fld>
            <a:endParaRPr/>
          </a:p>
        </p:txBody>
      </p:sp>
      <p:sp>
        <p:nvSpPr>
          <p:cNvPr id="104" name="Google Shape;104;p14"/>
          <p:cNvSpPr txBox="1"/>
          <p:nvPr>
            <p:ph type="title"/>
          </p:nvPr>
        </p:nvSpPr>
        <p:spPr>
          <a:xfrm>
            <a:off x="468000" y="864000"/>
            <a:ext cx="6624000" cy="360000"/>
          </a:xfrm>
          <a:prstGeom prst="rect">
            <a:avLst/>
          </a:prstGeom>
        </p:spPr>
        <p:txBody>
          <a:bodyPr spcFirstLastPara="1" wrap="square" lIns="0" tIns="0" rIns="0" bIns="0" anchor="ctr" anchorCtr="0">
            <a:spAutoFit/>
          </a:bodyPr>
          <a:lstStyle>
            <a:lvl1pPr lvl="0" rtl="0">
              <a:spcBef>
                <a:spcPct val="0"/>
              </a:spcBef>
              <a:spcAft>
                <a:spcPct val="0"/>
              </a:spcAft>
              <a:buSzPts val="1800"/>
              <a:buNone/>
              <a:defRPr sz="1800"/>
            </a:lvl1pPr>
            <a:lvl2pPr lvl="1" rtl="0">
              <a:spcBef>
                <a:spcPct val="0"/>
              </a:spcBef>
              <a:spcAft>
                <a:spcPct val="0"/>
              </a:spcAft>
              <a:buSzPts val="1800"/>
              <a:buNone/>
              <a:defRPr sz="1800"/>
            </a:lvl2pPr>
            <a:lvl3pPr lvl="2" rtl="0">
              <a:spcBef>
                <a:spcPct val="0"/>
              </a:spcBef>
              <a:spcAft>
                <a:spcPct val="0"/>
              </a:spcAft>
              <a:buSzPts val="1800"/>
              <a:buNone/>
              <a:defRPr sz="1800"/>
            </a:lvl3pPr>
            <a:lvl4pPr lvl="3" rtl="0">
              <a:spcBef>
                <a:spcPct val="0"/>
              </a:spcBef>
              <a:spcAft>
                <a:spcPct val="0"/>
              </a:spcAft>
              <a:buSzPts val="1800"/>
              <a:buNone/>
              <a:defRPr sz="1800"/>
            </a:lvl4pPr>
            <a:lvl5pPr lvl="4" rtl="0">
              <a:spcBef>
                <a:spcPct val="0"/>
              </a:spcBef>
              <a:spcAft>
                <a:spcPct val="0"/>
              </a:spcAft>
              <a:buSzPts val="1800"/>
              <a:buNone/>
              <a:defRPr sz="1800"/>
            </a:lvl5pPr>
            <a:lvl6pPr lvl="5" rtl="0">
              <a:spcBef>
                <a:spcPct val="0"/>
              </a:spcBef>
              <a:spcAft>
                <a:spcPct val="0"/>
              </a:spcAft>
              <a:buSzPts val="1800"/>
              <a:buNone/>
              <a:defRPr sz="1800"/>
            </a:lvl6pPr>
            <a:lvl7pPr lvl="6" rtl="0">
              <a:spcBef>
                <a:spcPct val="0"/>
              </a:spcBef>
              <a:spcAft>
                <a:spcPct val="0"/>
              </a:spcAft>
              <a:buSzPts val="1800"/>
              <a:buNone/>
              <a:defRPr sz="1800"/>
            </a:lvl7pPr>
            <a:lvl8pPr lvl="7" rtl="0">
              <a:spcBef>
                <a:spcPct val="0"/>
              </a:spcBef>
              <a:spcAft>
                <a:spcPct val="0"/>
              </a:spcAft>
              <a:buSzPts val="1800"/>
              <a:buNone/>
              <a:defRPr sz="1800"/>
            </a:lvl8pPr>
            <a:lvl9pPr lvl="8" rtl="0">
              <a:spcBef>
                <a:spcPct val="0"/>
              </a:spcBef>
              <a:spcAft>
                <a:spcPct val="0"/>
              </a:spcAft>
              <a:buSzPts val="1800"/>
              <a:buNone/>
              <a:defRPr sz="1800"/>
            </a:lvl9pPr>
          </a:lstStyle>
          <a:p/>
        </p:txBody>
      </p:sp>
      <p:pic>
        <p:nvPicPr>
          <p:cNvPr id="105" name="Google Shape;105;p14"/>
          <p:cNvPicPr preferRelativeResize="0"/>
          <p:nvPr/>
        </p:nvPicPr>
        <p:blipFill>
          <a:blip r:embed="rId2">
            <a:alphaModFix/>
          </a:blip>
          <a:stretch>
            <a:fillRect/>
          </a:stretch>
        </p:blipFill>
        <p:spPr>
          <a:xfrm>
            <a:off x="468000" y="1242003"/>
            <a:ext cx="6624000" cy="66240"/>
          </a:xfrm>
          <a:prstGeom prst="rect">
            <a:avLst/>
          </a:prstGeom>
          <a:noFill/>
          <a:ln>
            <a:noFill/>
          </a:ln>
        </p:spPr>
      </p:pic>
      <p:pic>
        <p:nvPicPr>
          <p:cNvPr id="106" name="Google Shape;106;p14"/>
          <p:cNvPicPr preferRelativeResize="0"/>
          <p:nvPr/>
        </p:nvPicPr>
        <p:blipFill>
          <a:blip r:embed="rId3">
            <a:alphaModFix/>
          </a:blip>
          <a:stretch>
            <a:fillRect/>
          </a:stretch>
        </p:blipFill>
        <p:spPr>
          <a:xfrm>
            <a:off x="5722275" y="215699"/>
            <a:ext cx="504000" cy="504000"/>
          </a:xfrm>
          <a:prstGeom prst="rect">
            <a:avLst/>
          </a:prstGeom>
          <a:noFill/>
          <a:ln>
            <a:noFill/>
          </a:ln>
        </p:spPr>
      </p:pic>
      <p:sp>
        <p:nvSpPr>
          <p:cNvPr id="107" name="Google Shape;107;p14"/>
          <p:cNvSpPr txBox="1"/>
          <p:nvPr/>
        </p:nvSpPr>
        <p:spPr>
          <a:xfrm>
            <a:off x="6189000" y="360000"/>
            <a:ext cx="903000" cy="184800"/>
          </a:xfrm>
          <a:prstGeom prst="rect">
            <a:avLst/>
          </a:prstGeom>
          <a:noFill/>
          <a:ln>
            <a:noFill/>
          </a:ln>
        </p:spPr>
        <p:txBody>
          <a:bodyPr spcFirstLastPara="1" wrap="square" lIns="0" tIns="0" rIns="0" bIns="0" anchor="ctr" anchorCtr="0">
            <a:spAutoFit/>
          </a:bodyPr>
          <a:lstStyle/>
          <a:p>
            <a:pPr marL="0" lvl="0" indent="0" algn="r" rtl="0">
              <a:spcBef>
                <a:spcPct val="0"/>
              </a:spcBef>
              <a:spcAft>
                <a:spcPct val="0"/>
              </a:spcAft>
              <a:buNone/>
            </a:pPr>
            <a:r>
              <a:rPr lang="en-GB" sz="1200" b="1">
                <a:latin typeface="Lexend"/>
                <a:ea typeface="Lexend"/>
                <a:cs typeface="Lexend"/>
                <a:sym typeface="Lexend"/>
              </a:rPr>
              <a:t>Worksheet</a:t>
            </a:r>
            <a:endParaRPr b="1">
              <a:latin typeface="Lexend"/>
              <a:ea typeface="Lexend"/>
              <a:cs typeface="Lexend"/>
              <a:sym typeface="Lexend"/>
            </a:endParaRPr>
          </a:p>
        </p:txBody>
      </p:sp>
      <p:pic>
        <p:nvPicPr>
          <p:cNvPr id="108" name="Google Shape;108;p14"/>
          <p:cNvPicPr preferRelativeResize="0"/>
          <p:nvPr/>
        </p:nvPicPr>
        <p:blipFill>
          <a:blip r:embed="rId4">
            <a:alphaModFix/>
          </a:blip>
          <a:stretch>
            <a:fillRect/>
          </a:stretch>
        </p:blipFill>
        <p:spPr>
          <a:xfrm>
            <a:off x="428300" y="324000"/>
            <a:ext cx="936000" cy="270612"/>
          </a:xfrm>
          <a:prstGeom prst="rect">
            <a:avLst/>
          </a:prstGeom>
          <a:noFill/>
          <a:ln>
            <a:noFill/>
          </a:ln>
        </p:spPr>
      </p:pic>
      <p:sp>
        <p:nvSpPr>
          <p:cNvPr id="109" name="Google Shape;109;p14"/>
          <p:cNvSpPr txBox="1"/>
          <p:nvPr/>
        </p:nvSpPr>
        <p:spPr>
          <a:xfrm>
            <a:off x="554300" y="360000"/>
            <a:ext cx="763200" cy="184800"/>
          </a:xfrm>
          <a:prstGeom prst="rect">
            <a:avLst/>
          </a:prstGeom>
          <a:noFill/>
          <a:ln>
            <a:noFill/>
          </a:ln>
        </p:spPr>
        <p:txBody>
          <a:bodyPr spcFirstLastPara="1" wrap="square" lIns="0" tIns="0" rIns="0" bIns="0" anchor="t" anchorCtr="0">
            <a:spAutoFit/>
          </a:bodyPr>
          <a:lstStyle/>
          <a:p>
            <a:pPr marL="0" lvl="0" indent="0" algn="l" rtl="0">
              <a:lnSpc>
                <a:spcPct val="115000"/>
              </a:lnSpc>
              <a:spcBef>
                <a:spcPct val="0"/>
              </a:spcBef>
              <a:spcAft>
                <a:spcPct val="0"/>
              </a:spcAft>
              <a:buNone/>
            </a:pPr>
            <a:r>
              <a:rPr lang="en-GB" sz="1200" b="1">
                <a:solidFill>
                  <a:srgbClr val="FFFFFF"/>
                </a:solidFill>
                <a:latin typeface="Lexend"/>
                <a:ea typeface="Lexend"/>
                <a:cs typeface="Lexend"/>
                <a:sym typeface="Lexend"/>
              </a:rPr>
              <a:t>Answers</a:t>
            </a:r>
            <a:endParaRPr sz="1200" b="1">
              <a:solidFill>
                <a:srgbClr val="FFFFFF"/>
              </a:solidFill>
              <a:latin typeface="Lexend"/>
              <a:ea typeface="Lexend"/>
              <a:cs typeface="Lexend"/>
              <a:sym typeface="Lexend"/>
            </a:endParaRPr>
          </a:p>
        </p:txBody>
      </p:sp>
      <p:sp>
        <p:nvSpPr>
          <p:cNvPr id="110" name="Google Shape;110;p14"/>
          <p:cNvSpPr txBox="1"/>
          <p:nvPr/>
        </p:nvSpPr>
        <p:spPr>
          <a:xfrm>
            <a:off x="468000" y="10152000"/>
            <a:ext cx="6064500" cy="161100"/>
          </a:xfrm>
          <a:prstGeom prst="rect">
            <a:avLst/>
          </a:prstGeom>
          <a:noFill/>
          <a:ln>
            <a:noFill/>
          </a:ln>
        </p:spPr>
        <p:txBody>
          <a:bodyPr spcFirstLastPara="1" wrap="square" lIns="0" tIns="0" rIns="0" bIns="0" anchor="t" anchorCtr="0">
            <a:noAutofit/>
          </a:bodyPr>
          <a:lstStyle/>
          <a:p>
            <a:pPr marL="0" lvl="0" indent="0" algn="l" rtl="0">
              <a:lnSpc>
                <a:spcPct val="115000"/>
              </a:lnSpc>
              <a:spcBef>
                <a:spcPct val="0"/>
              </a:spcBef>
              <a:spcAft>
                <a:spcPct val="0"/>
              </a:spcAft>
              <a:buClr>
                <a:srgbClr val="000000"/>
              </a:buClr>
              <a:buSzPts val="1100"/>
              <a:buFont typeface="Arial"/>
              <a:buNone/>
            </a:pPr>
            <a:r>
              <a:rPr lang="en-GB" sz="900">
                <a:solidFill>
                  <a:srgbClr val="575756"/>
                </a:solidFill>
                <a:latin typeface="Lexend Light"/>
                <a:ea typeface="Lexend Light"/>
                <a:cs typeface="Lexend Light"/>
                <a:sym typeface="Lexend Light"/>
              </a:rPr>
              <a:t>Licensed on the </a:t>
            </a:r>
            <a:r>
              <a:rPr lang="en-GB" sz="900" u="sng">
                <a:solidFill>
                  <a:srgbClr val="575756"/>
                </a:solidFill>
                <a:latin typeface="Lexend Light"/>
                <a:ea typeface="Lexend Light"/>
                <a:cs typeface="Lexend Light"/>
                <a:sym typeface="Lexend Light"/>
                <a:hlinkClick r:id="rId5">
                  <a:extLst>
                    <a:ext uri="{A12FA001-AC4F-418D-AE19-62706E023703}">
                      <ahyp:hlinkClr xmlns:ahyp="http://schemas.microsoft.com/office/drawing/2018/hyperlinkcolor" val="tx"/>
                    </a:ext>
                  </a:extLst>
                </a:hlinkClick>
              </a:rPr>
              <a:t>Open Government Licence v3.0</a:t>
            </a:r>
            <a:r>
              <a:rPr lang="en-GB" sz="900">
                <a:solidFill>
                  <a:srgbClr val="575756"/>
                </a:solidFill>
                <a:latin typeface="Lexend Light"/>
                <a:ea typeface="Lexend Light"/>
                <a:cs typeface="Lexend Light"/>
                <a:sym typeface="Lexend Light"/>
              </a:rPr>
              <a:t>, except where otherwise stated. See </a:t>
            </a:r>
            <a:r>
              <a:rPr lang="en-GB" sz="900" u="sng">
                <a:solidFill>
                  <a:srgbClr val="575756"/>
                </a:solidFill>
                <a:latin typeface="Lexend Light"/>
                <a:ea typeface="Lexend Light"/>
                <a:cs typeface="Lexend Light"/>
                <a:sym typeface="Lexend Light"/>
                <a:hlinkClick r:id="rId6">
                  <a:extLst>
                    <a:ext uri="{A12FA001-AC4F-418D-AE19-62706E023703}">
                      <ahyp:hlinkClr xmlns:ahyp="http://schemas.microsoft.com/office/drawing/2018/hyperlinkcolor" val="tx"/>
                    </a:ext>
                  </a:extLst>
                </a:hlinkClick>
              </a:rPr>
              <a:t>Oak terms &amp; conditions</a:t>
            </a:r>
            <a:r>
              <a:rPr lang="en-GB" sz="900">
                <a:solidFill>
                  <a:srgbClr val="575756"/>
                </a:solidFill>
                <a:latin typeface="Lexend Light"/>
                <a:ea typeface="Lexend Light"/>
                <a:cs typeface="Lexend Light"/>
                <a:sym typeface="Lexend Light"/>
              </a:rPr>
              <a:t>.</a:t>
            </a:r>
            <a:endParaRPr sz="900">
              <a:solidFill>
                <a:srgbClr val="575756"/>
              </a:solidFill>
              <a:latin typeface="Lexend Light"/>
              <a:ea typeface="Lexend Light"/>
              <a:cs typeface="Lexend Light"/>
              <a:sym typeface="Lexend Light"/>
            </a:endParaRPr>
          </a:p>
        </p:txBody>
      </p:sp>
      <p:sp>
        <p:nvSpPr>
          <p:cNvPr id="111" name="Google Shape;111;p14"/>
          <p:cNvSpPr txBox="1"/>
          <p:nvPr/>
        </p:nvSpPr>
        <p:spPr>
          <a:xfrm>
            <a:off x="470550" y="9972000"/>
            <a:ext cx="3515700" cy="161100"/>
          </a:xfrm>
          <a:prstGeom prst="rect">
            <a:avLst/>
          </a:prstGeom>
          <a:noFill/>
          <a:ln>
            <a:noFill/>
          </a:ln>
        </p:spPr>
        <p:txBody>
          <a:bodyPr spcFirstLastPara="1" wrap="square" lIns="0" tIns="0" rIns="0" bIns="0" anchor="b" anchorCtr="0">
            <a:noAutofit/>
          </a:bodyPr>
          <a:lstStyle/>
          <a:p>
            <a:pPr marL="0" lvl="0" indent="0" algn="l" rtl="0">
              <a:lnSpc>
                <a:spcPct val="115000"/>
              </a:lnSpc>
              <a:spcBef>
                <a:spcPct val="0"/>
              </a:spcBef>
              <a:spcAft>
                <a:spcPct val="0"/>
              </a:spcAft>
              <a:buClr>
                <a:srgbClr val="000000"/>
              </a:buClr>
              <a:buSzPts val="1100"/>
              <a:buFont typeface="Arial"/>
              <a:buNone/>
            </a:pPr>
            <a:r>
              <a:rPr lang="en-GB" sz="900" b="1">
                <a:solidFill>
                  <a:srgbClr val="575756"/>
                </a:solidFill>
                <a:latin typeface="Lexend"/>
                <a:ea typeface="Lexend"/>
                <a:cs typeface="Lexend"/>
                <a:sym typeface="Lexend"/>
              </a:rPr>
              <a:t>© Oak National Academy 2024</a:t>
            </a:r>
            <a:r>
              <a:rPr lang="en-GB" sz="900">
                <a:solidFill>
                  <a:srgbClr val="575756"/>
                </a:solidFill>
                <a:latin typeface="Lexend Light"/>
                <a:ea typeface="Lexend Light"/>
                <a:cs typeface="Lexend Light"/>
                <a:sym typeface="Lexend Light"/>
              </a:rPr>
              <a:t>. Produced in partnership with</a:t>
            </a:r>
            <a:endParaRPr sz="900">
              <a:solidFill>
                <a:srgbClr val="575756"/>
              </a:solidFill>
              <a:latin typeface="Lexend Light"/>
              <a:ea typeface="Lexend Light"/>
              <a:cs typeface="Lexend Light"/>
              <a:sym typeface="Lexend Light"/>
            </a:endParaRPr>
          </a:p>
        </p:txBody>
      </p:sp>
      <p:sp>
        <p:nvSpPr>
          <p:cNvPr id="112" name="Google Shape;112;p14"/>
          <p:cNvSpPr txBox="1"/>
          <p:nvPr/>
        </p:nvSpPr>
        <p:spPr>
          <a:xfrm>
            <a:off x="3903375" y="9972000"/>
            <a:ext cx="2722800" cy="161100"/>
          </a:xfrm>
          <a:prstGeom prst="rect">
            <a:avLst/>
          </a:prstGeom>
          <a:noFill/>
          <a:ln>
            <a:noFill/>
          </a:ln>
        </p:spPr>
        <p:txBody>
          <a:bodyPr spcFirstLastPara="1" wrap="square" lIns="0" tIns="0" rIns="0" bIns="0" anchor="b" anchorCtr="0">
            <a:noAutofit/>
          </a:bodyPr>
          <a:lstStyle/>
          <a:p>
            <a:pPr marL="0" lvl="0" indent="0" algn="l" rtl="0">
              <a:lnSpc>
                <a:spcPct val="115000"/>
              </a:lnSpc>
              <a:spcBef>
                <a:spcPct val="0"/>
              </a:spcBef>
              <a:spcAft>
                <a:spcPct val="0"/>
              </a:spcAft>
              <a:buNone/>
            </a:pPr>
            <a:endParaRPr sz="900">
              <a:solidFill>
                <a:srgbClr val="575756"/>
              </a:solidFill>
              <a:latin typeface="Lexend Light"/>
              <a:ea typeface="Lexend Light"/>
              <a:cs typeface="Lexend Light"/>
              <a:sym typeface="Lexend Light"/>
            </a:endParaRPr>
          </a:p>
        </p:txBody>
      </p:sp>
      <p:sp>
        <p:nvSpPr>
          <p:cNvPr id="113" name="Google Shape;113;p14"/>
          <p:cNvSpPr txBox="1"/>
          <p:nvPr>
            <p:ph type="subTitle" idx="1"/>
          </p:nvPr>
        </p:nvSpPr>
        <p:spPr>
          <a:xfrm>
            <a:off x="3903375" y="9972000"/>
            <a:ext cx="2722800" cy="161100"/>
          </a:xfrm>
          <a:prstGeom prst="rect">
            <a:avLst/>
          </a:prstGeom>
        </p:spPr>
        <p:txBody>
          <a:bodyPr spcFirstLastPara="1" wrap="square" lIns="0" tIns="0" rIns="0" bIns="0" anchor="b" anchorCtr="0">
            <a:normAutofit/>
          </a:bodyPr>
          <a:lstStyle>
            <a:lvl1pPr lvl="0" rtl="0">
              <a:spcBef>
                <a:spcPct val="0"/>
              </a:spcBef>
              <a:spcAft>
                <a:spcPct val="0"/>
              </a:spcAft>
              <a:buClr>
                <a:srgbClr val="575756"/>
              </a:buClr>
              <a:buSzPts val="900"/>
              <a:buFont typeface="Lexend Light"/>
              <a:buNone/>
              <a:defRPr sz="900">
                <a:solidFill>
                  <a:srgbClr val="575756"/>
                </a:solidFill>
                <a:latin typeface="Lexend Light"/>
                <a:ea typeface="Lexend Light"/>
                <a:cs typeface="Lexend Light"/>
                <a:sym typeface="Lexend Light"/>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Tree>
  </p:cSld>
  <p:clrMapOvr>
    <a:masterClrMapping/>
  </p:clrMapOvr>
  <p:transition/>
  <p:timing/>
  <p:extLst>
    <p:ext uri="{DCECCB84-F9BA-43D5-87BE-67443E8EF086}">
      <p15:sldGuideLst xmlns:p15="http://schemas.microsoft.com/office/powerpoint/2012/main">
        <p15:guide id="1" orient="horz" pos="454">
          <p15:clr>
            <a:srgbClr val="D9D9D9"/>
          </p15:clr>
        </p15:guide>
        <p15:guide id="2" orient="horz" pos="544">
          <p15:clr>
            <a:srgbClr val="D9D9D9"/>
          </p15:clr>
        </p15:guide>
        <p15:guide id="3" orient="horz" pos="1916">
          <p15:clr>
            <a:srgbClr val="D9D9D9"/>
          </p15:clr>
        </p15:guide>
        <p15:guide id="4" orient="horz" pos="3368">
          <p15:clr>
            <a:srgbClr val="D9D9D9"/>
          </p15:clr>
        </p15:guide>
        <p15:guide id="5" orient="horz" pos="4762">
          <p15:clr>
            <a:srgbClr val="D9D9D9"/>
          </p15:clr>
        </p15:guide>
        <p15:guide id="6" orient="horz" pos="6282">
          <p15:clr>
            <a:srgbClr val="D9D9D9"/>
          </p15:clr>
        </p15:guide>
        <p15:guide id="7" pos="295">
          <p15:clr>
            <a:srgbClr val="FF0000"/>
          </p15:clr>
        </p15:guide>
        <p15:guide id="8" pos="4467">
          <p15:clr>
            <a:srgbClr val="FF0000"/>
          </p15:clr>
        </p15:guide>
        <p15:guide id="9" pos="1519">
          <p15:clr>
            <a:srgbClr val="D9D9D9"/>
          </p15:clr>
        </p15:guide>
        <p15:guide id="10" pos="1764">
          <p15:clr>
            <a:srgbClr val="D9D9D9"/>
          </p15:clr>
        </p15:guide>
        <p15:guide id="11" pos="3243">
          <p15:clr>
            <a:srgbClr val="D9D9D9"/>
          </p15:clr>
        </p15:guide>
        <p15:guide id="12" pos="2998">
          <p15:clr>
            <a:srgbClr val="D9D9D9"/>
          </p15:clr>
        </p15:guide>
        <p15:guide id="13" pos="3120">
          <p15:clr>
            <a:srgbClr val="D9D9D9"/>
          </p15:clr>
        </p15:guide>
        <p15:guide id="14" pos="1642">
          <p15:clr>
            <a:srgbClr val="D9D9D9"/>
          </p15:clr>
        </p15:guide>
        <p15:guide id="15" pos="2381">
          <p15:clr>
            <a:srgbClr val="D9D9D9"/>
          </p15:clr>
        </p15:guide>
        <p15:guide id="16" pos="2154">
          <p15:clr>
            <a:srgbClr val="FF0000"/>
          </p15:clr>
        </p15:guide>
        <p15:guide id="17" pos="2608">
          <p15:clr>
            <a:srgbClr val="FF0000"/>
          </p15:clr>
        </p15:guide>
        <p15:guide id="18" orient="horz" pos="227">
          <p15:clr>
            <a:srgbClr val="FF0000"/>
          </p15:clr>
        </p15:guide>
      </p15:sldGuideLst>
    </p:ext>
  </p:extLst>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matchingName="3.1 Single page worksheet with long title">
  <p:cSld name="SECTION_HEADER_1_1_1_1_1_1_1_1_1_1_1_2_1_1_1_1_1_1_1">
    <p:bg>
      <p:bgPr>
        <a:solidFill>
          <a:schemeClr val="lt1"/>
        </a:solidFill>
      </p:bgPr>
    </p:bg>
    <p:spTree>
      <p:nvGrpSpPr>
        <p:cNvPr id="114" name="Shape 114"/>
        <p:cNvGrpSpPr/>
        <p:nvPr/>
      </p:nvGrpSpPr>
      <p:grpSpPr>
        <a:xfrm>
          <a:off x="0" y="0"/>
          <a:ext cx="0" cy="0"/>
        </a:xfrm>
      </p:grpSpPr>
      <p:pic>
        <p:nvPicPr>
          <p:cNvPr id="115" name="Google Shape;115;p15"/>
          <p:cNvPicPr preferRelativeResize="0"/>
          <p:nvPr/>
        </p:nvPicPr>
        <p:blipFill>
          <a:blip r:embed="rId1">
            <a:alphaModFix/>
          </a:blip>
          <a:stretch>
            <a:fillRect/>
          </a:stretch>
        </p:blipFill>
        <p:spPr>
          <a:xfrm>
            <a:off x="6910937" y="9972010"/>
            <a:ext cx="181075" cy="246288"/>
          </a:xfrm>
          <a:prstGeom prst="rect">
            <a:avLst/>
          </a:prstGeom>
          <a:noFill/>
          <a:ln>
            <a:noFill/>
          </a:ln>
        </p:spPr>
      </p:pic>
      <p:sp>
        <p:nvSpPr>
          <p:cNvPr id="116" name="Google Shape;116;p15"/>
          <p:cNvSpPr txBox="1"/>
          <p:nvPr>
            <p:ph type="sldNum" idx="12"/>
          </p:nvPr>
        </p:nvSpPr>
        <p:spPr>
          <a:xfrm>
            <a:off x="6352325" y="9972000"/>
            <a:ext cx="483300" cy="277200"/>
          </a:xfrm>
          <a:prstGeom prst="rect">
            <a:avLst/>
          </a:prstGeom>
        </p:spPr>
        <p:txBody>
          <a:bodyPr spcFirstLastPara="1" wrap="square" lIns="91425" tIns="91425" rIns="91425" bIns="91425" anchor="ctr" anchorCtr="0">
            <a:noAutofit/>
          </a:bodyPr>
          <a:lstStyle>
            <a:lvl1pPr lvl="0" rtl="0">
              <a:buNone/>
              <a:defRPr sz="1200">
                <a:latin typeface="Lexend Medium"/>
                <a:ea typeface="Lexend Medium"/>
                <a:cs typeface="Lexend Medium"/>
                <a:sym typeface="Lexend Medium"/>
              </a:defRPr>
            </a:lvl1pPr>
            <a:lvl2pPr lvl="1" rtl="0">
              <a:buNone/>
              <a:defRPr sz="1200">
                <a:latin typeface="Lexend Medium"/>
                <a:ea typeface="Lexend Medium"/>
                <a:cs typeface="Lexend Medium"/>
                <a:sym typeface="Lexend Medium"/>
              </a:defRPr>
            </a:lvl2pPr>
            <a:lvl3pPr lvl="2" rtl="0">
              <a:buNone/>
              <a:defRPr sz="1200">
                <a:latin typeface="Lexend Medium"/>
                <a:ea typeface="Lexend Medium"/>
                <a:cs typeface="Lexend Medium"/>
                <a:sym typeface="Lexend Medium"/>
              </a:defRPr>
            </a:lvl3pPr>
            <a:lvl4pPr lvl="3" rtl="0">
              <a:buNone/>
              <a:defRPr sz="1200">
                <a:latin typeface="Lexend Medium"/>
                <a:ea typeface="Lexend Medium"/>
                <a:cs typeface="Lexend Medium"/>
                <a:sym typeface="Lexend Medium"/>
              </a:defRPr>
            </a:lvl4pPr>
            <a:lvl5pPr lvl="4" rtl="0">
              <a:buNone/>
              <a:defRPr sz="1200">
                <a:latin typeface="Lexend Medium"/>
                <a:ea typeface="Lexend Medium"/>
                <a:cs typeface="Lexend Medium"/>
                <a:sym typeface="Lexend Medium"/>
              </a:defRPr>
            </a:lvl5pPr>
            <a:lvl6pPr lvl="5" rtl="0">
              <a:buNone/>
              <a:defRPr sz="1200">
                <a:latin typeface="Lexend Medium"/>
                <a:ea typeface="Lexend Medium"/>
                <a:cs typeface="Lexend Medium"/>
                <a:sym typeface="Lexend Medium"/>
              </a:defRPr>
            </a:lvl6pPr>
            <a:lvl7pPr lvl="6" rtl="0">
              <a:buNone/>
              <a:defRPr sz="1200">
                <a:latin typeface="Lexend Medium"/>
                <a:ea typeface="Lexend Medium"/>
                <a:cs typeface="Lexend Medium"/>
                <a:sym typeface="Lexend Medium"/>
              </a:defRPr>
            </a:lvl7pPr>
            <a:lvl8pPr lvl="7" rtl="0">
              <a:buNone/>
              <a:defRPr sz="1200">
                <a:latin typeface="Lexend Medium"/>
                <a:ea typeface="Lexend Medium"/>
                <a:cs typeface="Lexend Medium"/>
                <a:sym typeface="Lexend Medium"/>
              </a:defRPr>
            </a:lvl8pPr>
            <a:lvl9pPr lvl="8" rtl="0">
              <a:buNone/>
              <a:defRPr sz="1200">
                <a:latin typeface="Lexend Medium"/>
                <a:ea typeface="Lexend Medium"/>
                <a:cs typeface="Lexend Medium"/>
                <a:sym typeface="Lexend Medium"/>
              </a:defRPr>
            </a:lvl9pPr>
          </a:lstStyle>
          <a:p>
            <a:pPr marL="0" lvl="0" indent="0" algn="r" rtl="0">
              <a:spcBef>
                <a:spcPct val="0"/>
              </a:spcBef>
              <a:spcAft>
                <a:spcPct val="0"/>
              </a:spcAft>
              <a:buNone/>
            </a:pPr>
            <a:fld id="{00000000-1234-1234-1234-123412341234}" type="slidenum">
              <a:rPr lang="en-GB"/>
              <a:t>‹#›</a:t>
            </a:fld>
            <a:endParaRPr/>
          </a:p>
        </p:txBody>
      </p:sp>
      <p:sp>
        <p:nvSpPr>
          <p:cNvPr id="117" name="Google Shape;117;p15"/>
          <p:cNvSpPr txBox="1"/>
          <p:nvPr>
            <p:ph type="title"/>
          </p:nvPr>
        </p:nvSpPr>
        <p:spPr>
          <a:xfrm>
            <a:off x="468000" y="864000"/>
            <a:ext cx="6624000" cy="360000"/>
          </a:xfrm>
          <a:prstGeom prst="rect">
            <a:avLst/>
          </a:prstGeom>
        </p:spPr>
        <p:txBody>
          <a:bodyPr spcFirstLastPara="1" wrap="square" lIns="0" tIns="0" rIns="0" bIns="0" anchor="ctr" anchorCtr="0">
            <a:spAutoFit/>
          </a:bodyPr>
          <a:lstStyle>
            <a:lvl1pPr lvl="0" rtl="0">
              <a:spcBef>
                <a:spcPct val="0"/>
              </a:spcBef>
              <a:spcAft>
                <a:spcPct val="0"/>
              </a:spcAft>
              <a:buSzPts val="1800"/>
              <a:buNone/>
              <a:defRPr sz="1800"/>
            </a:lvl1pPr>
            <a:lvl2pPr lvl="1" rtl="0">
              <a:spcBef>
                <a:spcPct val="0"/>
              </a:spcBef>
              <a:spcAft>
                <a:spcPct val="0"/>
              </a:spcAft>
              <a:buSzPts val="1800"/>
              <a:buNone/>
              <a:defRPr sz="1800"/>
            </a:lvl2pPr>
            <a:lvl3pPr lvl="2" rtl="0">
              <a:spcBef>
                <a:spcPct val="0"/>
              </a:spcBef>
              <a:spcAft>
                <a:spcPct val="0"/>
              </a:spcAft>
              <a:buSzPts val="1800"/>
              <a:buNone/>
              <a:defRPr sz="1800"/>
            </a:lvl3pPr>
            <a:lvl4pPr lvl="3" rtl="0">
              <a:spcBef>
                <a:spcPct val="0"/>
              </a:spcBef>
              <a:spcAft>
                <a:spcPct val="0"/>
              </a:spcAft>
              <a:buSzPts val="1800"/>
              <a:buNone/>
              <a:defRPr sz="1800"/>
            </a:lvl4pPr>
            <a:lvl5pPr lvl="4" rtl="0">
              <a:spcBef>
                <a:spcPct val="0"/>
              </a:spcBef>
              <a:spcAft>
                <a:spcPct val="0"/>
              </a:spcAft>
              <a:buSzPts val="1800"/>
              <a:buNone/>
              <a:defRPr sz="1800"/>
            </a:lvl5pPr>
            <a:lvl6pPr lvl="5" rtl="0">
              <a:spcBef>
                <a:spcPct val="0"/>
              </a:spcBef>
              <a:spcAft>
                <a:spcPct val="0"/>
              </a:spcAft>
              <a:buSzPts val="1800"/>
              <a:buNone/>
              <a:defRPr sz="1800"/>
            </a:lvl6pPr>
            <a:lvl7pPr lvl="6" rtl="0">
              <a:spcBef>
                <a:spcPct val="0"/>
              </a:spcBef>
              <a:spcAft>
                <a:spcPct val="0"/>
              </a:spcAft>
              <a:buSzPts val="1800"/>
              <a:buNone/>
              <a:defRPr sz="1800"/>
            </a:lvl7pPr>
            <a:lvl8pPr lvl="7" rtl="0">
              <a:spcBef>
                <a:spcPct val="0"/>
              </a:spcBef>
              <a:spcAft>
                <a:spcPct val="0"/>
              </a:spcAft>
              <a:buSzPts val="1800"/>
              <a:buNone/>
              <a:defRPr sz="1800"/>
            </a:lvl8pPr>
            <a:lvl9pPr lvl="8" rtl="0">
              <a:spcBef>
                <a:spcPct val="0"/>
              </a:spcBef>
              <a:spcAft>
                <a:spcPct val="0"/>
              </a:spcAft>
              <a:buSzPts val="1800"/>
              <a:buNone/>
              <a:defRPr sz="1800"/>
            </a:lvl9pPr>
          </a:lstStyle>
          <a:p/>
        </p:txBody>
      </p:sp>
      <p:pic>
        <p:nvPicPr>
          <p:cNvPr id="118" name="Google Shape;118;p15"/>
          <p:cNvPicPr preferRelativeResize="0"/>
          <p:nvPr/>
        </p:nvPicPr>
        <p:blipFill>
          <a:blip r:embed="rId2">
            <a:alphaModFix/>
          </a:blip>
          <a:stretch>
            <a:fillRect/>
          </a:stretch>
        </p:blipFill>
        <p:spPr>
          <a:xfrm>
            <a:off x="468000" y="1543153"/>
            <a:ext cx="6624000" cy="66240"/>
          </a:xfrm>
          <a:prstGeom prst="rect">
            <a:avLst/>
          </a:prstGeom>
          <a:noFill/>
          <a:ln>
            <a:noFill/>
          </a:ln>
        </p:spPr>
      </p:pic>
      <p:pic>
        <p:nvPicPr>
          <p:cNvPr id="119" name="Google Shape;119;p15"/>
          <p:cNvPicPr preferRelativeResize="0"/>
          <p:nvPr/>
        </p:nvPicPr>
        <p:blipFill>
          <a:blip r:embed="rId3">
            <a:alphaModFix/>
          </a:blip>
          <a:stretch>
            <a:fillRect/>
          </a:stretch>
        </p:blipFill>
        <p:spPr>
          <a:xfrm>
            <a:off x="5722275" y="215699"/>
            <a:ext cx="504000" cy="504000"/>
          </a:xfrm>
          <a:prstGeom prst="rect">
            <a:avLst/>
          </a:prstGeom>
          <a:noFill/>
          <a:ln>
            <a:noFill/>
          </a:ln>
        </p:spPr>
      </p:pic>
      <p:sp>
        <p:nvSpPr>
          <p:cNvPr id="120" name="Google Shape;120;p15"/>
          <p:cNvSpPr txBox="1"/>
          <p:nvPr/>
        </p:nvSpPr>
        <p:spPr>
          <a:xfrm>
            <a:off x="6189000" y="360000"/>
            <a:ext cx="903000" cy="184800"/>
          </a:xfrm>
          <a:prstGeom prst="rect">
            <a:avLst/>
          </a:prstGeom>
          <a:noFill/>
          <a:ln>
            <a:noFill/>
          </a:ln>
        </p:spPr>
        <p:txBody>
          <a:bodyPr spcFirstLastPara="1" wrap="square" lIns="0" tIns="0" rIns="0" bIns="0" anchor="ctr" anchorCtr="0">
            <a:spAutoFit/>
          </a:bodyPr>
          <a:lstStyle/>
          <a:p>
            <a:pPr marL="0" lvl="0" indent="0" algn="r" rtl="0">
              <a:spcBef>
                <a:spcPct val="0"/>
              </a:spcBef>
              <a:spcAft>
                <a:spcPct val="0"/>
              </a:spcAft>
              <a:buNone/>
            </a:pPr>
            <a:r>
              <a:rPr lang="en-GB" sz="1200" b="1">
                <a:latin typeface="Lexend"/>
                <a:ea typeface="Lexend"/>
                <a:cs typeface="Lexend"/>
                <a:sym typeface="Lexend"/>
              </a:rPr>
              <a:t>Worksheet</a:t>
            </a:r>
            <a:endParaRPr b="1">
              <a:latin typeface="Lexend"/>
              <a:ea typeface="Lexend"/>
              <a:cs typeface="Lexend"/>
              <a:sym typeface="Lexend"/>
            </a:endParaRPr>
          </a:p>
        </p:txBody>
      </p:sp>
      <p:pic>
        <p:nvPicPr>
          <p:cNvPr id="121" name="Google Shape;121;p15"/>
          <p:cNvPicPr preferRelativeResize="0"/>
          <p:nvPr/>
        </p:nvPicPr>
        <p:blipFill>
          <a:blip r:embed="rId4">
            <a:alphaModFix/>
          </a:blip>
          <a:stretch>
            <a:fillRect/>
          </a:stretch>
        </p:blipFill>
        <p:spPr>
          <a:xfrm>
            <a:off x="428300" y="324000"/>
            <a:ext cx="936000" cy="270612"/>
          </a:xfrm>
          <a:prstGeom prst="rect">
            <a:avLst/>
          </a:prstGeom>
          <a:noFill/>
          <a:ln>
            <a:noFill/>
          </a:ln>
        </p:spPr>
      </p:pic>
      <p:sp>
        <p:nvSpPr>
          <p:cNvPr id="122" name="Google Shape;122;p15"/>
          <p:cNvSpPr txBox="1"/>
          <p:nvPr/>
        </p:nvSpPr>
        <p:spPr>
          <a:xfrm>
            <a:off x="554300" y="360000"/>
            <a:ext cx="763200" cy="184800"/>
          </a:xfrm>
          <a:prstGeom prst="rect">
            <a:avLst/>
          </a:prstGeom>
          <a:noFill/>
          <a:ln>
            <a:noFill/>
          </a:ln>
        </p:spPr>
        <p:txBody>
          <a:bodyPr spcFirstLastPara="1" wrap="square" lIns="0" tIns="0" rIns="0" bIns="0" anchor="t" anchorCtr="0">
            <a:spAutoFit/>
          </a:bodyPr>
          <a:lstStyle/>
          <a:p>
            <a:pPr marL="0" lvl="0" indent="0" algn="l" rtl="0">
              <a:lnSpc>
                <a:spcPct val="115000"/>
              </a:lnSpc>
              <a:spcBef>
                <a:spcPct val="0"/>
              </a:spcBef>
              <a:spcAft>
                <a:spcPct val="0"/>
              </a:spcAft>
              <a:buNone/>
            </a:pPr>
            <a:r>
              <a:rPr lang="en-GB" sz="1200" b="1">
                <a:solidFill>
                  <a:srgbClr val="FFFFFF"/>
                </a:solidFill>
                <a:latin typeface="Lexend"/>
                <a:ea typeface="Lexend"/>
                <a:cs typeface="Lexend"/>
                <a:sym typeface="Lexend"/>
              </a:rPr>
              <a:t>Answers</a:t>
            </a:r>
            <a:endParaRPr sz="1200" b="1">
              <a:solidFill>
                <a:srgbClr val="FFFFFF"/>
              </a:solidFill>
              <a:latin typeface="Lexend"/>
              <a:ea typeface="Lexend"/>
              <a:cs typeface="Lexend"/>
              <a:sym typeface="Lexend"/>
            </a:endParaRPr>
          </a:p>
        </p:txBody>
      </p:sp>
      <p:sp>
        <p:nvSpPr>
          <p:cNvPr id="123" name="Google Shape;123;p15"/>
          <p:cNvSpPr txBox="1"/>
          <p:nvPr/>
        </p:nvSpPr>
        <p:spPr>
          <a:xfrm>
            <a:off x="468000" y="10152000"/>
            <a:ext cx="6064500" cy="161100"/>
          </a:xfrm>
          <a:prstGeom prst="rect">
            <a:avLst/>
          </a:prstGeom>
          <a:noFill/>
          <a:ln>
            <a:noFill/>
          </a:ln>
        </p:spPr>
        <p:txBody>
          <a:bodyPr spcFirstLastPara="1" wrap="square" lIns="0" tIns="0" rIns="0" bIns="0" anchor="t" anchorCtr="0">
            <a:noAutofit/>
          </a:bodyPr>
          <a:lstStyle/>
          <a:p>
            <a:pPr marL="0" lvl="0" indent="0" algn="l" rtl="0">
              <a:lnSpc>
                <a:spcPct val="115000"/>
              </a:lnSpc>
              <a:spcBef>
                <a:spcPct val="0"/>
              </a:spcBef>
              <a:spcAft>
                <a:spcPct val="0"/>
              </a:spcAft>
              <a:buClr>
                <a:srgbClr val="000000"/>
              </a:buClr>
              <a:buSzPts val="1100"/>
              <a:buFont typeface="Arial"/>
              <a:buNone/>
            </a:pPr>
            <a:r>
              <a:rPr lang="en-GB" sz="900">
                <a:solidFill>
                  <a:srgbClr val="575756"/>
                </a:solidFill>
                <a:latin typeface="Lexend Light"/>
                <a:ea typeface="Lexend Light"/>
                <a:cs typeface="Lexend Light"/>
                <a:sym typeface="Lexend Light"/>
              </a:rPr>
              <a:t>Licensed on the </a:t>
            </a:r>
            <a:r>
              <a:rPr lang="en-GB" sz="900" u="sng">
                <a:solidFill>
                  <a:srgbClr val="575756"/>
                </a:solidFill>
                <a:latin typeface="Lexend Light"/>
                <a:ea typeface="Lexend Light"/>
                <a:cs typeface="Lexend Light"/>
                <a:sym typeface="Lexend Light"/>
                <a:hlinkClick r:id="rId5">
                  <a:extLst>
                    <a:ext uri="{A12FA001-AC4F-418D-AE19-62706E023703}">
                      <ahyp:hlinkClr xmlns:ahyp="http://schemas.microsoft.com/office/drawing/2018/hyperlinkcolor" val="tx"/>
                    </a:ext>
                  </a:extLst>
                </a:hlinkClick>
              </a:rPr>
              <a:t>Open Government Licence v3.0</a:t>
            </a:r>
            <a:r>
              <a:rPr lang="en-GB" sz="900">
                <a:solidFill>
                  <a:srgbClr val="575756"/>
                </a:solidFill>
                <a:latin typeface="Lexend Light"/>
                <a:ea typeface="Lexend Light"/>
                <a:cs typeface="Lexend Light"/>
                <a:sym typeface="Lexend Light"/>
              </a:rPr>
              <a:t>, except where otherwise stated. See </a:t>
            </a:r>
            <a:r>
              <a:rPr lang="en-GB" sz="900" u="sng">
                <a:solidFill>
                  <a:srgbClr val="575756"/>
                </a:solidFill>
                <a:latin typeface="Lexend Light"/>
                <a:ea typeface="Lexend Light"/>
                <a:cs typeface="Lexend Light"/>
                <a:sym typeface="Lexend Light"/>
                <a:hlinkClick r:id="rId6">
                  <a:extLst>
                    <a:ext uri="{A12FA001-AC4F-418D-AE19-62706E023703}">
                      <ahyp:hlinkClr xmlns:ahyp="http://schemas.microsoft.com/office/drawing/2018/hyperlinkcolor" val="tx"/>
                    </a:ext>
                  </a:extLst>
                </a:hlinkClick>
              </a:rPr>
              <a:t>Oak terms &amp; conditions</a:t>
            </a:r>
            <a:r>
              <a:rPr lang="en-GB" sz="900">
                <a:solidFill>
                  <a:srgbClr val="575756"/>
                </a:solidFill>
                <a:latin typeface="Lexend Light"/>
                <a:ea typeface="Lexend Light"/>
                <a:cs typeface="Lexend Light"/>
                <a:sym typeface="Lexend Light"/>
              </a:rPr>
              <a:t>.</a:t>
            </a:r>
            <a:endParaRPr sz="900">
              <a:solidFill>
                <a:srgbClr val="575756"/>
              </a:solidFill>
              <a:latin typeface="Lexend Light"/>
              <a:ea typeface="Lexend Light"/>
              <a:cs typeface="Lexend Light"/>
              <a:sym typeface="Lexend Light"/>
            </a:endParaRPr>
          </a:p>
        </p:txBody>
      </p:sp>
      <p:sp>
        <p:nvSpPr>
          <p:cNvPr id="124" name="Google Shape;124;p15"/>
          <p:cNvSpPr txBox="1"/>
          <p:nvPr/>
        </p:nvSpPr>
        <p:spPr>
          <a:xfrm>
            <a:off x="470550" y="9972000"/>
            <a:ext cx="3515700" cy="161100"/>
          </a:xfrm>
          <a:prstGeom prst="rect">
            <a:avLst/>
          </a:prstGeom>
          <a:noFill/>
          <a:ln>
            <a:noFill/>
          </a:ln>
        </p:spPr>
        <p:txBody>
          <a:bodyPr spcFirstLastPara="1" wrap="square" lIns="0" tIns="0" rIns="0" bIns="0" anchor="b" anchorCtr="0">
            <a:noAutofit/>
          </a:bodyPr>
          <a:lstStyle/>
          <a:p>
            <a:pPr marL="0" lvl="0" indent="0" algn="l" rtl="0">
              <a:lnSpc>
                <a:spcPct val="115000"/>
              </a:lnSpc>
              <a:spcBef>
                <a:spcPct val="0"/>
              </a:spcBef>
              <a:spcAft>
                <a:spcPct val="0"/>
              </a:spcAft>
              <a:buClr>
                <a:srgbClr val="000000"/>
              </a:buClr>
              <a:buSzPts val="1100"/>
              <a:buFont typeface="Arial"/>
              <a:buNone/>
            </a:pPr>
            <a:r>
              <a:rPr lang="en-GB" sz="900" b="1">
                <a:solidFill>
                  <a:srgbClr val="575756"/>
                </a:solidFill>
                <a:latin typeface="Lexend"/>
                <a:ea typeface="Lexend"/>
                <a:cs typeface="Lexend"/>
                <a:sym typeface="Lexend"/>
              </a:rPr>
              <a:t>© Oak National Academy 2024</a:t>
            </a:r>
            <a:r>
              <a:rPr lang="en-GB" sz="900">
                <a:solidFill>
                  <a:srgbClr val="575756"/>
                </a:solidFill>
                <a:latin typeface="Lexend Light"/>
                <a:ea typeface="Lexend Light"/>
                <a:cs typeface="Lexend Light"/>
                <a:sym typeface="Lexend Light"/>
              </a:rPr>
              <a:t>. Produced in partnership with</a:t>
            </a:r>
            <a:endParaRPr sz="900">
              <a:solidFill>
                <a:srgbClr val="575756"/>
              </a:solidFill>
              <a:latin typeface="Lexend Light"/>
              <a:ea typeface="Lexend Light"/>
              <a:cs typeface="Lexend Light"/>
              <a:sym typeface="Lexend Light"/>
            </a:endParaRPr>
          </a:p>
        </p:txBody>
      </p:sp>
      <p:sp>
        <p:nvSpPr>
          <p:cNvPr id="125" name="Google Shape;125;p15"/>
          <p:cNvSpPr txBox="1"/>
          <p:nvPr/>
        </p:nvSpPr>
        <p:spPr>
          <a:xfrm>
            <a:off x="3903375" y="9972000"/>
            <a:ext cx="2722800" cy="161100"/>
          </a:xfrm>
          <a:prstGeom prst="rect">
            <a:avLst/>
          </a:prstGeom>
          <a:noFill/>
          <a:ln>
            <a:noFill/>
          </a:ln>
        </p:spPr>
        <p:txBody>
          <a:bodyPr spcFirstLastPara="1" wrap="square" lIns="0" tIns="0" rIns="0" bIns="0" anchor="b" anchorCtr="0">
            <a:noAutofit/>
          </a:bodyPr>
          <a:lstStyle/>
          <a:p>
            <a:pPr marL="0" lvl="0" indent="0" algn="l" rtl="0">
              <a:lnSpc>
                <a:spcPct val="115000"/>
              </a:lnSpc>
              <a:spcBef>
                <a:spcPct val="0"/>
              </a:spcBef>
              <a:spcAft>
                <a:spcPct val="0"/>
              </a:spcAft>
              <a:buNone/>
            </a:pPr>
            <a:endParaRPr sz="900">
              <a:solidFill>
                <a:srgbClr val="575756"/>
              </a:solidFill>
              <a:latin typeface="Lexend Light"/>
              <a:ea typeface="Lexend Light"/>
              <a:cs typeface="Lexend Light"/>
              <a:sym typeface="Lexend Light"/>
            </a:endParaRPr>
          </a:p>
        </p:txBody>
      </p:sp>
      <p:sp>
        <p:nvSpPr>
          <p:cNvPr id="126" name="Google Shape;126;p15"/>
          <p:cNvSpPr txBox="1"/>
          <p:nvPr>
            <p:ph type="subTitle" idx="1"/>
          </p:nvPr>
        </p:nvSpPr>
        <p:spPr>
          <a:xfrm>
            <a:off x="3903375" y="9972000"/>
            <a:ext cx="2722800" cy="161100"/>
          </a:xfrm>
          <a:prstGeom prst="rect">
            <a:avLst/>
          </a:prstGeom>
        </p:spPr>
        <p:txBody>
          <a:bodyPr spcFirstLastPara="1" wrap="square" lIns="0" tIns="0" rIns="0" bIns="0" anchor="b" anchorCtr="0">
            <a:normAutofit/>
          </a:bodyPr>
          <a:lstStyle>
            <a:lvl1pPr lvl="0" rtl="0">
              <a:spcBef>
                <a:spcPct val="0"/>
              </a:spcBef>
              <a:spcAft>
                <a:spcPct val="0"/>
              </a:spcAft>
              <a:buClr>
                <a:srgbClr val="575756"/>
              </a:buClr>
              <a:buSzPts val="900"/>
              <a:buFont typeface="Lexend Light"/>
              <a:buNone/>
              <a:defRPr sz="900">
                <a:solidFill>
                  <a:srgbClr val="575756"/>
                </a:solidFill>
                <a:latin typeface="Lexend Light"/>
                <a:ea typeface="Lexend Light"/>
                <a:cs typeface="Lexend Light"/>
                <a:sym typeface="Lexend Light"/>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Tree>
  </p:cSld>
  <p:clrMapOvr>
    <a:masterClrMapping/>
  </p:clrMapOvr>
  <p:transition/>
  <p:timing/>
  <p:extLst>
    <p:ext uri="{DCECCB84-F9BA-43D5-87BE-67443E8EF086}">
      <p15:sldGuideLst xmlns:p15="http://schemas.microsoft.com/office/powerpoint/2012/main">
        <p15:guide id="1" orient="horz" pos="454">
          <p15:clr>
            <a:srgbClr val="D9D9D9"/>
          </p15:clr>
        </p15:guide>
        <p15:guide id="2" orient="horz" pos="544">
          <p15:clr>
            <a:srgbClr val="D9D9D9"/>
          </p15:clr>
        </p15:guide>
        <p15:guide id="3" orient="horz" pos="1916">
          <p15:clr>
            <a:srgbClr val="D9D9D9"/>
          </p15:clr>
        </p15:guide>
        <p15:guide id="4" orient="horz" pos="3368">
          <p15:clr>
            <a:srgbClr val="D9D9D9"/>
          </p15:clr>
        </p15:guide>
        <p15:guide id="5" orient="horz" pos="4762">
          <p15:clr>
            <a:srgbClr val="D9D9D9"/>
          </p15:clr>
        </p15:guide>
        <p15:guide id="6" orient="horz" pos="6282">
          <p15:clr>
            <a:srgbClr val="D9D9D9"/>
          </p15:clr>
        </p15:guide>
        <p15:guide id="7" pos="295">
          <p15:clr>
            <a:srgbClr val="FF0000"/>
          </p15:clr>
        </p15:guide>
        <p15:guide id="8" pos="4467">
          <p15:clr>
            <a:srgbClr val="FF0000"/>
          </p15:clr>
        </p15:guide>
        <p15:guide id="9" pos="1519">
          <p15:clr>
            <a:srgbClr val="D9D9D9"/>
          </p15:clr>
        </p15:guide>
        <p15:guide id="10" pos="1764">
          <p15:clr>
            <a:srgbClr val="D9D9D9"/>
          </p15:clr>
        </p15:guide>
        <p15:guide id="11" pos="3243">
          <p15:clr>
            <a:srgbClr val="D9D9D9"/>
          </p15:clr>
        </p15:guide>
        <p15:guide id="12" pos="2998">
          <p15:clr>
            <a:srgbClr val="D9D9D9"/>
          </p15:clr>
        </p15:guide>
        <p15:guide id="13" pos="3120">
          <p15:clr>
            <a:srgbClr val="D9D9D9"/>
          </p15:clr>
        </p15:guide>
        <p15:guide id="14" pos="1642">
          <p15:clr>
            <a:srgbClr val="D9D9D9"/>
          </p15:clr>
        </p15:guide>
        <p15:guide id="15" pos="2381">
          <p15:clr>
            <a:srgbClr val="D9D9D9"/>
          </p15:clr>
        </p15:guide>
        <p15:guide id="16" pos="2154">
          <p15:clr>
            <a:srgbClr val="FF0000"/>
          </p15:clr>
        </p15:guide>
        <p15:guide id="17" pos="2608">
          <p15:clr>
            <a:srgbClr val="FF0000"/>
          </p15:clr>
        </p15:guide>
        <p15:guide id="18" orient="horz" pos="227">
          <p15:clr>
            <a:srgbClr val="FF0000"/>
          </p15:clr>
        </p15:guide>
      </p15:sldGuideLst>
    </p:ext>
  </p:extLst>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matchingName="4.0 Landscape title page">
  <p:cSld name="SECTION_HEADER_1_1_1_1_1_1_1_1_1_1_1_2_1_1_1_1_1_1_1_1_1_1">
    <p:bg>
      <p:bgPr>
        <a:solidFill>
          <a:schemeClr val="lt1"/>
        </a:solidFill>
      </p:bgPr>
    </p:bg>
    <p:spTree>
      <p:nvGrpSpPr>
        <p:cNvPr id="127" name="Shape 127"/>
        <p:cNvGrpSpPr/>
        <p:nvPr/>
      </p:nvGrpSpPr>
      <p:grpSpPr>
        <a:xfrm>
          <a:off x="0" y="0"/>
          <a:ext cx="0" cy="0"/>
        </a:xfrm>
      </p:grpSpPr>
      <p:pic>
        <p:nvPicPr>
          <p:cNvPr id="128" name="Google Shape;128;p16"/>
          <p:cNvPicPr preferRelativeResize="0"/>
          <p:nvPr/>
        </p:nvPicPr>
        <p:blipFill>
          <a:blip r:embed="rId1">
            <a:alphaModFix/>
          </a:blip>
          <a:stretch>
            <a:fillRect/>
          </a:stretch>
        </p:blipFill>
        <p:spPr>
          <a:xfrm rot="-5400000">
            <a:off x="6801934" y="327400"/>
            <a:ext cx="181075" cy="246288"/>
          </a:xfrm>
          <a:prstGeom prst="rect">
            <a:avLst/>
          </a:prstGeom>
          <a:noFill/>
          <a:ln>
            <a:noFill/>
          </a:ln>
        </p:spPr>
      </p:pic>
      <p:sp>
        <p:nvSpPr>
          <p:cNvPr id="129" name="Google Shape;129;p16"/>
          <p:cNvSpPr txBox="1"/>
          <p:nvPr>
            <p:ph type="sldNum" idx="12"/>
          </p:nvPr>
        </p:nvSpPr>
        <p:spPr>
          <a:xfrm rot="-5400000">
            <a:off x="6666268" y="719443"/>
            <a:ext cx="483300" cy="277200"/>
          </a:xfrm>
          <a:prstGeom prst="rect">
            <a:avLst/>
          </a:prstGeom>
        </p:spPr>
        <p:txBody>
          <a:bodyPr spcFirstLastPara="1" wrap="square" lIns="91425" tIns="91425" rIns="91425" bIns="91425" anchor="ctr" anchorCtr="0">
            <a:noAutofit/>
          </a:bodyPr>
          <a:lstStyle>
            <a:lvl1pPr lvl="0" rtl="0">
              <a:buNone/>
              <a:defRPr sz="1200">
                <a:latin typeface="Lexend Medium"/>
                <a:ea typeface="Lexend Medium"/>
                <a:cs typeface="Lexend Medium"/>
                <a:sym typeface="Lexend Medium"/>
              </a:defRPr>
            </a:lvl1pPr>
            <a:lvl2pPr lvl="1" rtl="0">
              <a:buNone/>
              <a:defRPr sz="1200">
                <a:latin typeface="Lexend Medium"/>
                <a:ea typeface="Lexend Medium"/>
                <a:cs typeface="Lexend Medium"/>
                <a:sym typeface="Lexend Medium"/>
              </a:defRPr>
            </a:lvl2pPr>
            <a:lvl3pPr lvl="2" rtl="0">
              <a:buNone/>
              <a:defRPr sz="1200">
                <a:latin typeface="Lexend Medium"/>
                <a:ea typeface="Lexend Medium"/>
                <a:cs typeface="Lexend Medium"/>
                <a:sym typeface="Lexend Medium"/>
              </a:defRPr>
            </a:lvl3pPr>
            <a:lvl4pPr lvl="3" rtl="0">
              <a:buNone/>
              <a:defRPr sz="1200">
                <a:latin typeface="Lexend Medium"/>
                <a:ea typeface="Lexend Medium"/>
                <a:cs typeface="Lexend Medium"/>
                <a:sym typeface="Lexend Medium"/>
              </a:defRPr>
            </a:lvl4pPr>
            <a:lvl5pPr lvl="4" rtl="0">
              <a:buNone/>
              <a:defRPr sz="1200">
                <a:latin typeface="Lexend Medium"/>
                <a:ea typeface="Lexend Medium"/>
                <a:cs typeface="Lexend Medium"/>
                <a:sym typeface="Lexend Medium"/>
              </a:defRPr>
            </a:lvl5pPr>
            <a:lvl6pPr lvl="5" rtl="0">
              <a:buNone/>
              <a:defRPr sz="1200">
                <a:latin typeface="Lexend Medium"/>
                <a:ea typeface="Lexend Medium"/>
                <a:cs typeface="Lexend Medium"/>
                <a:sym typeface="Lexend Medium"/>
              </a:defRPr>
            </a:lvl6pPr>
            <a:lvl7pPr lvl="6" rtl="0">
              <a:buNone/>
              <a:defRPr sz="1200">
                <a:latin typeface="Lexend Medium"/>
                <a:ea typeface="Lexend Medium"/>
                <a:cs typeface="Lexend Medium"/>
                <a:sym typeface="Lexend Medium"/>
              </a:defRPr>
            </a:lvl7pPr>
            <a:lvl8pPr lvl="7" rtl="0">
              <a:buNone/>
              <a:defRPr sz="1200">
                <a:latin typeface="Lexend Medium"/>
                <a:ea typeface="Lexend Medium"/>
                <a:cs typeface="Lexend Medium"/>
                <a:sym typeface="Lexend Medium"/>
              </a:defRPr>
            </a:lvl8pPr>
            <a:lvl9pPr lvl="8" rtl="0">
              <a:buNone/>
              <a:defRPr sz="1200">
                <a:latin typeface="Lexend Medium"/>
                <a:ea typeface="Lexend Medium"/>
                <a:cs typeface="Lexend Medium"/>
                <a:sym typeface="Lexend Medium"/>
              </a:defRPr>
            </a:lvl9pPr>
          </a:lstStyle>
          <a:p>
            <a:pPr marL="0" lvl="0" indent="0" algn="r" rtl="0">
              <a:spcBef>
                <a:spcPct val="0"/>
              </a:spcBef>
              <a:spcAft>
                <a:spcPct val="0"/>
              </a:spcAft>
              <a:buNone/>
            </a:pPr>
            <a:fld id="{00000000-1234-1234-1234-123412341234}" type="slidenum">
              <a:rPr lang="en-GB"/>
              <a:t>‹#›</a:t>
            </a:fld>
            <a:endParaRPr/>
          </a:p>
        </p:txBody>
      </p:sp>
      <p:sp>
        <p:nvSpPr>
          <p:cNvPr id="130" name="Google Shape;130;p16"/>
          <p:cNvSpPr txBox="1"/>
          <p:nvPr>
            <p:ph type="title"/>
          </p:nvPr>
        </p:nvSpPr>
        <p:spPr>
          <a:xfrm rot="-5400000">
            <a:off x="-3842125" y="5162095"/>
            <a:ext cx="9983700" cy="360000"/>
          </a:xfrm>
          <a:prstGeom prst="rect">
            <a:avLst/>
          </a:prstGeom>
        </p:spPr>
        <p:txBody>
          <a:bodyPr spcFirstLastPara="1" wrap="square" lIns="0" tIns="0" rIns="0" bIns="0" anchor="ctr" anchorCtr="0">
            <a:spAutoFit/>
          </a:bodyPr>
          <a:lstStyle>
            <a:lvl1pPr lvl="0" rtl="0">
              <a:spcBef>
                <a:spcPct val="0"/>
              </a:spcBef>
              <a:spcAft>
                <a:spcPct val="0"/>
              </a:spcAft>
              <a:buSzPts val="1800"/>
              <a:buNone/>
              <a:defRPr sz="1800"/>
            </a:lvl1pPr>
            <a:lvl2pPr lvl="1" rtl="0">
              <a:spcBef>
                <a:spcPct val="0"/>
              </a:spcBef>
              <a:spcAft>
                <a:spcPct val="0"/>
              </a:spcAft>
              <a:buSzPts val="1800"/>
              <a:buNone/>
              <a:defRPr sz="1800"/>
            </a:lvl2pPr>
            <a:lvl3pPr lvl="2" rtl="0">
              <a:spcBef>
                <a:spcPct val="0"/>
              </a:spcBef>
              <a:spcAft>
                <a:spcPct val="0"/>
              </a:spcAft>
              <a:buSzPts val="1800"/>
              <a:buNone/>
              <a:defRPr sz="1800"/>
            </a:lvl3pPr>
            <a:lvl4pPr lvl="3" rtl="0">
              <a:spcBef>
                <a:spcPct val="0"/>
              </a:spcBef>
              <a:spcAft>
                <a:spcPct val="0"/>
              </a:spcAft>
              <a:buSzPts val="1800"/>
              <a:buNone/>
              <a:defRPr sz="1800"/>
            </a:lvl4pPr>
            <a:lvl5pPr lvl="4" rtl="0">
              <a:spcBef>
                <a:spcPct val="0"/>
              </a:spcBef>
              <a:spcAft>
                <a:spcPct val="0"/>
              </a:spcAft>
              <a:buSzPts val="1800"/>
              <a:buNone/>
              <a:defRPr sz="1800"/>
            </a:lvl5pPr>
            <a:lvl6pPr lvl="5" rtl="0">
              <a:spcBef>
                <a:spcPct val="0"/>
              </a:spcBef>
              <a:spcAft>
                <a:spcPct val="0"/>
              </a:spcAft>
              <a:buSzPts val="1800"/>
              <a:buNone/>
              <a:defRPr sz="1800"/>
            </a:lvl6pPr>
            <a:lvl7pPr lvl="6" rtl="0">
              <a:spcBef>
                <a:spcPct val="0"/>
              </a:spcBef>
              <a:spcAft>
                <a:spcPct val="0"/>
              </a:spcAft>
              <a:buSzPts val="1800"/>
              <a:buNone/>
              <a:defRPr sz="1800"/>
            </a:lvl7pPr>
            <a:lvl8pPr lvl="7" rtl="0">
              <a:spcBef>
                <a:spcPct val="0"/>
              </a:spcBef>
              <a:spcAft>
                <a:spcPct val="0"/>
              </a:spcAft>
              <a:buSzPts val="1800"/>
              <a:buNone/>
              <a:defRPr sz="1800"/>
            </a:lvl8pPr>
            <a:lvl9pPr lvl="8" rtl="0">
              <a:spcBef>
                <a:spcPct val="0"/>
              </a:spcBef>
              <a:spcAft>
                <a:spcPct val="0"/>
              </a:spcAft>
              <a:buSzPts val="1800"/>
              <a:buNone/>
              <a:defRPr sz="1800"/>
            </a:lvl9pPr>
          </a:lstStyle>
          <a:p/>
        </p:txBody>
      </p:sp>
      <p:pic>
        <p:nvPicPr>
          <p:cNvPr id="131" name="Google Shape;131;p16"/>
          <p:cNvPicPr preferRelativeResize="0"/>
          <p:nvPr/>
        </p:nvPicPr>
        <p:blipFill>
          <a:blip r:embed="rId2">
            <a:alphaModFix/>
          </a:blip>
          <a:stretch>
            <a:fillRect/>
          </a:stretch>
        </p:blipFill>
        <p:spPr>
          <a:xfrm rot="-5400000">
            <a:off x="-3612750" y="5310727"/>
            <a:ext cx="9987174" cy="66225"/>
          </a:xfrm>
          <a:prstGeom prst="rect">
            <a:avLst/>
          </a:prstGeom>
          <a:noFill/>
          <a:ln>
            <a:noFill/>
          </a:ln>
        </p:spPr>
      </p:pic>
      <p:pic>
        <p:nvPicPr>
          <p:cNvPr id="132" name="Google Shape;132;p16"/>
          <p:cNvPicPr preferRelativeResize="0"/>
          <p:nvPr/>
        </p:nvPicPr>
        <p:blipFill>
          <a:blip r:embed="rId3">
            <a:alphaModFix/>
          </a:blip>
          <a:stretch>
            <a:fillRect/>
          </a:stretch>
        </p:blipFill>
        <p:spPr>
          <a:xfrm rot="-5400000">
            <a:off x="319763" y="1225736"/>
            <a:ext cx="504000" cy="504000"/>
          </a:xfrm>
          <a:prstGeom prst="rect">
            <a:avLst/>
          </a:prstGeom>
          <a:noFill/>
          <a:ln>
            <a:noFill/>
          </a:ln>
        </p:spPr>
      </p:pic>
      <p:sp>
        <p:nvSpPr>
          <p:cNvPr id="133" name="Google Shape;133;p16"/>
          <p:cNvSpPr txBox="1"/>
          <p:nvPr/>
        </p:nvSpPr>
        <p:spPr>
          <a:xfrm rot="-5400000">
            <a:off x="104964" y="719111"/>
            <a:ext cx="903000" cy="184800"/>
          </a:xfrm>
          <a:prstGeom prst="rect">
            <a:avLst/>
          </a:prstGeom>
          <a:noFill/>
          <a:ln>
            <a:noFill/>
          </a:ln>
        </p:spPr>
        <p:txBody>
          <a:bodyPr spcFirstLastPara="1" wrap="square" lIns="0" tIns="0" rIns="0" bIns="0" anchor="ctr" anchorCtr="0">
            <a:spAutoFit/>
          </a:bodyPr>
          <a:lstStyle/>
          <a:p>
            <a:pPr marL="0" lvl="0" indent="0" algn="r" rtl="0">
              <a:spcBef>
                <a:spcPct val="0"/>
              </a:spcBef>
              <a:spcAft>
                <a:spcPct val="0"/>
              </a:spcAft>
              <a:buNone/>
            </a:pPr>
            <a:r>
              <a:rPr lang="en-GB" sz="1200" b="1">
                <a:latin typeface="Lexend"/>
                <a:ea typeface="Lexend"/>
                <a:cs typeface="Lexend"/>
                <a:sym typeface="Lexend"/>
              </a:rPr>
              <a:t>Worksheet</a:t>
            </a:r>
            <a:endParaRPr b="1">
              <a:latin typeface="Lexend"/>
              <a:ea typeface="Lexend"/>
              <a:cs typeface="Lexend"/>
              <a:sym typeface="Lexend"/>
            </a:endParaRPr>
          </a:p>
        </p:txBody>
      </p:sp>
      <p:pic>
        <p:nvPicPr>
          <p:cNvPr id="134" name="Google Shape;134;p16"/>
          <p:cNvPicPr preferRelativeResize="0"/>
          <p:nvPr/>
        </p:nvPicPr>
        <p:blipFill>
          <a:blip r:embed="rId4">
            <a:alphaModFix/>
          </a:blip>
          <a:stretch>
            <a:fillRect/>
          </a:stretch>
        </p:blipFill>
        <p:spPr>
          <a:xfrm rot="-5400000">
            <a:off x="103775" y="9769600"/>
            <a:ext cx="936000" cy="270612"/>
          </a:xfrm>
          <a:prstGeom prst="rect">
            <a:avLst/>
          </a:prstGeom>
          <a:noFill/>
          <a:ln>
            <a:noFill/>
          </a:ln>
        </p:spPr>
      </p:pic>
      <p:sp>
        <p:nvSpPr>
          <p:cNvPr id="135" name="Google Shape;135;p16"/>
          <p:cNvSpPr txBox="1"/>
          <p:nvPr/>
        </p:nvSpPr>
        <p:spPr>
          <a:xfrm rot="-5400000">
            <a:off x="183269" y="9772906"/>
            <a:ext cx="763200" cy="184800"/>
          </a:xfrm>
          <a:prstGeom prst="rect">
            <a:avLst/>
          </a:prstGeom>
          <a:noFill/>
          <a:ln>
            <a:noFill/>
          </a:ln>
        </p:spPr>
        <p:txBody>
          <a:bodyPr spcFirstLastPara="1" wrap="square" lIns="0" tIns="0" rIns="0" bIns="0" anchor="t" anchorCtr="0">
            <a:spAutoFit/>
          </a:bodyPr>
          <a:lstStyle/>
          <a:p>
            <a:pPr marL="0" lvl="0" indent="0" algn="l" rtl="0">
              <a:lnSpc>
                <a:spcPct val="115000"/>
              </a:lnSpc>
              <a:spcBef>
                <a:spcPct val="0"/>
              </a:spcBef>
              <a:spcAft>
                <a:spcPct val="0"/>
              </a:spcAft>
              <a:buNone/>
            </a:pPr>
            <a:r>
              <a:rPr lang="en-GB" sz="1200" b="1">
                <a:solidFill>
                  <a:srgbClr val="FFFFFF"/>
                </a:solidFill>
                <a:latin typeface="Lexend"/>
                <a:ea typeface="Lexend"/>
                <a:cs typeface="Lexend"/>
                <a:sym typeface="Lexend"/>
              </a:rPr>
              <a:t>Answers</a:t>
            </a:r>
            <a:endParaRPr sz="1200" b="1">
              <a:solidFill>
                <a:srgbClr val="FFFFFF"/>
              </a:solidFill>
              <a:latin typeface="Lexend"/>
              <a:ea typeface="Lexend"/>
              <a:cs typeface="Lexend"/>
              <a:sym typeface="Lexend"/>
            </a:endParaRPr>
          </a:p>
        </p:txBody>
      </p:sp>
    </p:spTree>
  </p:cSld>
  <p:clrMapOvr>
    <a:masterClrMapping/>
  </p:clrMapOvr>
  <p:transition/>
  <p:timing/>
  <p:extLst>
    <p:ext uri="{DCECCB84-F9BA-43D5-87BE-67443E8EF086}">
      <p15:sldGuideLst xmlns:p15="http://schemas.microsoft.com/office/powerpoint/2012/main">
        <p15:guide id="1" orient="horz" pos="454">
          <p15:clr>
            <a:srgbClr val="D9D9D9"/>
          </p15:clr>
        </p15:guide>
        <p15:guide id="2" orient="horz" pos="544">
          <p15:clr>
            <a:srgbClr val="D9D9D9"/>
          </p15:clr>
        </p15:guide>
        <p15:guide id="3" orient="horz" pos="1916">
          <p15:clr>
            <a:srgbClr val="D9D9D9"/>
          </p15:clr>
        </p15:guide>
        <p15:guide id="4" orient="horz" pos="3368">
          <p15:clr>
            <a:srgbClr val="D9D9D9"/>
          </p15:clr>
        </p15:guide>
        <p15:guide id="5" orient="horz" pos="4762">
          <p15:clr>
            <a:srgbClr val="D9D9D9"/>
          </p15:clr>
        </p15:guide>
        <p15:guide id="6" orient="horz" pos="6282">
          <p15:clr>
            <a:srgbClr val="D9D9D9"/>
          </p15:clr>
        </p15:guide>
        <p15:guide id="7" pos="295">
          <p15:clr>
            <a:srgbClr val="FF0000"/>
          </p15:clr>
        </p15:guide>
        <p15:guide id="8" pos="4467">
          <p15:clr>
            <a:srgbClr val="FF0000"/>
          </p15:clr>
        </p15:guide>
        <p15:guide id="9" pos="1519">
          <p15:clr>
            <a:srgbClr val="D9D9D9"/>
          </p15:clr>
        </p15:guide>
        <p15:guide id="10" pos="1764">
          <p15:clr>
            <a:srgbClr val="D9D9D9"/>
          </p15:clr>
        </p15:guide>
        <p15:guide id="11" pos="3243">
          <p15:clr>
            <a:srgbClr val="D9D9D9"/>
          </p15:clr>
        </p15:guide>
        <p15:guide id="12" pos="2998">
          <p15:clr>
            <a:srgbClr val="D9D9D9"/>
          </p15:clr>
        </p15:guide>
        <p15:guide id="13" pos="3120">
          <p15:clr>
            <a:srgbClr val="D9D9D9"/>
          </p15:clr>
        </p15:guide>
        <p15:guide id="14" pos="1642">
          <p15:clr>
            <a:srgbClr val="D9D9D9"/>
          </p15:clr>
        </p15:guide>
        <p15:guide id="15" pos="2381">
          <p15:clr>
            <a:srgbClr val="D9D9D9"/>
          </p15:clr>
        </p15:guide>
        <p15:guide id="16" pos="2154">
          <p15:clr>
            <a:srgbClr val="FF0000"/>
          </p15:clr>
        </p15:guide>
        <p15:guide id="17" pos="2608">
          <p15:clr>
            <a:srgbClr val="FF0000"/>
          </p15:clr>
        </p15:guide>
        <p15:guide id="18" orient="horz" pos="227">
          <p15:clr>
            <a:srgbClr val="FF0000"/>
          </p15:clr>
        </p15:guide>
        <p15:guide id="19" orient="horz" pos="6508">
          <p15:clr>
            <a:srgbClr val="E46962"/>
          </p15:clr>
        </p15:guide>
      </p15:sldGuideLst>
    </p:ext>
  </p:extLst>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matchingName="4.1 Landscape middle page">
  <p:cSld name="SECTION_HEADER_1_1_1_1_1_1_1_1_1_1_1_2_1_1_1_1_1_1_1_1_1_1_1_2">
    <p:bg>
      <p:bgPr>
        <a:solidFill>
          <a:schemeClr val="lt1"/>
        </a:solidFill>
      </p:bgPr>
    </p:bg>
    <p:spTree>
      <p:nvGrpSpPr>
        <p:cNvPr id="136" name="Shape 136"/>
        <p:cNvGrpSpPr/>
        <p:nvPr/>
      </p:nvGrpSpPr>
      <p:grpSpPr>
        <a:xfrm>
          <a:off x="0" y="0"/>
          <a:ext cx="0" cy="0"/>
        </a:xfrm>
      </p:grpSpPr>
      <p:pic>
        <p:nvPicPr>
          <p:cNvPr id="137" name="Google Shape;137;p17"/>
          <p:cNvPicPr preferRelativeResize="0"/>
          <p:nvPr/>
        </p:nvPicPr>
        <p:blipFill>
          <a:blip r:embed="rId1">
            <a:alphaModFix/>
          </a:blip>
          <a:stretch>
            <a:fillRect/>
          </a:stretch>
        </p:blipFill>
        <p:spPr>
          <a:xfrm rot="-5400000">
            <a:off x="6801934" y="327400"/>
            <a:ext cx="181075" cy="246288"/>
          </a:xfrm>
          <a:prstGeom prst="rect">
            <a:avLst/>
          </a:prstGeom>
          <a:noFill/>
          <a:ln>
            <a:noFill/>
          </a:ln>
        </p:spPr>
      </p:pic>
      <p:sp>
        <p:nvSpPr>
          <p:cNvPr id="138" name="Google Shape;138;p17"/>
          <p:cNvSpPr txBox="1"/>
          <p:nvPr>
            <p:ph type="sldNum" idx="12"/>
          </p:nvPr>
        </p:nvSpPr>
        <p:spPr>
          <a:xfrm rot="-5400000">
            <a:off x="6666268" y="719443"/>
            <a:ext cx="483300" cy="277200"/>
          </a:xfrm>
          <a:prstGeom prst="rect">
            <a:avLst/>
          </a:prstGeom>
        </p:spPr>
        <p:txBody>
          <a:bodyPr spcFirstLastPara="1" wrap="square" lIns="91425" tIns="91425" rIns="91425" bIns="91425" anchor="ctr" anchorCtr="0">
            <a:noAutofit/>
          </a:bodyPr>
          <a:lstStyle>
            <a:lvl1pPr lvl="0" rtl="0">
              <a:buNone/>
              <a:defRPr sz="1200">
                <a:latin typeface="Lexend Medium"/>
                <a:ea typeface="Lexend Medium"/>
                <a:cs typeface="Lexend Medium"/>
                <a:sym typeface="Lexend Medium"/>
              </a:defRPr>
            </a:lvl1pPr>
            <a:lvl2pPr lvl="1" rtl="0">
              <a:buNone/>
              <a:defRPr sz="1200">
                <a:latin typeface="Lexend Medium"/>
                <a:ea typeface="Lexend Medium"/>
                <a:cs typeface="Lexend Medium"/>
                <a:sym typeface="Lexend Medium"/>
              </a:defRPr>
            </a:lvl2pPr>
            <a:lvl3pPr lvl="2" rtl="0">
              <a:buNone/>
              <a:defRPr sz="1200">
                <a:latin typeface="Lexend Medium"/>
                <a:ea typeface="Lexend Medium"/>
                <a:cs typeface="Lexend Medium"/>
                <a:sym typeface="Lexend Medium"/>
              </a:defRPr>
            </a:lvl3pPr>
            <a:lvl4pPr lvl="3" rtl="0">
              <a:buNone/>
              <a:defRPr sz="1200">
                <a:latin typeface="Lexend Medium"/>
                <a:ea typeface="Lexend Medium"/>
                <a:cs typeface="Lexend Medium"/>
                <a:sym typeface="Lexend Medium"/>
              </a:defRPr>
            </a:lvl4pPr>
            <a:lvl5pPr lvl="4" rtl="0">
              <a:buNone/>
              <a:defRPr sz="1200">
                <a:latin typeface="Lexend Medium"/>
                <a:ea typeface="Lexend Medium"/>
                <a:cs typeface="Lexend Medium"/>
                <a:sym typeface="Lexend Medium"/>
              </a:defRPr>
            </a:lvl5pPr>
            <a:lvl6pPr lvl="5" rtl="0">
              <a:buNone/>
              <a:defRPr sz="1200">
                <a:latin typeface="Lexend Medium"/>
                <a:ea typeface="Lexend Medium"/>
                <a:cs typeface="Lexend Medium"/>
                <a:sym typeface="Lexend Medium"/>
              </a:defRPr>
            </a:lvl6pPr>
            <a:lvl7pPr lvl="6" rtl="0">
              <a:buNone/>
              <a:defRPr sz="1200">
                <a:latin typeface="Lexend Medium"/>
                <a:ea typeface="Lexend Medium"/>
                <a:cs typeface="Lexend Medium"/>
                <a:sym typeface="Lexend Medium"/>
              </a:defRPr>
            </a:lvl7pPr>
            <a:lvl8pPr lvl="7" rtl="0">
              <a:buNone/>
              <a:defRPr sz="1200">
                <a:latin typeface="Lexend Medium"/>
                <a:ea typeface="Lexend Medium"/>
                <a:cs typeface="Lexend Medium"/>
                <a:sym typeface="Lexend Medium"/>
              </a:defRPr>
            </a:lvl8pPr>
            <a:lvl9pPr lvl="8" rtl="0">
              <a:buNone/>
              <a:defRPr sz="1200">
                <a:latin typeface="Lexend Medium"/>
                <a:ea typeface="Lexend Medium"/>
                <a:cs typeface="Lexend Medium"/>
                <a:sym typeface="Lexend Medium"/>
              </a:defRPr>
            </a:lvl9pPr>
          </a:lstStyle>
          <a:p>
            <a:pPr marL="0" lvl="0" indent="0" algn="r" rtl="0">
              <a:spcBef>
                <a:spcPct val="0"/>
              </a:spcBef>
              <a:spcAft>
                <a:spcPct val="0"/>
              </a:spcAft>
              <a:buNone/>
            </a:pPr>
            <a:fld id="{00000000-1234-1234-1234-123412341234}" type="slidenum">
              <a:rPr lang="en-GB"/>
              <a:t>‹#›</a:t>
            </a:fld>
            <a:endParaRPr/>
          </a:p>
        </p:txBody>
      </p:sp>
      <p:sp>
        <p:nvSpPr>
          <p:cNvPr id="139" name="Google Shape;139;p17"/>
          <p:cNvSpPr txBox="1"/>
          <p:nvPr/>
        </p:nvSpPr>
        <p:spPr>
          <a:xfrm rot="-5400000">
            <a:off x="174000" y="654000"/>
            <a:ext cx="726600" cy="138600"/>
          </a:xfrm>
          <a:prstGeom prst="rect">
            <a:avLst/>
          </a:prstGeom>
          <a:noFill/>
          <a:ln>
            <a:noFill/>
          </a:ln>
        </p:spPr>
        <p:txBody>
          <a:bodyPr spcFirstLastPara="1" wrap="square" lIns="0" tIns="0" rIns="0" bIns="0" anchor="ctr" anchorCtr="0">
            <a:spAutoFit/>
          </a:bodyPr>
          <a:lstStyle/>
          <a:p>
            <a:pPr marL="0" lvl="0" indent="0" algn="r" rtl="0">
              <a:spcBef>
                <a:spcPct val="0"/>
              </a:spcBef>
              <a:spcAft>
                <a:spcPct val="0"/>
              </a:spcAft>
              <a:buNone/>
            </a:pPr>
            <a:r>
              <a:rPr lang="en-GB" sz="900" b="1">
                <a:latin typeface="Lexend"/>
                <a:ea typeface="Lexend"/>
                <a:cs typeface="Lexend"/>
                <a:sym typeface="Lexend"/>
              </a:rPr>
              <a:t>Worksheet</a:t>
            </a:r>
            <a:endParaRPr sz="900" b="1">
              <a:latin typeface="Lexend"/>
              <a:ea typeface="Lexend"/>
              <a:cs typeface="Lexend"/>
              <a:sym typeface="Lexend"/>
            </a:endParaRPr>
          </a:p>
        </p:txBody>
      </p:sp>
      <p:pic>
        <p:nvPicPr>
          <p:cNvPr id="140" name="Google Shape;140;p17"/>
          <p:cNvPicPr preferRelativeResize="0"/>
          <p:nvPr/>
        </p:nvPicPr>
        <p:blipFill>
          <a:blip r:embed="rId2">
            <a:alphaModFix/>
          </a:blip>
          <a:stretch>
            <a:fillRect/>
          </a:stretch>
        </p:blipFill>
        <p:spPr>
          <a:xfrm rot="-5400000">
            <a:off x="103775" y="9769600"/>
            <a:ext cx="936000" cy="270612"/>
          </a:xfrm>
          <a:prstGeom prst="rect">
            <a:avLst/>
          </a:prstGeom>
          <a:noFill/>
          <a:ln>
            <a:noFill/>
          </a:ln>
        </p:spPr>
      </p:pic>
      <p:sp>
        <p:nvSpPr>
          <p:cNvPr id="141" name="Google Shape;141;p17"/>
          <p:cNvSpPr txBox="1"/>
          <p:nvPr/>
        </p:nvSpPr>
        <p:spPr>
          <a:xfrm rot="-5400000">
            <a:off x="183269" y="9772906"/>
            <a:ext cx="763200" cy="184800"/>
          </a:xfrm>
          <a:prstGeom prst="rect">
            <a:avLst/>
          </a:prstGeom>
          <a:noFill/>
          <a:ln>
            <a:noFill/>
          </a:ln>
        </p:spPr>
        <p:txBody>
          <a:bodyPr spcFirstLastPara="1" wrap="square" lIns="0" tIns="0" rIns="0" bIns="0" anchor="t" anchorCtr="0">
            <a:spAutoFit/>
          </a:bodyPr>
          <a:lstStyle/>
          <a:p>
            <a:pPr marL="0" lvl="0" indent="0" algn="l" rtl="0">
              <a:lnSpc>
                <a:spcPct val="115000"/>
              </a:lnSpc>
              <a:spcBef>
                <a:spcPct val="0"/>
              </a:spcBef>
              <a:spcAft>
                <a:spcPct val="0"/>
              </a:spcAft>
              <a:buNone/>
            </a:pPr>
            <a:r>
              <a:rPr lang="en-GB" sz="1200" b="1">
                <a:solidFill>
                  <a:srgbClr val="FFFFFF"/>
                </a:solidFill>
                <a:latin typeface="Lexend"/>
                <a:ea typeface="Lexend"/>
                <a:cs typeface="Lexend"/>
                <a:sym typeface="Lexend"/>
              </a:rPr>
              <a:t>Answers</a:t>
            </a:r>
            <a:endParaRPr sz="1200" b="1">
              <a:solidFill>
                <a:srgbClr val="FFFFFF"/>
              </a:solidFill>
              <a:latin typeface="Lexend"/>
              <a:ea typeface="Lexend"/>
              <a:cs typeface="Lexend"/>
              <a:sym typeface="Lexend"/>
            </a:endParaRPr>
          </a:p>
        </p:txBody>
      </p:sp>
      <p:sp>
        <p:nvSpPr>
          <p:cNvPr id="142" name="Google Shape;142;p17"/>
          <p:cNvSpPr txBox="1"/>
          <p:nvPr>
            <p:ph type="subTitle" idx="1"/>
          </p:nvPr>
        </p:nvSpPr>
        <p:spPr>
          <a:xfrm rot="-5400000">
            <a:off x="-3498000" y="5128425"/>
            <a:ext cx="8070600" cy="246300"/>
          </a:xfrm>
          <a:prstGeom prst="rect">
            <a:avLst/>
          </a:prstGeom>
          <a:ln>
            <a:noFill/>
          </a:ln>
        </p:spPr>
        <p:txBody>
          <a:bodyPr spcFirstLastPara="1" wrap="square" lIns="0" tIns="0" rIns="0" bIns="0" anchor="ctr" anchorCtr="0">
            <a:noAutofit/>
          </a:bodyPr>
          <a:lstStyle>
            <a:lvl1pPr lvl="0" rtl="0">
              <a:spcBef>
                <a:spcPct val="0"/>
              </a:spcBef>
              <a:spcAft>
                <a:spcPct val="0"/>
              </a:spcAft>
              <a:buSzPts val="900"/>
              <a:buFont typeface="Lexend"/>
              <a:buNone/>
              <a:defRPr sz="900">
                <a:latin typeface="Lexend"/>
                <a:ea typeface="Lexend"/>
                <a:cs typeface="Lexend"/>
                <a:sym typeface="Lexend"/>
              </a:defRPr>
            </a:lvl1pPr>
            <a:lvl2pPr lvl="1" rtl="0">
              <a:spcBef>
                <a:spcPct val="0"/>
              </a:spcBef>
              <a:spcAft>
                <a:spcPct val="0"/>
              </a:spcAft>
              <a:buSzPts val="1200"/>
              <a:buNone/>
              <a:defRPr sz="1200"/>
            </a:lvl2pPr>
            <a:lvl3pPr lvl="2" rtl="0">
              <a:spcBef>
                <a:spcPct val="0"/>
              </a:spcBef>
              <a:spcAft>
                <a:spcPct val="0"/>
              </a:spcAft>
              <a:buSzPts val="1200"/>
              <a:buNone/>
              <a:defRPr sz="1200"/>
            </a:lvl3pPr>
            <a:lvl4pPr lvl="3" rtl="0">
              <a:spcBef>
                <a:spcPct val="0"/>
              </a:spcBef>
              <a:spcAft>
                <a:spcPct val="0"/>
              </a:spcAft>
              <a:buSzPts val="1200"/>
              <a:buNone/>
              <a:defRPr sz="1200"/>
            </a:lvl4pPr>
            <a:lvl5pPr lvl="4" rtl="0">
              <a:spcBef>
                <a:spcPct val="0"/>
              </a:spcBef>
              <a:spcAft>
                <a:spcPct val="0"/>
              </a:spcAft>
              <a:buSzPts val="1200"/>
              <a:buNone/>
              <a:defRPr sz="1200"/>
            </a:lvl5pPr>
            <a:lvl6pPr lvl="5" rtl="0">
              <a:spcBef>
                <a:spcPct val="0"/>
              </a:spcBef>
              <a:spcAft>
                <a:spcPct val="0"/>
              </a:spcAft>
              <a:buSzPts val="1200"/>
              <a:buNone/>
              <a:defRPr sz="1200"/>
            </a:lvl6pPr>
            <a:lvl7pPr lvl="6" rtl="0">
              <a:spcBef>
                <a:spcPct val="0"/>
              </a:spcBef>
              <a:spcAft>
                <a:spcPct val="0"/>
              </a:spcAft>
              <a:buSzPts val="1200"/>
              <a:buNone/>
              <a:defRPr sz="1200"/>
            </a:lvl7pPr>
            <a:lvl8pPr lvl="7" rtl="0">
              <a:spcBef>
                <a:spcPct val="0"/>
              </a:spcBef>
              <a:spcAft>
                <a:spcPct val="0"/>
              </a:spcAft>
              <a:buSzPts val="1200"/>
              <a:buNone/>
              <a:defRPr sz="1200"/>
            </a:lvl8pPr>
            <a:lvl9pPr lvl="8" rtl="0">
              <a:spcBef>
                <a:spcPct val="0"/>
              </a:spcBef>
              <a:spcAft>
                <a:spcPct val="0"/>
              </a:spcAft>
              <a:buSzPts val="1200"/>
              <a:buNone/>
              <a:defRPr sz="1200"/>
            </a:lvl9pPr>
          </a:lstStyle>
          <a:p/>
        </p:txBody>
      </p:sp>
    </p:spTree>
  </p:cSld>
  <p:clrMapOvr>
    <a:masterClrMapping/>
  </p:clrMapOvr>
  <p:transition/>
  <p:timing/>
  <p:extLst>
    <p:ext uri="{DCECCB84-F9BA-43D5-87BE-67443E8EF086}">
      <p15:sldGuideLst xmlns:p15="http://schemas.microsoft.com/office/powerpoint/2012/main">
        <p15:guide id="1" orient="horz" pos="454">
          <p15:clr>
            <a:srgbClr val="D9D9D9"/>
          </p15:clr>
        </p15:guide>
        <p15:guide id="2" orient="horz" pos="544">
          <p15:clr>
            <a:srgbClr val="D9D9D9"/>
          </p15:clr>
        </p15:guide>
        <p15:guide id="3" orient="horz" pos="1916">
          <p15:clr>
            <a:srgbClr val="D9D9D9"/>
          </p15:clr>
        </p15:guide>
        <p15:guide id="4" orient="horz" pos="3368">
          <p15:clr>
            <a:srgbClr val="D9D9D9"/>
          </p15:clr>
        </p15:guide>
        <p15:guide id="5" orient="horz" pos="4762">
          <p15:clr>
            <a:srgbClr val="D9D9D9"/>
          </p15:clr>
        </p15:guide>
        <p15:guide id="6" orient="horz" pos="6282">
          <p15:clr>
            <a:srgbClr val="D9D9D9"/>
          </p15:clr>
        </p15:guide>
        <p15:guide id="7" pos="295">
          <p15:clr>
            <a:srgbClr val="FF0000"/>
          </p15:clr>
        </p15:guide>
        <p15:guide id="8" pos="4467">
          <p15:clr>
            <a:srgbClr val="FF0000"/>
          </p15:clr>
        </p15:guide>
        <p15:guide id="9" pos="1519">
          <p15:clr>
            <a:srgbClr val="D9D9D9"/>
          </p15:clr>
        </p15:guide>
        <p15:guide id="10" pos="1764">
          <p15:clr>
            <a:srgbClr val="D9D9D9"/>
          </p15:clr>
        </p15:guide>
        <p15:guide id="11" pos="3243">
          <p15:clr>
            <a:srgbClr val="D9D9D9"/>
          </p15:clr>
        </p15:guide>
        <p15:guide id="12" pos="2998">
          <p15:clr>
            <a:srgbClr val="D9D9D9"/>
          </p15:clr>
        </p15:guide>
        <p15:guide id="13" pos="3120">
          <p15:clr>
            <a:srgbClr val="D9D9D9"/>
          </p15:clr>
        </p15:guide>
        <p15:guide id="14" pos="1642">
          <p15:clr>
            <a:srgbClr val="D9D9D9"/>
          </p15:clr>
        </p15:guide>
        <p15:guide id="15" pos="2381">
          <p15:clr>
            <a:srgbClr val="D9D9D9"/>
          </p15:clr>
        </p15:guide>
        <p15:guide id="16" pos="2154">
          <p15:clr>
            <a:srgbClr val="FF0000"/>
          </p15:clr>
        </p15:guide>
        <p15:guide id="17" pos="2608">
          <p15:clr>
            <a:srgbClr val="FF0000"/>
          </p15:clr>
        </p15:guide>
        <p15:guide id="18" orient="horz" pos="227">
          <p15:clr>
            <a:srgbClr val="FF0000"/>
          </p15:clr>
        </p15:guide>
        <p15:guide id="19" orient="horz" pos="6508">
          <p15:clr>
            <a:srgbClr val="E46962"/>
          </p15:clr>
        </p15:guide>
      </p15:sldGuideLst>
    </p:ext>
  </p:extLst>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matchingName="4.2 Landscape last page">
  <p:cSld name="SECTION_HEADER_1_1_1_1_1_1_1_1_1_1_1_2_1_1_1_1_1_1_1_1_1_1_1_1_1">
    <p:bg>
      <p:bgPr>
        <a:solidFill>
          <a:schemeClr val="lt1"/>
        </a:solidFill>
      </p:bgPr>
    </p:bg>
    <p:spTree>
      <p:nvGrpSpPr>
        <p:cNvPr id="143" name="Shape 143"/>
        <p:cNvGrpSpPr/>
        <p:nvPr/>
      </p:nvGrpSpPr>
      <p:grpSpPr>
        <a:xfrm>
          <a:off x="0" y="0"/>
          <a:ext cx="0" cy="0"/>
        </a:xfrm>
      </p:grpSpPr>
      <p:pic>
        <p:nvPicPr>
          <p:cNvPr id="144" name="Google Shape;144;p18"/>
          <p:cNvPicPr preferRelativeResize="0"/>
          <p:nvPr/>
        </p:nvPicPr>
        <p:blipFill>
          <a:blip r:embed="rId1">
            <a:alphaModFix/>
          </a:blip>
          <a:stretch>
            <a:fillRect/>
          </a:stretch>
        </p:blipFill>
        <p:spPr>
          <a:xfrm rot="-5400000">
            <a:off x="6801934" y="327400"/>
            <a:ext cx="181075" cy="246288"/>
          </a:xfrm>
          <a:prstGeom prst="rect">
            <a:avLst/>
          </a:prstGeom>
          <a:noFill/>
          <a:ln>
            <a:noFill/>
          </a:ln>
        </p:spPr>
      </p:pic>
      <p:sp>
        <p:nvSpPr>
          <p:cNvPr id="145" name="Google Shape;145;p18"/>
          <p:cNvSpPr txBox="1"/>
          <p:nvPr>
            <p:ph type="sldNum" idx="12"/>
          </p:nvPr>
        </p:nvSpPr>
        <p:spPr>
          <a:xfrm rot="-5400000">
            <a:off x="6666268" y="719443"/>
            <a:ext cx="483300" cy="277200"/>
          </a:xfrm>
          <a:prstGeom prst="rect">
            <a:avLst/>
          </a:prstGeom>
        </p:spPr>
        <p:txBody>
          <a:bodyPr spcFirstLastPara="1" wrap="square" lIns="91425" tIns="91425" rIns="91425" bIns="91425" anchor="ctr" anchorCtr="0">
            <a:noAutofit/>
          </a:bodyPr>
          <a:lstStyle>
            <a:lvl1pPr lvl="0" rtl="0">
              <a:buNone/>
              <a:defRPr sz="1200">
                <a:latin typeface="Lexend Medium"/>
                <a:ea typeface="Lexend Medium"/>
                <a:cs typeface="Lexend Medium"/>
                <a:sym typeface="Lexend Medium"/>
              </a:defRPr>
            </a:lvl1pPr>
            <a:lvl2pPr lvl="1" rtl="0">
              <a:buNone/>
              <a:defRPr sz="1200">
                <a:latin typeface="Lexend Medium"/>
                <a:ea typeface="Lexend Medium"/>
                <a:cs typeface="Lexend Medium"/>
                <a:sym typeface="Lexend Medium"/>
              </a:defRPr>
            </a:lvl2pPr>
            <a:lvl3pPr lvl="2" rtl="0">
              <a:buNone/>
              <a:defRPr sz="1200">
                <a:latin typeface="Lexend Medium"/>
                <a:ea typeface="Lexend Medium"/>
                <a:cs typeface="Lexend Medium"/>
                <a:sym typeface="Lexend Medium"/>
              </a:defRPr>
            </a:lvl3pPr>
            <a:lvl4pPr lvl="3" rtl="0">
              <a:buNone/>
              <a:defRPr sz="1200">
                <a:latin typeface="Lexend Medium"/>
                <a:ea typeface="Lexend Medium"/>
                <a:cs typeface="Lexend Medium"/>
                <a:sym typeface="Lexend Medium"/>
              </a:defRPr>
            </a:lvl4pPr>
            <a:lvl5pPr lvl="4" rtl="0">
              <a:buNone/>
              <a:defRPr sz="1200">
                <a:latin typeface="Lexend Medium"/>
                <a:ea typeface="Lexend Medium"/>
                <a:cs typeface="Lexend Medium"/>
                <a:sym typeface="Lexend Medium"/>
              </a:defRPr>
            </a:lvl5pPr>
            <a:lvl6pPr lvl="5" rtl="0">
              <a:buNone/>
              <a:defRPr sz="1200">
                <a:latin typeface="Lexend Medium"/>
                <a:ea typeface="Lexend Medium"/>
                <a:cs typeface="Lexend Medium"/>
                <a:sym typeface="Lexend Medium"/>
              </a:defRPr>
            </a:lvl6pPr>
            <a:lvl7pPr lvl="6" rtl="0">
              <a:buNone/>
              <a:defRPr sz="1200">
                <a:latin typeface="Lexend Medium"/>
                <a:ea typeface="Lexend Medium"/>
                <a:cs typeface="Lexend Medium"/>
                <a:sym typeface="Lexend Medium"/>
              </a:defRPr>
            </a:lvl7pPr>
            <a:lvl8pPr lvl="7" rtl="0">
              <a:buNone/>
              <a:defRPr sz="1200">
                <a:latin typeface="Lexend Medium"/>
                <a:ea typeface="Lexend Medium"/>
                <a:cs typeface="Lexend Medium"/>
                <a:sym typeface="Lexend Medium"/>
              </a:defRPr>
            </a:lvl8pPr>
            <a:lvl9pPr lvl="8" rtl="0">
              <a:buNone/>
              <a:defRPr sz="1200">
                <a:latin typeface="Lexend Medium"/>
                <a:ea typeface="Lexend Medium"/>
                <a:cs typeface="Lexend Medium"/>
                <a:sym typeface="Lexend Medium"/>
              </a:defRPr>
            </a:lvl9pPr>
          </a:lstStyle>
          <a:p>
            <a:pPr marL="0" lvl="0" indent="0" algn="r" rtl="0">
              <a:spcBef>
                <a:spcPct val="0"/>
              </a:spcBef>
              <a:spcAft>
                <a:spcPct val="0"/>
              </a:spcAft>
              <a:buNone/>
            </a:pPr>
            <a:fld id="{00000000-1234-1234-1234-123412341234}" type="slidenum">
              <a:rPr lang="en-GB"/>
              <a:t>‹#›</a:t>
            </a:fld>
            <a:endParaRPr/>
          </a:p>
        </p:txBody>
      </p:sp>
      <p:sp>
        <p:nvSpPr>
          <p:cNvPr id="146" name="Google Shape;146;p18"/>
          <p:cNvSpPr txBox="1"/>
          <p:nvPr/>
        </p:nvSpPr>
        <p:spPr>
          <a:xfrm rot="-5400000">
            <a:off x="174000" y="654000"/>
            <a:ext cx="726600" cy="138600"/>
          </a:xfrm>
          <a:prstGeom prst="rect">
            <a:avLst/>
          </a:prstGeom>
          <a:noFill/>
          <a:ln>
            <a:noFill/>
          </a:ln>
        </p:spPr>
        <p:txBody>
          <a:bodyPr spcFirstLastPara="1" wrap="square" lIns="0" tIns="0" rIns="0" bIns="0" anchor="ctr" anchorCtr="0">
            <a:spAutoFit/>
          </a:bodyPr>
          <a:lstStyle/>
          <a:p>
            <a:pPr marL="0" lvl="0" indent="0" algn="r" rtl="0">
              <a:spcBef>
                <a:spcPct val="0"/>
              </a:spcBef>
              <a:spcAft>
                <a:spcPct val="0"/>
              </a:spcAft>
              <a:buNone/>
            </a:pPr>
            <a:r>
              <a:rPr lang="en-GB" sz="900" b="1">
                <a:latin typeface="Lexend"/>
                <a:ea typeface="Lexend"/>
                <a:cs typeface="Lexend"/>
                <a:sym typeface="Lexend"/>
              </a:rPr>
              <a:t>Worksheet</a:t>
            </a:r>
            <a:endParaRPr sz="900" b="1">
              <a:latin typeface="Lexend"/>
              <a:ea typeface="Lexend"/>
              <a:cs typeface="Lexend"/>
              <a:sym typeface="Lexend"/>
            </a:endParaRPr>
          </a:p>
        </p:txBody>
      </p:sp>
      <p:pic>
        <p:nvPicPr>
          <p:cNvPr id="147" name="Google Shape;147;p18"/>
          <p:cNvPicPr preferRelativeResize="0"/>
          <p:nvPr/>
        </p:nvPicPr>
        <p:blipFill>
          <a:blip r:embed="rId2">
            <a:alphaModFix/>
          </a:blip>
          <a:stretch>
            <a:fillRect/>
          </a:stretch>
        </p:blipFill>
        <p:spPr>
          <a:xfrm rot="-5400000">
            <a:off x="103775" y="9769600"/>
            <a:ext cx="936000" cy="270612"/>
          </a:xfrm>
          <a:prstGeom prst="rect">
            <a:avLst/>
          </a:prstGeom>
          <a:noFill/>
          <a:ln>
            <a:noFill/>
          </a:ln>
        </p:spPr>
      </p:pic>
      <p:sp>
        <p:nvSpPr>
          <p:cNvPr id="148" name="Google Shape;148;p18"/>
          <p:cNvSpPr txBox="1"/>
          <p:nvPr/>
        </p:nvSpPr>
        <p:spPr>
          <a:xfrm rot="-5400000">
            <a:off x="183269" y="9772906"/>
            <a:ext cx="763200" cy="184800"/>
          </a:xfrm>
          <a:prstGeom prst="rect">
            <a:avLst/>
          </a:prstGeom>
          <a:noFill/>
          <a:ln>
            <a:noFill/>
          </a:ln>
        </p:spPr>
        <p:txBody>
          <a:bodyPr spcFirstLastPara="1" wrap="square" lIns="0" tIns="0" rIns="0" bIns="0" anchor="t" anchorCtr="0">
            <a:spAutoFit/>
          </a:bodyPr>
          <a:lstStyle/>
          <a:p>
            <a:pPr marL="0" lvl="0" indent="0" algn="l" rtl="0">
              <a:lnSpc>
                <a:spcPct val="115000"/>
              </a:lnSpc>
              <a:spcBef>
                <a:spcPct val="0"/>
              </a:spcBef>
              <a:spcAft>
                <a:spcPct val="0"/>
              </a:spcAft>
              <a:buNone/>
            </a:pPr>
            <a:r>
              <a:rPr lang="en-GB" sz="1200" b="1">
                <a:solidFill>
                  <a:srgbClr val="FFFFFF"/>
                </a:solidFill>
                <a:latin typeface="Lexend"/>
                <a:ea typeface="Lexend"/>
                <a:cs typeface="Lexend"/>
                <a:sym typeface="Lexend"/>
              </a:rPr>
              <a:t>Answers</a:t>
            </a:r>
            <a:endParaRPr sz="1200" b="1">
              <a:solidFill>
                <a:srgbClr val="FFFFFF"/>
              </a:solidFill>
              <a:latin typeface="Lexend"/>
              <a:ea typeface="Lexend"/>
              <a:cs typeface="Lexend"/>
              <a:sym typeface="Lexend"/>
            </a:endParaRPr>
          </a:p>
        </p:txBody>
      </p:sp>
      <p:sp>
        <p:nvSpPr>
          <p:cNvPr id="149" name="Google Shape;149;p18"/>
          <p:cNvSpPr txBox="1"/>
          <p:nvPr/>
        </p:nvSpPr>
        <p:spPr>
          <a:xfrm rot="-5400000">
            <a:off x="3997613" y="7219188"/>
            <a:ext cx="6064500" cy="161100"/>
          </a:xfrm>
          <a:prstGeom prst="rect">
            <a:avLst/>
          </a:prstGeom>
          <a:noFill/>
          <a:ln>
            <a:noFill/>
          </a:ln>
        </p:spPr>
        <p:txBody>
          <a:bodyPr spcFirstLastPara="1" wrap="square" lIns="0" tIns="0" rIns="0" bIns="0" anchor="t" anchorCtr="0">
            <a:noAutofit/>
          </a:bodyPr>
          <a:lstStyle/>
          <a:p>
            <a:pPr marL="0" lvl="0" indent="0" algn="l" rtl="0">
              <a:lnSpc>
                <a:spcPct val="115000"/>
              </a:lnSpc>
              <a:spcBef>
                <a:spcPct val="0"/>
              </a:spcBef>
              <a:spcAft>
                <a:spcPct val="0"/>
              </a:spcAft>
              <a:buClr>
                <a:srgbClr val="000000"/>
              </a:buClr>
              <a:buSzPts val="1100"/>
              <a:buFont typeface="Arial"/>
              <a:buNone/>
            </a:pPr>
            <a:r>
              <a:rPr lang="en-GB" sz="900">
                <a:solidFill>
                  <a:srgbClr val="575756"/>
                </a:solidFill>
                <a:latin typeface="Lexend Light"/>
                <a:ea typeface="Lexend Light"/>
                <a:cs typeface="Lexend Light"/>
                <a:sym typeface="Lexend Light"/>
              </a:rPr>
              <a:t>Licensed on the </a:t>
            </a:r>
            <a:r>
              <a:rPr lang="en-GB" sz="900" u="sng">
                <a:solidFill>
                  <a:srgbClr val="575756"/>
                </a:solidFill>
                <a:latin typeface="Lexend Light"/>
                <a:ea typeface="Lexend Light"/>
                <a:cs typeface="Lexend Light"/>
                <a:sym typeface="Lexend Light"/>
                <a:hlinkClick r:id="rId3">
                  <a:extLst>
                    <a:ext uri="{A12FA001-AC4F-418D-AE19-62706E023703}">
                      <ahyp:hlinkClr xmlns:ahyp="http://schemas.microsoft.com/office/drawing/2018/hyperlinkcolor" val="tx"/>
                    </a:ext>
                  </a:extLst>
                </a:hlinkClick>
              </a:rPr>
              <a:t>Open Government Licence v3.0</a:t>
            </a:r>
            <a:r>
              <a:rPr lang="en-GB" sz="900">
                <a:solidFill>
                  <a:srgbClr val="575756"/>
                </a:solidFill>
                <a:latin typeface="Lexend Light"/>
                <a:ea typeface="Lexend Light"/>
                <a:cs typeface="Lexend Light"/>
                <a:sym typeface="Lexend Light"/>
              </a:rPr>
              <a:t>, except where otherwise stated. See </a:t>
            </a:r>
            <a:r>
              <a:rPr lang="en-GB" sz="900" u="sng">
                <a:solidFill>
                  <a:srgbClr val="575756"/>
                </a:solidFill>
                <a:latin typeface="Lexend Light"/>
                <a:ea typeface="Lexend Light"/>
                <a:cs typeface="Lexend Light"/>
                <a:sym typeface="Lexend Light"/>
                <a:hlinkClick r:id="rId4">
                  <a:extLst>
                    <a:ext uri="{A12FA001-AC4F-418D-AE19-62706E023703}">
                      <ahyp:hlinkClr xmlns:ahyp="http://schemas.microsoft.com/office/drawing/2018/hyperlinkcolor" val="tx"/>
                    </a:ext>
                  </a:extLst>
                </a:hlinkClick>
              </a:rPr>
              <a:t>Oak terms &amp; conditions</a:t>
            </a:r>
            <a:r>
              <a:rPr lang="en-GB" sz="900">
                <a:solidFill>
                  <a:srgbClr val="575756"/>
                </a:solidFill>
                <a:latin typeface="Lexend Light"/>
                <a:ea typeface="Lexend Light"/>
                <a:cs typeface="Lexend Light"/>
                <a:sym typeface="Lexend Light"/>
              </a:rPr>
              <a:t>.</a:t>
            </a:r>
            <a:endParaRPr sz="900">
              <a:solidFill>
                <a:srgbClr val="575756"/>
              </a:solidFill>
              <a:latin typeface="Lexend Light"/>
              <a:ea typeface="Lexend Light"/>
              <a:cs typeface="Lexend Light"/>
              <a:sym typeface="Lexend Light"/>
            </a:endParaRPr>
          </a:p>
        </p:txBody>
      </p:sp>
      <p:sp>
        <p:nvSpPr>
          <p:cNvPr id="150" name="Google Shape;150;p18"/>
          <p:cNvSpPr txBox="1"/>
          <p:nvPr/>
        </p:nvSpPr>
        <p:spPr>
          <a:xfrm rot="-5400000">
            <a:off x="5092013" y="8491038"/>
            <a:ext cx="3515700" cy="161100"/>
          </a:xfrm>
          <a:prstGeom prst="rect">
            <a:avLst/>
          </a:prstGeom>
          <a:noFill/>
          <a:ln>
            <a:noFill/>
          </a:ln>
        </p:spPr>
        <p:txBody>
          <a:bodyPr spcFirstLastPara="1" wrap="square" lIns="0" tIns="0" rIns="0" bIns="0" anchor="b" anchorCtr="0">
            <a:noAutofit/>
          </a:bodyPr>
          <a:lstStyle/>
          <a:p>
            <a:pPr marL="0" lvl="0" indent="0" algn="l" rtl="0">
              <a:lnSpc>
                <a:spcPct val="115000"/>
              </a:lnSpc>
              <a:spcBef>
                <a:spcPct val="0"/>
              </a:spcBef>
              <a:spcAft>
                <a:spcPct val="0"/>
              </a:spcAft>
              <a:buClr>
                <a:srgbClr val="000000"/>
              </a:buClr>
              <a:buSzPts val="1100"/>
              <a:buFont typeface="Arial"/>
              <a:buNone/>
            </a:pPr>
            <a:r>
              <a:rPr lang="en-GB" sz="900" b="1">
                <a:solidFill>
                  <a:srgbClr val="575756"/>
                </a:solidFill>
                <a:latin typeface="Lexend"/>
                <a:ea typeface="Lexend"/>
                <a:cs typeface="Lexend"/>
                <a:sym typeface="Lexend"/>
              </a:rPr>
              <a:t>© Oak National Academy 2024</a:t>
            </a:r>
            <a:r>
              <a:rPr lang="en-GB" sz="900">
                <a:solidFill>
                  <a:srgbClr val="575756"/>
                </a:solidFill>
                <a:latin typeface="Lexend Light"/>
                <a:ea typeface="Lexend Light"/>
                <a:cs typeface="Lexend Light"/>
                <a:sym typeface="Lexend Light"/>
              </a:rPr>
              <a:t>. Produced in partnership with</a:t>
            </a:r>
            <a:endParaRPr sz="900">
              <a:solidFill>
                <a:srgbClr val="575756"/>
              </a:solidFill>
              <a:latin typeface="Lexend Light"/>
              <a:ea typeface="Lexend Light"/>
              <a:cs typeface="Lexend Light"/>
              <a:sym typeface="Lexend Light"/>
            </a:endParaRPr>
          </a:p>
        </p:txBody>
      </p:sp>
      <p:sp>
        <p:nvSpPr>
          <p:cNvPr id="151" name="Google Shape;151;p18"/>
          <p:cNvSpPr txBox="1"/>
          <p:nvPr/>
        </p:nvSpPr>
        <p:spPr>
          <a:xfrm rot="-5400000">
            <a:off x="5488463" y="5454663"/>
            <a:ext cx="2722800" cy="161100"/>
          </a:xfrm>
          <a:prstGeom prst="rect">
            <a:avLst/>
          </a:prstGeom>
          <a:noFill/>
          <a:ln>
            <a:noFill/>
          </a:ln>
        </p:spPr>
        <p:txBody>
          <a:bodyPr spcFirstLastPara="1" wrap="square" lIns="0" tIns="0" rIns="0" bIns="0" anchor="b" anchorCtr="0">
            <a:noAutofit/>
          </a:bodyPr>
          <a:lstStyle/>
          <a:p>
            <a:pPr marL="0" lvl="0" indent="0" algn="l" rtl="0">
              <a:lnSpc>
                <a:spcPct val="115000"/>
              </a:lnSpc>
              <a:spcBef>
                <a:spcPct val="0"/>
              </a:spcBef>
              <a:spcAft>
                <a:spcPct val="0"/>
              </a:spcAft>
              <a:buNone/>
            </a:pPr>
            <a:endParaRPr sz="900">
              <a:solidFill>
                <a:srgbClr val="575756"/>
              </a:solidFill>
              <a:latin typeface="Lexend Light"/>
              <a:ea typeface="Lexend Light"/>
              <a:cs typeface="Lexend Light"/>
              <a:sym typeface="Lexend Light"/>
            </a:endParaRPr>
          </a:p>
        </p:txBody>
      </p:sp>
      <p:sp>
        <p:nvSpPr>
          <p:cNvPr id="152" name="Google Shape;152;p18"/>
          <p:cNvSpPr txBox="1"/>
          <p:nvPr>
            <p:ph type="subTitle" idx="1"/>
          </p:nvPr>
        </p:nvSpPr>
        <p:spPr>
          <a:xfrm rot="-5400000">
            <a:off x="5488463" y="5454663"/>
            <a:ext cx="2722800" cy="161100"/>
          </a:xfrm>
          <a:prstGeom prst="rect">
            <a:avLst/>
          </a:prstGeom>
        </p:spPr>
        <p:txBody>
          <a:bodyPr spcFirstLastPara="1" wrap="square" lIns="0" tIns="0" rIns="0" bIns="0" anchor="b" anchorCtr="0">
            <a:normAutofit/>
          </a:bodyPr>
          <a:lstStyle>
            <a:lvl1pPr lvl="0" rtl="0">
              <a:spcBef>
                <a:spcPct val="0"/>
              </a:spcBef>
              <a:spcAft>
                <a:spcPct val="0"/>
              </a:spcAft>
              <a:buClr>
                <a:srgbClr val="575756"/>
              </a:buClr>
              <a:buSzPts val="900"/>
              <a:buFont typeface="Lexend Light"/>
              <a:buNone/>
              <a:defRPr sz="900">
                <a:solidFill>
                  <a:srgbClr val="575756"/>
                </a:solidFill>
                <a:latin typeface="Lexend Light"/>
                <a:ea typeface="Lexend Light"/>
                <a:cs typeface="Lexend Light"/>
                <a:sym typeface="Lexend Light"/>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
        <p:nvSpPr>
          <p:cNvPr id="153" name="Google Shape;153;p18"/>
          <p:cNvSpPr txBox="1"/>
          <p:nvPr>
            <p:ph type="subTitle" idx="2"/>
          </p:nvPr>
        </p:nvSpPr>
        <p:spPr>
          <a:xfrm rot="-5400000">
            <a:off x="-3498000" y="5128425"/>
            <a:ext cx="8070600" cy="246300"/>
          </a:xfrm>
          <a:prstGeom prst="rect">
            <a:avLst/>
          </a:prstGeom>
          <a:ln>
            <a:noFill/>
          </a:ln>
        </p:spPr>
        <p:txBody>
          <a:bodyPr spcFirstLastPara="1" wrap="square" lIns="0" tIns="0" rIns="0" bIns="0" anchor="ctr" anchorCtr="0">
            <a:noAutofit/>
          </a:bodyPr>
          <a:lstStyle>
            <a:lvl1pPr lvl="0" rtl="0">
              <a:spcBef>
                <a:spcPct val="0"/>
              </a:spcBef>
              <a:spcAft>
                <a:spcPct val="0"/>
              </a:spcAft>
              <a:buSzPts val="900"/>
              <a:buFont typeface="Lexend"/>
              <a:buNone/>
              <a:defRPr sz="900">
                <a:latin typeface="Lexend"/>
                <a:ea typeface="Lexend"/>
                <a:cs typeface="Lexend"/>
                <a:sym typeface="Lexend"/>
              </a:defRPr>
            </a:lvl1pPr>
            <a:lvl2pPr lvl="1" rtl="0">
              <a:spcBef>
                <a:spcPct val="0"/>
              </a:spcBef>
              <a:spcAft>
                <a:spcPct val="0"/>
              </a:spcAft>
              <a:buSzPts val="1200"/>
              <a:buNone/>
              <a:defRPr sz="1200"/>
            </a:lvl2pPr>
            <a:lvl3pPr lvl="2" rtl="0">
              <a:spcBef>
                <a:spcPct val="0"/>
              </a:spcBef>
              <a:spcAft>
                <a:spcPct val="0"/>
              </a:spcAft>
              <a:buSzPts val="1200"/>
              <a:buNone/>
              <a:defRPr sz="1200"/>
            </a:lvl3pPr>
            <a:lvl4pPr lvl="3" rtl="0">
              <a:spcBef>
                <a:spcPct val="0"/>
              </a:spcBef>
              <a:spcAft>
                <a:spcPct val="0"/>
              </a:spcAft>
              <a:buSzPts val="1200"/>
              <a:buNone/>
              <a:defRPr sz="1200"/>
            </a:lvl4pPr>
            <a:lvl5pPr lvl="4" rtl="0">
              <a:spcBef>
                <a:spcPct val="0"/>
              </a:spcBef>
              <a:spcAft>
                <a:spcPct val="0"/>
              </a:spcAft>
              <a:buSzPts val="1200"/>
              <a:buNone/>
              <a:defRPr sz="1200"/>
            </a:lvl5pPr>
            <a:lvl6pPr lvl="5" rtl="0">
              <a:spcBef>
                <a:spcPct val="0"/>
              </a:spcBef>
              <a:spcAft>
                <a:spcPct val="0"/>
              </a:spcAft>
              <a:buSzPts val="1200"/>
              <a:buNone/>
              <a:defRPr sz="1200"/>
            </a:lvl6pPr>
            <a:lvl7pPr lvl="6" rtl="0">
              <a:spcBef>
                <a:spcPct val="0"/>
              </a:spcBef>
              <a:spcAft>
                <a:spcPct val="0"/>
              </a:spcAft>
              <a:buSzPts val="1200"/>
              <a:buNone/>
              <a:defRPr sz="1200"/>
            </a:lvl7pPr>
            <a:lvl8pPr lvl="7" rtl="0">
              <a:spcBef>
                <a:spcPct val="0"/>
              </a:spcBef>
              <a:spcAft>
                <a:spcPct val="0"/>
              </a:spcAft>
              <a:buSzPts val="1200"/>
              <a:buNone/>
              <a:defRPr sz="1200"/>
            </a:lvl8pPr>
            <a:lvl9pPr lvl="8" rtl="0">
              <a:spcBef>
                <a:spcPct val="0"/>
              </a:spcBef>
              <a:spcAft>
                <a:spcPct val="0"/>
              </a:spcAft>
              <a:buSzPts val="1200"/>
              <a:buNone/>
              <a:defRPr sz="1200"/>
            </a:lvl9pPr>
          </a:lstStyle>
          <a:p/>
        </p:txBody>
      </p:sp>
    </p:spTree>
  </p:cSld>
  <p:clrMapOvr>
    <a:masterClrMapping/>
  </p:clrMapOvr>
  <p:transition/>
  <p:timing/>
  <p:extLst>
    <p:ext uri="{DCECCB84-F9BA-43D5-87BE-67443E8EF086}">
      <p15:sldGuideLst xmlns:p15="http://schemas.microsoft.com/office/powerpoint/2012/main">
        <p15:guide id="1" orient="horz" pos="454">
          <p15:clr>
            <a:srgbClr val="D9D9D9"/>
          </p15:clr>
        </p15:guide>
        <p15:guide id="2" orient="horz" pos="544">
          <p15:clr>
            <a:srgbClr val="D9D9D9"/>
          </p15:clr>
        </p15:guide>
        <p15:guide id="3" orient="horz" pos="1916">
          <p15:clr>
            <a:srgbClr val="D9D9D9"/>
          </p15:clr>
        </p15:guide>
        <p15:guide id="4" orient="horz" pos="3368">
          <p15:clr>
            <a:srgbClr val="D9D9D9"/>
          </p15:clr>
        </p15:guide>
        <p15:guide id="5" orient="horz" pos="4762">
          <p15:clr>
            <a:srgbClr val="D9D9D9"/>
          </p15:clr>
        </p15:guide>
        <p15:guide id="6" orient="horz" pos="6282">
          <p15:clr>
            <a:srgbClr val="D9D9D9"/>
          </p15:clr>
        </p15:guide>
        <p15:guide id="7" pos="295">
          <p15:clr>
            <a:srgbClr val="FF0000"/>
          </p15:clr>
        </p15:guide>
        <p15:guide id="8" pos="4467">
          <p15:clr>
            <a:srgbClr val="FF0000"/>
          </p15:clr>
        </p15:guide>
        <p15:guide id="9" pos="1519">
          <p15:clr>
            <a:srgbClr val="D9D9D9"/>
          </p15:clr>
        </p15:guide>
        <p15:guide id="10" pos="1764">
          <p15:clr>
            <a:srgbClr val="D9D9D9"/>
          </p15:clr>
        </p15:guide>
        <p15:guide id="11" pos="3243">
          <p15:clr>
            <a:srgbClr val="D9D9D9"/>
          </p15:clr>
        </p15:guide>
        <p15:guide id="12" pos="2998">
          <p15:clr>
            <a:srgbClr val="D9D9D9"/>
          </p15:clr>
        </p15:guide>
        <p15:guide id="13" pos="3120">
          <p15:clr>
            <a:srgbClr val="D9D9D9"/>
          </p15:clr>
        </p15:guide>
        <p15:guide id="14" pos="1642">
          <p15:clr>
            <a:srgbClr val="D9D9D9"/>
          </p15:clr>
        </p15:guide>
        <p15:guide id="15" pos="2381">
          <p15:clr>
            <a:srgbClr val="D9D9D9"/>
          </p15:clr>
        </p15:guide>
        <p15:guide id="16" pos="2154">
          <p15:clr>
            <a:srgbClr val="FF0000"/>
          </p15:clr>
        </p15:guide>
        <p15:guide id="17" pos="2608">
          <p15:clr>
            <a:srgbClr val="FF0000"/>
          </p15:clr>
        </p15:guide>
        <p15:guide id="18" orient="horz" pos="227">
          <p15:clr>
            <a:srgbClr val="FF0000"/>
          </p15:clr>
        </p15:guide>
        <p15:guide id="19" orient="horz" pos="6508">
          <p15:clr>
            <a:srgbClr val="E46962"/>
          </p15:clr>
        </p15:guide>
      </p15:sldGuideLst>
    </p:ext>
  </p:extLst>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matchingName="5.0 Landscape single page worksheet">
  <p:cSld name="SECTION_HEADER_1_1_1_1_1_1_1_1_1_1_1_2_1_1_1_1_1_1_1_1_1_1_2">
    <p:bg>
      <p:bgPr>
        <a:solidFill>
          <a:schemeClr val="lt1"/>
        </a:solidFill>
      </p:bgPr>
    </p:bg>
    <p:spTree>
      <p:nvGrpSpPr>
        <p:cNvPr id="154" name="Shape 154"/>
        <p:cNvGrpSpPr/>
        <p:nvPr/>
      </p:nvGrpSpPr>
      <p:grpSpPr>
        <a:xfrm>
          <a:off x="0" y="0"/>
          <a:ext cx="0" cy="0"/>
        </a:xfrm>
      </p:grpSpPr>
      <p:pic>
        <p:nvPicPr>
          <p:cNvPr id="155" name="Google Shape;155;p19"/>
          <p:cNvPicPr preferRelativeResize="0"/>
          <p:nvPr/>
        </p:nvPicPr>
        <p:blipFill>
          <a:blip r:embed="rId1">
            <a:alphaModFix/>
          </a:blip>
          <a:stretch>
            <a:fillRect/>
          </a:stretch>
        </p:blipFill>
        <p:spPr>
          <a:xfrm rot="-5400000">
            <a:off x="6801934" y="327400"/>
            <a:ext cx="181075" cy="246288"/>
          </a:xfrm>
          <a:prstGeom prst="rect">
            <a:avLst/>
          </a:prstGeom>
          <a:noFill/>
          <a:ln>
            <a:noFill/>
          </a:ln>
        </p:spPr>
      </p:pic>
      <p:sp>
        <p:nvSpPr>
          <p:cNvPr id="156" name="Google Shape;156;p19"/>
          <p:cNvSpPr txBox="1"/>
          <p:nvPr>
            <p:ph type="sldNum" idx="12"/>
          </p:nvPr>
        </p:nvSpPr>
        <p:spPr>
          <a:xfrm rot="-5400000">
            <a:off x="6666268" y="719443"/>
            <a:ext cx="483300" cy="277200"/>
          </a:xfrm>
          <a:prstGeom prst="rect">
            <a:avLst/>
          </a:prstGeom>
        </p:spPr>
        <p:txBody>
          <a:bodyPr spcFirstLastPara="1" wrap="square" lIns="91425" tIns="91425" rIns="91425" bIns="91425" anchor="ctr" anchorCtr="0">
            <a:noAutofit/>
          </a:bodyPr>
          <a:lstStyle>
            <a:lvl1pPr lvl="0" rtl="0">
              <a:buNone/>
              <a:defRPr sz="1200">
                <a:latin typeface="Lexend Medium"/>
                <a:ea typeface="Lexend Medium"/>
                <a:cs typeface="Lexend Medium"/>
                <a:sym typeface="Lexend Medium"/>
              </a:defRPr>
            </a:lvl1pPr>
            <a:lvl2pPr lvl="1" rtl="0">
              <a:buNone/>
              <a:defRPr sz="1200">
                <a:latin typeface="Lexend Medium"/>
                <a:ea typeface="Lexend Medium"/>
                <a:cs typeface="Lexend Medium"/>
                <a:sym typeface="Lexend Medium"/>
              </a:defRPr>
            </a:lvl2pPr>
            <a:lvl3pPr lvl="2" rtl="0">
              <a:buNone/>
              <a:defRPr sz="1200">
                <a:latin typeface="Lexend Medium"/>
                <a:ea typeface="Lexend Medium"/>
                <a:cs typeface="Lexend Medium"/>
                <a:sym typeface="Lexend Medium"/>
              </a:defRPr>
            </a:lvl3pPr>
            <a:lvl4pPr lvl="3" rtl="0">
              <a:buNone/>
              <a:defRPr sz="1200">
                <a:latin typeface="Lexend Medium"/>
                <a:ea typeface="Lexend Medium"/>
                <a:cs typeface="Lexend Medium"/>
                <a:sym typeface="Lexend Medium"/>
              </a:defRPr>
            </a:lvl4pPr>
            <a:lvl5pPr lvl="4" rtl="0">
              <a:buNone/>
              <a:defRPr sz="1200">
                <a:latin typeface="Lexend Medium"/>
                <a:ea typeface="Lexend Medium"/>
                <a:cs typeface="Lexend Medium"/>
                <a:sym typeface="Lexend Medium"/>
              </a:defRPr>
            </a:lvl5pPr>
            <a:lvl6pPr lvl="5" rtl="0">
              <a:buNone/>
              <a:defRPr sz="1200">
                <a:latin typeface="Lexend Medium"/>
                <a:ea typeface="Lexend Medium"/>
                <a:cs typeface="Lexend Medium"/>
                <a:sym typeface="Lexend Medium"/>
              </a:defRPr>
            </a:lvl6pPr>
            <a:lvl7pPr lvl="6" rtl="0">
              <a:buNone/>
              <a:defRPr sz="1200">
                <a:latin typeface="Lexend Medium"/>
                <a:ea typeface="Lexend Medium"/>
                <a:cs typeface="Lexend Medium"/>
                <a:sym typeface="Lexend Medium"/>
              </a:defRPr>
            </a:lvl7pPr>
            <a:lvl8pPr lvl="7" rtl="0">
              <a:buNone/>
              <a:defRPr sz="1200">
                <a:latin typeface="Lexend Medium"/>
                <a:ea typeface="Lexend Medium"/>
                <a:cs typeface="Lexend Medium"/>
                <a:sym typeface="Lexend Medium"/>
              </a:defRPr>
            </a:lvl8pPr>
            <a:lvl9pPr lvl="8" rtl="0">
              <a:buNone/>
              <a:defRPr sz="1200">
                <a:latin typeface="Lexend Medium"/>
                <a:ea typeface="Lexend Medium"/>
                <a:cs typeface="Lexend Medium"/>
                <a:sym typeface="Lexend Medium"/>
              </a:defRPr>
            </a:lvl9pPr>
          </a:lstStyle>
          <a:p>
            <a:pPr marL="0" lvl="0" indent="0" algn="r" rtl="0">
              <a:spcBef>
                <a:spcPct val="0"/>
              </a:spcBef>
              <a:spcAft>
                <a:spcPct val="0"/>
              </a:spcAft>
              <a:buNone/>
            </a:pPr>
            <a:fld id="{00000000-1234-1234-1234-123412341234}" type="slidenum">
              <a:rPr lang="en-GB"/>
              <a:t>‹#›</a:t>
            </a:fld>
            <a:endParaRPr/>
          </a:p>
        </p:txBody>
      </p:sp>
      <p:sp>
        <p:nvSpPr>
          <p:cNvPr id="157" name="Google Shape;157;p19"/>
          <p:cNvSpPr txBox="1"/>
          <p:nvPr>
            <p:ph type="title"/>
          </p:nvPr>
        </p:nvSpPr>
        <p:spPr>
          <a:xfrm rot="-5400000">
            <a:off x="-3842125" y="5162095"/>
            <a:ext cx="9983700" cy="360000"/>
          </a:xfrm>
          <a:prstGeom prst="rect">
            <a:avLst/>
          </a:prstGeom>
        </p:spPr>
        <p:txBody>
          <a:bodyPr spcFirstLastPara="1" wrap="square" lIns="0" tIns="0" rIns="0" bIns="0" anchor="ctr" anchorCtr="0">
            <a:spAutoFit/>
          </a:bodyPr>
          <a:lstStyle>
            <a:lvl1pPr lvl="0" rtl="0">
              <a:spcBef>
                <a:spcPct val="0"/>
              </a:spcBef>
              <a:spcAft>
                <a:spcPct val="0"/>
              </a:spcAft>
              <a:buSzPts val="1800"/>
              <a:buNone/>
              <a:defRPr sz="1800"/>
            </a:lvl1pPr>
            <a:lvl2pPr lvl="1" rtl="0">
              <a:spcBef>
                <a:spcPct val="0"/>
              </a:spcBef>
              <a:spcAft>
                <a:spcPct val="0"/>
              </a:spcAft>
              <a:buSzPts val="1800"/>
              <a:buNone/>
              <a:defRPr sz="1800"/>
            </a:lvl2pPr>
            <a:lvl3pPr lvl="2" rtl="0">
              <a:spcBef>
                <a:spcPct val="0"/>
              </a:spcBef>
              <a:spcAft>
                <a:spcPct val="0"/>
              </a:spcAft>
              <a:buSzPts val="1800"/>
              <a:buNone/>
              <a:defRPr sz="1800"/>
            </a:lvl3pPr>
            <a:lvl4pPr lvl="3" rtl="0">
              <a:spcBef>
                <a:spcPct val="0"/>
              </a:spcBef>
              <a:spcAft>
                <a:spcPct val="0"/>
              </a:spcAft>
              <a:buSzPts val="1800"/>
              <a:buNone/>
              <a:defRPr sz="1800"/>
            </a:lvl4pPr>
            <a:lvl5pPr lvl="4" rtl="0">
              <a:spcBef>
                <a:spcPct val="0"/>
              </a:spcBef>
              <a:spcAft>
                <a:spcPct val="0"/>
              </a:spcAft>
              <a:buSzPts val="1800"/>
              <a:buNone/>
              <a:defRPr sz="1800"/>
            </a:lvl5pPr>
            <a:lvl6pPr lvl="5" rtl="0">
              <a:spcBef>
                <a:spcPct val="0"/>
              </a:spcBef>
              <a:spcAft>
                <a:spcPct val="0"/>
              </a:spcAft>
              <a:buSzPts val="1800"/>
              <a:buNone/>
              <a:defRPr sz="1800"/>
            </a:lvl6pPr>
            <a:lvl7pPr lvl="6" rtl="0">
              <a:spcBef>
                <a:spcPct val="0"/>
              </a:spcBef>
              <a:spcAft>
                <a:spcPct val="0"/>
              </a:spcAft>
              <a:buSzPts val="1800"/>
              <a:buNone/>
              <a:defRPr sz="1800"/>
            </a:lvl7pPr>
            <a:lvl8pPr lvl="7" rtl="0">
              <a:spcBef>
                <a:spcPct val="0"/>
              </a:spcBef>
              <a:spcAft>
                <a:spcPct val="0"/>
              </a:spcAft>
              <a:buSzPts val="1800"/>
              <a:buNone/>
              <a:defRPr sz="1800"/>
            </a:lvl8pPr>
            <a:lvl9pPr lvl="8" rtl="0">
              <a:spcBef>
                <a:spcPct val="0"/>
              </a:spcBef>
              <a:spcAft>
                <a:spcPct val="0"/>
              </a:spcAft>
              <a:buSzPts val="1800"/>
              <a:buNone/>
              <a:defRPr sz="1800"/>
            </a:lvl9pPr>
          </a:lstStyle>
          <a:p/>
        </p:txBody>
      </p:sp>
      <p:pic>
        <p:nvPicPr>
          <p:cNvPr id="158" name="Google Shape;158;p19"/>
          <p:cNvPicPr preferRelativeResize="0"/>
          <p:nvPr/>
        </p:nvPicPr>
        <p:blipFill>
          <a:blip r:embed="rId2">
            <a:alphaModFix/>
          </a:blip>
          <a:stretch>
            <a:fillRect/>
          </a:stretch>
        </p:blipFill>
        <p:spPr>
          <a:xfrm rot="-5400000">
            <a:off x="-3612750" y="5310727"/>
            <a:ext cx="9987174" cy="66225"/>
          </a:xfrm>
          <a:prstGeom prst="rect">
            <a:avLst/>
          </a:prstGeom>
          <a:noFill/>
          <a:ln>
            <a:noFill/>
          </a:ln>
        </p:spPr>
      </p:pic>
      <p:pic>
        <p:nvPicPr>
          <p:cNvPr id="159" name="Google Shape;159;p19"/>
          <p:cNvPicPr preferRelativeResize="0"/>
          <p:nvPr/>
        </p:nvPicPr>
        <p:blipFill>
          <a:blip r:embed="rId3">
            <a:alphaModFix/>
          </a:blip>
          <a:stretch>
            <a:fillRect/>
          </a:stretch>
        </p:blipFill>
        <p:spPr>
          <a:xfrm rot="-5400000">
            <a:off x="319763" y="1225736"/>
            <a:ext cx="504000" cy="504000"/>
          </a:xfrm>
          <a:prstGeom prst="rect">
            <a:avLst/>
          </a:prstGeom>
          <a:noFill/>
          <a:ln>
            <a:noFill/>
          </a:ln>
        </p:spPr>
      </p:pic>
      <p:sp>
        <p:nvSpPr>
          <p:cNvPr id="160" name="Google Shape;160;p19"/>
          <p:cNvSpPr txBox="1"/>
          <p:nvPr/>
        </p:nvSpPr>
        <p:spPr>
          <a:xfrm rot="-5400000">
            <a:off x="104964" y="719111"/>
            <a:ext cx="903000" cy="184800"/>
          </a:xfrm>
          <a:prstGeom prst="rect">
            <a:avLst/>
          </a:prstGeom>
          <a:noFill/>
          <a:ln>
            <a:noFill/>
          </a:ln>
        </p:spPr>
        <p:txBody>
          <a:bodyPr spcFirstLastPara="1" wrap="square" lIns="0" tIns="0" rIns="0" bIns="0" anchor="ctr" anchorCtr="0">
            <a:spAutoFit/>
          </a:bodyPr>
          <a:lstStyle/>
          <a:p>
            <a:pPr marL="0" lvl="0" indent="0" algn="r" rtl="0">
              <a:spcBef>
                <a:spcPct val="0"/>
              </a:spcBef>
              <a:spcAft>
                <a:spcPct val="0"/>
              </a:spcAft>
              <a:buNone/>
            </a:pPr>
            <a:r>
              <a:rPr lang="en-GB" sz="1200" b="1">
                <a:latin typeface="Lexend"/>
                <a:ea typeface="Lexend"/>
                <a:cs typeface="Lexend"/>
                <a:sym typeface="Lexend"/>
              </a:rPr>
              <a:t>Worksheet</a:t>
            </a:r>
            <a:endParaRPr b="1">
              <a:latin typeface="Lexend"/>
              <a:ea typeface="Lexend"/>
              <a:cs typeface="Lexend"/>
              <a:sym typeface="Lexend"/>
            </a:endParaRPr>
          </a:p>
        </p:txBody>
      </p:sp>
      <p:pic>
        <p:nvPicPr>
          <p:cNvPr id="161" name="Google Shape;161;p19"/>
          <p:cNvPicPr preferRelativeResize="0"/>
          <p:nvPr/>
        </p:nvPicPr>
        <p:blipFill>
          <a:blip r:embed="rId4">
            <a:alphaModFix/>
          </a:blip>
          <a:stretch>
            <a:fillRect/>
          </a:stretch>
        </p:blipFill>
        <p:spPr>
          <a:xfrm rot="-5400000">
            <a:off x="103775" y="9769600"/>
            <a:ext cx="936000" cy="270612"/>
          </a:xfrm>
          <a:prstGeom prst="rect">
            <a:avLst/>
          </a:prstGeom>
          <a:noFill/>
          <a:ln>
            <a:noFill/>
          </a:ln>
        </p:spPr>
      </p:pic>
      <p:sp>
        <p:nvSpPr>
          <p:cNvPr id="162" name="Google Shape;162;p19"/>
          <p:cNvSpPr txBox="1"/>
          <p:nvPr/>
        </p:nvSpPr>
        <p:spPr>
          <a:xfrm rot="-5400000">
            <a:off x="183269" y="9772906"/>
            <a:ext cx="763200" cy="184800"/>
          </a:xfrm>
          <a:prstGeom prst="rect">
            <a:avLst/>
          </a:prstGeom>
          <a:noFill/>
          <a:ln>
            <a:noFill/>
          </a:ln>
        </p:spPr>
        <p:txBody>
          <a:bodyPr spcFirstLastPara="1" wrap="square" lIns="0" tIns="0" rIns="0" bIns="0" anchor="t" anchorCtr="0">
            <a:spAutoFit/>
          </a:bodyPr>
          <a:lstStyle/>
          <a:p>
            <a:pPr marL="0" lvl="0" indent="0" algn="l" rtl="0">
              <a:lnSpc>
                <a:spcPct val="115000"/>
              </a:lnSpc>
              <a:spcBef>
                <a:spcPct val="0"/>
              </a:spcBef>
              <a:spcAft>
                <a:spcPct val="0"/>
              </a:spcAft>
              <a:buNone/>
            </a:pPr>
            <a:r>
              <a:rPr lang="en-GB" sz="1200" b="1">
                <a:solidFill>
                  <a:srgbClr val="FFFFFF"/>
                </a:solidFill>
                <a:latin typeface="Lexend"/>
                <a:ea typeface="Lexend"/>
                <a:cs typeface="Lexend"/>
                <a:sym typeface="Lexend"/>
              </a:rPr>
              <a:t>Answers</a:t>
            </a:r>
            <a:endParaRPr sz="1200" b="1">
              <a:solidFill>
                <a:srgbClr val="FFFFFF"/>
              </a:solidFill>
              <a:latin typeface="Lexend"/>
              <a:ea typeface="Lexend"/>
              <a:cs typeface="Lexend"/>
              <a:sym typeface="Lexend"/>
            </a:endParaRPr>
          </a:p>
        </p:txBody>
      </p:sp>
      <p:sp>
        <p:nvSpPr>
          <p:cNvPr id="163" name="Google Shape;163;p19"/>
          <p:cNvSpPr txBox="1"/>
          <p:nvPr/>
        </p:nvSpPr>
        <p:spPr>
          <a:xfrm rot="-5400000">
            <a:off x="3997613" y="7219188"/>
            <a:ext cx="6064500" cy="161100"/>
          </a:xfrm>
          <a:prstGeom prst="rect">
            <a:avLst/>
          </a:prstGeom>
          <a:noFill/>
          <a:ln>
            <a:noFill/>
          </a:ln>
        </p:spPr>
        <p:txBody>
          <a:bodyPr spcFirstLastPara="1" wrap="square" lIns="0" tIns="0" rIns="0" bIns="0" anchor="t" anchorCtr="0">
            <a:noAutofit/>
          </a:bodyPr>
          <a:lstStyle/>
          <a:p>
            <a:pPr marL="0" lvl="0" indent="0" algn="l" rtl="0">
              <a:lnSpc>
                <a:spcPct val="115000"/>
              </a:lnSpc>
              <a:spcBef>
                <a:spcPct val="0"/>
              </a:spcBef>
              <a:spcAft>
                <a:spcPct val="0"/>
              </a:spcAft>
              <a:buClr>
                <a:srgbClr val="000000"/>
              </a:buClr>
              <a:buSzPts val="1100"/>
              <a:buFont typeface="Arial"/>
              <a:buNone/>
            </a:pPr>
            <a:r>
              <a:rPr lang="en-GB" sz="900">
                <a:solidFill>
                  <a:srgbClr val="575756"/>
                </a:solidFill>
                <a:latin typeface="Lexend Light"/>
                <a:ea typeface="Lexend Light"/>
                <a:cs typeface="Lexend Light"/>
                <a:sym typeface="Lexend Light"/>
              </a:rPr>
              <a:t>Licensed on the </a:t>
            </a:r>
            <a:r>
              <a:rPr lang="en-GB" sz="900" u="sng">
                <a:solidFill>
                  <a:srgbClr val="575756"/>
                </a:solidFill>
                <a:latin typeface="Lexend Light"/>
                <a:ea typeface="Lexend Light"/>
                <a:cs typeface="Lexend Light"/>
                <a:sym typeface="Lexend Light"/>
                <a:hlinkClick r:id="rId5">
                  <a:extLst>
                    <a:ext uri="{A12FA001-AC4F-418D-AE19-62706E023703}">
                      <ahyp:hlinkClr xmlns:ahyp="http://schemas.microsoft.com/office/drawing/2018/hyperlinkcolor" val="tx"/>
                    </a:ext>
                  </a:extLst>
                </a:hlinkClick>
              </a:rPr>
              <a:t>Open Government Licence v3.0</a:t>
            </a:r>
            <a:r>
              <a:rPr lang="en-GB" sz="900">
                <a:solidFill>
                  <a:srgbClr val="575756"/>
                </a:solidFill>
                <a:latin typeface="Lexend Light"/>
                <a:ea typeface="Lexend Light"/>
                <a:cs typeface="Lexend Light"/>
                <a:sym typeface="Lexend Light"/>
              </a:rPr>
              <a:t>, except where otherwise stated. See </a:t>
            </a:r>
            <a:r>
              <a:rPr lang="en-GB" sz="900" u="sng">
                <a:solidFill>
                  <a:srgbClr val="575756"/>
                </a:solidFill>
                <a:latin typeface="Lexend Light"/>
                <a:ea typeface="Lexend Light"/>
                <a:cs typeface="Lexend Light"/>
                <a:sym typeface="Lexend Light"/>
                <a:hlinkClick r:id="rId6">
                  <a:extLst>
                    <a:ext uri="{A12FA001-AC4F-418D-AE19-62706E023703}">
                      <ahyp:hlinkClr xmlns:ahyp="http://schemas.microsoft.com/office/drawing/2018/hyperlinkcolor" val="tx"/>
                    </a:ext>
                  </a:extLst>
                </a:hlinkClick>
              </a:rPr>
              <a:t>Oak terms &amp; conditions</a:t>
            </a:r>
            <a:r>
              <a:rPr lang="en-GB" sz="900">
                <a:solidFill>
                  <a:srgbClr val="575756"/>
                </a:solidFill>
                <a:latin typeface="Lexend Light"/>
                <a:ea typeface="Lexend Light"/>
                <a:cs typeface="Lexend Light"/>
                <a:sym typeface="Lexend Light"/>
              </a:rPr>
              <a:t>.</a:t>
            </a:r>
            <a:endParaRPr sz="900">
              <a:solidFill>
                <a:srgbClr val="575756"/>
              </a:solidFill>
              <a:latin typeface="Lexend Light"/>
              <a:ea typeface="Lexend Light"/>
              <a:cs typeface="Lexend Light"/>
              <a:sym typeface="Lexend Light"/>
            </a:endParaRPr>
          </a:p>
        </p:txBody>
      </p:sp>
      <p:sp>
        <p:nvSpPr>
          <p:cNvPr id="164" name="Google Shape;164;p19"/>
          <p:cNvSpPr txBox="1"/>
          <p:nvPr/>
        </p:nvSpPr>
        <p:spPr>
          <a:xfrm rot="-5400000">
            <a:off x="5092013" y="8491038"/>
            <a:ext cx="3515700" cy="161100"/>
          </a:xfrm>
          <a:prstGeom prst="rect">
            <a:avLst/>
          </a:prstGeom>
          <a:noFill/>
          <a:ln>
            <a:noFill/>
          </a:ln>
        </p:spPr>
        <p:txBody>
          <a:bodyPr spcFirstLastPara="1" wrap="square" lIns="0" tIns="0" rIns="0" bIns="0" anchor="b" anchorCtr="0">
            <a:noAutofit/>
          </a:bodyPr>
          <a:lstStyle/>
          <a:p>
            <a:pPr marL="0" lvl="0" indent="0" algn="l" rtl="0">
              <a:lnSpc>
                <a:spcPct val="115000"/>
              </a:lnSpc>
              <a:spcBef>
                <a:spcPct val="0"/>
              </a:spcBef>
              <a:spcAft>
                <a:spcPct val="0"/>
              </a:spcAft>
              <a:buClr>
                <a:srgbClr val="000000"/>
              </a:buClr>
              <a:buSzPts val="1100"/>
              <a:buFont typeface="Arial"/>
              <a:buNone/>
            </a:pPr>
            <a:r>
              <a:rPr lang="en-GB" sz="900" b="1">
                <a:solidFill>
                  <a:srgbClr val="575756"/>
                </a:solidFill>
                <a:latin typeface="Lexend"/>
                <a:ea typeface="Lexend"/>
                <a:cs typeface="Lexend"/>
                <a:sym typeface="Lexend"/>
              </a:rPr>
              <a:t>© Oak National Academy 2023</a:t>
            </a:r>
            <a:r>
              <a:rPr lang="en-GB" sz="900">
                <a:solidFill>
                  <a:srgbClr val="575756"/>
                </a:solidFill>
                <a:latin typeface="Lexend Light"/>
                <a:ea typeface="Lexend Light"/>
                <a:cs typeface="Lexend Light"/>
                <a:sym typeface="Lexend Light"/>
              </a:rPr>
              <a:t>. Produced in partnership with</a:t>
            </a:r>
            <a:endParaRPr sz="900">
              <a:solidFill>
                <a:srgbClr val="575756"/>
              </a:solidFill>
              <a:latin typeface="Lexend Light"/>
              <a:ea typeface="Lexend Light"/>
              <a:cs typeface="Lexend Light"/>
              <a:sym typeface="Lexend Light"/>
            </a:endParaRPr>
          </a:p>
        </p:txBody>
      </p:sp>
      <p:sp>
        <p:nvSpPr>
          <p:cNvPr id="165" name="Google Shape;165;p19"/>
          <p:cNvSpPr txBox="1"/>
          <p:nvPr/>
        </p:nvSpPr>
        <p:spPr>
          <a:xfrm rot="-5400000">
            <a:off x="5488463" y="5454663"/>
            <a:ext cx="2722800" cy="161100"/>
          </a:xfrm>
          <a:prstGeom prst="rect">
            <a:avLst/>
          </a:prstGeom>
          <a:noFill/>
          <a:ln>
            <a:noFill/>
          </a:ln>
        </p:spPr>
        <p:txBody>
          <a:bodyPr spcFirstLastPara="1" wrap="square" lIns="0" tIns="0" rIns="0" bIns="0" anchor="b" anchorCtr="0">
            <a:noAutofit/>
          </a:bodyPr>
          <a:lstStyle/>
          <a:p>
            <a:pPr marL="0" lvl="0" indent="0" algn="l" rtl="0">
              <a:lnSpc>
                <a:spcPct val="115000"/>
              </a:lnSpc>
              <a:spcBef>
                <a:spcPct val="0"/>
              </a:spcBef>
              <a:spcAft>
                <a:spcPct val="0"/>
              </a:spcAft>
              <a:buNone/>
            </a:pPr>
            <a:endParaRPr sz="900">
              <a:solidFill>
                <a:srgbClr val="575756"/>
              </a:solidFill>
              <a:latin typeface="Lexend Light"/>
              <a:ea typeface="Lexend Light"/>
              <a:cs typeface="Lexend Light"/>
              <a:sym typeface="Lexend Light"/>
            </a:endParaRPr>
          </a:p>
        </p:txBody>
      </p:sp>
      <p:sp>
        <p:nvSpPr>
          <p:cNvPr id="166" name="Google Shape;166;p19"/>
          <p:cNvSpPr txBox="1"/>
          <p:nvPr>
            <p:ph type="subTitle" idx="1"/>
          </p:nvPr>
        </p:nvSpPr>
        <p:spPr>
          <a:xfrm rot="-5400000">
            <a:off x="5488463" y="5454663"/>
            <a:ext cx="2722800" cy="161100"/>
          </a:xfrm>
          <a:prstGeom prst="rect">
            <a:avLst/>
          </a:prstGeom>
        </p:spPr>
        <p:txBody>
          <a:bodyPr spcFirstLastPara="1" wrap="square" lIns="0" tIns="0" rIns="0" bIns="0" anchor="b" anchorCtr="0">
            <a:normAutofit/>
          </a:bodyPr>
          <a:lstStyle>
            <a:lvl1pPr lvl="0" rtl="0">
              <a:spcBef>
                <a:spcPct val="0"/>
              </a:spcBef>
              <a:spcAft>
                <a:spcPct val="0"/>
              </a:spcAft>
              <a:buClr>
                <a:srgbClr val="575756"/>
              </a:buClr>
              <a:buSzPts val="900"/>
              <a:buFont typeface="Lexend Light"/>
              <a:buNone/>
              <a:defRPr sz="900">
                <a:solidFill>
                  <a:srgbClr val="575756"/>
                </a:solidFill>
                <a:latin typeface="Lexend Light"/>
                <a:ea typeface="Lexend Light"/>
                <a:cs typeface="Lexend Light"/>
                <a:sym typeface="Lexend Light"/>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Tree>
  </p:cSld>
  <p:clrMapOvr>
    <a:masterClrMapping/>
  </p:clrMapOvr>
  <p:transition/>
  <p:timing/>
  <p:extLst>
    <p:ext uri="{DCECCB84-F9BA-43D5-87BE-67443E8EF086}">
      <p15:sldGuideLst xmlns:p15="http://schemas.microsoft.com/office/powerpoint/2012/main">
        <p15:guide id="1" orient="horz" pos="454">
          <p15:clr>
            <a:srgbClr val="D9D9D9"/>
          </p15:clr>
        </p15:guide>
        <p15:guide id="2" orient="horz" pos="544">
          <p15:clr>
            <a:srgbClr val="D9D9D9"/>
          </p15:clr>
        </p15:guide>
        <p15:guide id="3" orient="horz" pos="1916">
          <p15:clr>
            <a:srgbClr val="D9D9D9"/>
          </p15:clr>
        </p15:guide>
        <p15:guide id="4" orient="horz" pos="3368">
          <p15:clr>
            <a:srgbClr val="D9D9D9"/>
          </p15:clr>
        </p15:guide>
        <p15:guide id="5" orient="horz" pos="4762">
          <p15:clr>
            <a:srgbClr val="D9D9D9"/>
          </p15:clr>
        </p15:guide>
        <p15:guide id="6" orient="horz" pos="6282">
          <p15:clr>
            <a:srgbClr val="D9D9D9"/>
          </p15:clr>
        </p15:guide>
        <p15:guide id="7" pos="295">
          <p15:clr>
            <a:srgbClr val="FF0000"/>
          </p15:clr>
        </p15:guide>
        <p15:guide id="8" pos="4467">
          <p15:clr>
            <a:srgbClr val="FF0000"/>
          </p15:clr>
        </p15:guide>
        <p15:guide id="9" pos="1519">
          <p15:clr>
            <a:srgbClr val="D9D9D9"/>
          </p15:clr>
        </p15:guide>
        <p15:guide id="10" pos="1764">
          <p15:clr>
            <a:srgbClr val="D9D9D9"/>
          </p15:clr>
        </p15:guide>
        <p15:guide id="11" pos="3243">
          <p15:clr>
            <a:srgbClr val="D9D9D9"/>
          </p15:clr>
        </p15:guide>
        <p15:guide id="12" pos="2998">
          <p15:clr>
            <a:srgbClr val="D9D9D9"/>
          </p15:clr>
        </p15:guide>
        <p15:guide id="13" pos="3120">
          <p15:clr>
            <a:srgbClr val="D9D9D9"/>
          </p15:clr>
        </p15:guide>
        <p15:guide id="14" pos="1642">
          <p15:clr>
            <a:srgbClr val="D9D9D9"/>
          </p15:clr>
        </p15:guide>
        <p15:guide id="15" pos="2381">
          <p15:clr>
            <a:srgbClr val="D9D9D9"/>
          </p15:clr>
        </p15:guide>
        <p15:guide id="16" pos="2154">
          <p15:clr>
            <a:srgbClr val="FF0000"/>
          </p15:clr>
        </p15:guide>
        <p15:guide id="17" pos="2608">
          <p15:clr>
            <a:srgbClr val="FF0000"/>
          </p15:clr>
        </p15:guide>
        <p15:guide id="18" orient="horz" pos="227">
          <p15:clr>
            <a:srgbClr val="FF0000"/>
          </p15:clr>
        </p15:guide>
        <p15:guide id="19" orient="horz" pos="6508">
          <p15:clr>
            <a:srgbClr val="E46962"/>
          </p15:clr>
        </p15:guide>
      </p15:sldGuideLst>
    </p:ext>
  </p:extLst>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matchingName="SEC FRONT Answers 1 1">
  <p:cSld name="SECTION_HEADER_1_1_1_1_1_1_1_1_1_2_1">
    <p:spTree>
      <p:nvGrpSpPr>
        <p:cNvPr id="15" name="Shape 15"/>
        <p:cNvGrpSpPr/>
        <p:nvPr/>
      </p:nvGrpSpPr>
      <p:grpSpPr>
        <a:xfrm>
          <a:off x="0" y="0"/>
          <a:ext cx="0" cy="0"/>
        </a:xfrm>
      </p:grpSpPr>
      <p:sp>
        <p:nvSpPr>
          <p:cNvPr id="16" name="Google Shape;16;p3"/>
          <p:cNvSpPr txBox="1"/>
          <p:nvPr>
            <p:ph type="title"/>
          </p:nvPr>
        </p:nvSpPr>
        <p:spPr>
          <a:xfrm>
            <a:off x="468000" y="266700"/>
            <a:ext cx="5577000" cy="432000"/>
          </a:xfrm>
          <a:prstGeom prst="rect">
            <a:avLst/>
          </a:prstGeom>
        </p:spPr>
        <p:txBody>
          <a:bodyPr spcFirstLastPara="1" wrap="square" lIns="0" tIns="91425" rIns="91425" bIns="91425" anchor="t" anchorCtr="0">
            <a:normAutofit/>
          </a:bodyPr>
          <a:lstStyle>
            <a:lvl1pPr lvl="0" rtl="0">
              <a:spcBef>
                <a:spcPct val="0"/>
              </a:spcBef>
              <a:spcAft>
                <a:spcPct val="0"/>
              </a:spcAft>
              <a:buSzPts val="1800"/>
              <a:buFont typeface="Lexend"/>
              <a:buNone/>
              <a:defRPr sz="1800" b="1">
                <a:latin typeface="Lexend"/>
                <a:ea typeface="Lexend"/>
                <a:cs typeface="Lexend"/>
                <a:sym typeface="Lexend"/>
              </a:defRPr>
            </a:lvl1pPr>
            <a:lvl2pPr lvl="1" rtl="0">
              <a:spcBef>
                <a:spcPct val="0"/>
              </a:spcBef>
              <a:spcAft>
                <a:spcPct val="0"/>
              </a:spcAft>
              <a:buSzPts val="2800"/>
              <a:buNone/>
              <a:defRPr/>
            </a:lvl2pPr>
            <a:lvl3pPr lvl="2" rtl="0">
              <a:spcBef>
                <a:spcPct val="0"/>
              </a:spcBef>
              <a:spcAft>
                <a:spcPct val="0"/>
              </a:spcAft>
              <a:buSzPts val="2800"/>
              <a:buNone/>
              <a:defRPr/>
            </a:lvl3pPr>
            <a:lvl4pPr lvl="3" rtl="0">
              <a:spcBef>
                <a:spcPct val="0"/>
              </a:spcBef>
              <a:spcAft>
                <a:spcPct val="0"/>
              </a:spcAft>
              <a:buSzPts val="2800"/>
              <a:buNone/>
              <a:defRPr/>
            </a:lvl4pPr>
            <a:lvl5pPr lvl="4" rtl="0">
              <a:spcBef>
                <a:spcPct val="0"/>
              </a:spcBef>
              <a:spcAft>
                <a:spcPct val="0"/>
              </a:spcAft>
              <a:buSzPts val="2800"/>
              <a:buNone/>
              <a:defRPr/>
            </a:lvl5pPr>
            <a:lvl6pPr lvl="5" rtl="0">
              <a:spcBef>
                <a:spcPct val="0"/>
              </a:spcBef>
              <a:spcAft>
                <a:spcPct val="0"/>
              </a:spcAft>
              <a:buSzPts val="2800"/>
              <a:buNone/>
              <a:defRPr/>
            </a:lvl6pPr>
            <a:lvl7pPr lvl="6" rtl="0">
              <a:spcBef>
                <a:spcPct val="0"/>
              </a:spcBef>
              <a:spcAft>
                <a:spcPct val="0"/>
              </a:spcAft>
              <a:buSzPts val="2800"/>
              <a:buNone/>
              <a:defRPr/>
            </a:lvl7pPr>
            <a:lvl8pPr lvl="7" rtl="0">
              <a:spcBef>
                <a:spcPct val="0"/>
              </a:spcBef>
              <a:spcAft>
                <a:spcPct val="0"/>
              </a:spcAft>
              <a:buSzPts val="2800"/>
              <a:buNone/>
              <a:defRPr/>
            </a:lvl8pPr>
            <a:lvl9pPr lvl="8" rtl="0">
              <a:spcBef>
                <a:spcPct val="0"/>
              </a:spcBef>
              <a:spcAft>
                <a:spcPct val="0"/>
              </a:spcAft>
              <a:buSzPts val="2800"/>
              <a:buNone/>
              <a:defRPr/>
            </a:lvl9pPr>
          </a:lstStyle>
          <a:p/>
        </p:txBody>
      </p:sp>
      <p:sp>
        <p:nvSpPr>
          <p:cNvPr id="17" name="Google Shape;17;p3"/>
          <p:cNvSpPr txBox="1"/>
          <p:nvPr>
            <p:ph type="subTitle" idx="1"/>
          </p:nvPr>
        </p:nvSpPr>
        <p:spPr>
          <a:xfrm>
            <a:off x="466825" y="1780150"/>
            <a:ext cx="6624000" cy="3600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
        <p:nvSpPr>
          <p:cNvPr id="18" name="Google Shape;18;p3"/>
          <p:cNvSpPr txBox="1"/>
          <p:nvPr>
            <p:ph type="subTitle" idx="2"/>
          </p:nvPr>
        </p:nvSpPr>
        <p:spPr>
          <a:xfrm>
            <a:off x="2807400" y="4759500"/>
            <a:ext cx="1945200" cy="3600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
        <p:nvSpPr>
          <p:cNvPr id="19" name="Google Shape;19;p3"/>
          <p:cNvSpPr txBox="1"/>
          <p:nvPr>
            <p:ph type="subTitle" idx="3"/>
          </p:nvPr>
        </p:nvSpPr>
        <p:spPr>
          <a:xfrm>
            <a:off x="468000" y="9981175"/>
            <a:ext cx="5898900" cy="360000"/>
          </a:xfrm>
          <a:prstGeom prst="rect">
            <a:avLst/>
          </a:prstGeom>
        </p:spPr>
        <p:txBody>
          <a:bodyPr spcFirstLastPara="1" wrap="square" lIns="0" tIns="0" rIns="0" bIns="0" anchor="ctr" anchorCtr="0">
            <a:normAutofit/>
          </a:bodyPr>
          <a:lstStyle>
            <a:lvl1pPr lvl="0" rtl="0">
              <a:spcBef>
                <a:spcPct val="0"/>
              </a:spcBef>
              <a:spcAft>
                <a:spcPct val="0"/>
              </a:spcAft>
              <a:buSzPts val="900"/>
              <a:buFont typeface="Lexend"/>
              <a:buNone/>
              <a:defRPr sz="9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
        <p:nvSpPr>
          <p:cNvPr id="20" name="Google Shape;20;p3"/>
          <p:cNvSpPr txBox="1"/>
          <p:nvPr>
            <p:ph type="subTitle" idx="4"/>
          </p:nvPr>
        </p:nvSpPr>
        <p:spPr>
          <a:xfrm>
            <a:off x="4127250" y="3042000"/>
            <a:ext cx="2953200" cy="3600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
        <p:nvSpPr>
          <p:cNvPr id="21" name="Google Shape;21;p3"/>
          <p:cNvSpPr txBox="1"/>
          <p:nvPr>
            <p:ph type="subTitle" idx="5"/>
          </p:nvPr>
        </p:nvSpPr>
        <p:spPr>
          <a:xfrm>
            <a:off x="468000" y="5866375"/>
            <a:ext cx="6581700" cy="41058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
        <p:nvSpPr>
          <p:cNvPr id="22" name="Google Shape;22;p3"/>
          <p:cNvSpPr txBox="1"/>
          <p:nvPr>
            <p:ph type="subTitle" idx="6"/>
          </p:nvPr>
        </p:nvSpPr>
        <p:spPr>
          <a:xfrm>
            <a:off x="466825" y="3042000"/>
            <a:ext cx="2953200" cy="3600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
        <p:nvSpPr>
          <p:cNvPr id="23" name="Google Shape;23;p3"/>
          <p:cNvSpPr txBox="1"/>
          <p:nvPr>
            <p:ph type="subTitle" idx="7"/>
          </p:nvPr>
        </p:nvSpPr>
        <p:spPr>
          <a:xfrm>
            <a:off x="466825" y="4759500"/>
            <a:ext cx="1945200" cy="3600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
        <p:nvSpPr>
          <p:cNvPr id="24" name="Google Shape;24;p3"/>
          <p:cNvSpPr txBox="1"/>
          <p:nvPr>
            <p:ph type="subTitle" idx="8"/>
          </p:nvPr>
        </p:nvSpPr>
        <p:spPr>
          <a:xfrm>
            <a:off x="5147975" y="4759500"/>
            <a:ext cx="1945200" cy="3600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pic>
        <p:nvPicPr>
          <p:cNvPr id="25" name="Google Shape;25;p3"/>
          <p:cNvPicPr preferRelativeResize="0"/>
          <p:nvPr/>
        </p:nvPicPr>
        <p:blipFill>
          <a:blip r:embed="rId1">
            <a:alphaModFix/>
          </a:blip>
          <a:stretch>
            <a:fillRect/>
          </a:stretch>
        </p:blipFill>
        <p:spPr>
          <a:xfrm>
            <a:off x="6886512" y="10041210"/>
            <a:ext cx="181075" cy="246288"/>
          </a:xfrm>
          <a:prstGeom prst="rect">
            <a:avLst/>
          </a:prstGeom>
          <a:noFill/>
          <a:ln>
            <a:noFill/>
          </a:ln>
        </p:spPr>
      </p:pic>
      <p:pic>
        <p:nvPicPr>
          <p:cNvPr id="26" name="Google Shape;26;p3"/>
          <p:cNvPicPr preferRelativeResize="0"/>
          <p:nvPr/>
        </p:nvPicPr>
        <p:blipFill>
          <a:blip r:embed="rId2">
            <a:alphaModFix/>
          </a:blip>
          <a:srcRect l="4603" r="4603"/>
          <a:stretch>
            <a:fillRect/>
          </a:stretch>
        </p:blipFill>
        <p:spPr>
          <a:xfrm>
            <a:off x="466825" y="698750"/>
            <a:ext cx="6623999" cy="75600"/>
          </a:xfrm>
          <a:prstGeom prst="rect">
            <a:avLst/>
          </a:prstGeom>
          <a:noFill/>
          <a:ln>
            <a:noFill/>
          </a:ln>
        </p:spPr>
      </p:pic>
      <p:grpSp>
        <p:nvGrpSpPr>
          <p:cNvPr id="27" name="Google Shape;27;p3"/>
          <p:cNvGrpSpPr/>
          <p:nvPr/>
        </p:nvGrpSpPr>
        <p:grpSpPr>
          <a:xfrm>
            <a:off x="466900" y="962525"/>
            <a:ext cx="2953200" cy="162000"/>
            <a:chOff x="466900" y="962525"/>
            <a:chExt cx="2953200" cy="162000"/>
          </a:xfrm>
        </p:grpSpPr>
        <p:sp>
          <p:nvSpPr>
            <p:cNvPr id="28" name="Google Shape;28;p3"/>
            <p:cNvSpPr txBox="1"/>
            <p:nvPr/>
          </p:nvSpPr>
          <p:spPr>
            <a:xfrm>
              <a:off x="466900" y="962525"/>
              <a:ext cx="2953200" cy="153900"/>
            </a:xfrm>
            <a:prstGeom prst="rect">
              <a:avLst/>
            </a:prstGeom>
            <a:noFill/>
            <a:ln>
              <a:noFill/>
            </a:ln>
          </p:spPr>
          <p:txBody>
            <a:bodyPr spcFirstLastPara="1" wrap="square" lIns="0" tIns="0" rIns="0" bIns="0" anchor="t" anchorCtr="0">
              <a:spAutoFit/>
            </a:bodyPr>
            <a:lstStyle/>
            <a:p>
              <a:pPr marL="0" lvl="0" indent="0" algn="l" rtl="0">
                <a:spcBef>
                  <a:spcPct val="0"/>
                </a:spcBef>
                <a:spcAft>
                  <a:spcPct val="0"/>
                </a:spcAft>
                <a:buNone/>
              </a:pPr>
              <a:r>
                <a:rPr lang="en-GB" sz="1000" b="1">
                  <a:solidFill>
                    <a:schemeClr val="dk2"/>
                  </a:solidFill>
                  <a:latin typeface="Lexend"/>
                  <a:ea typeface="Lexend"/>
                  <a:cs typeface="Lexend"/>
                  <a:sym typeface="Lexend"/>
                </a:rPr>
                <a:t>Name: </a:t>
              </a:r>
              <a:endParaRPr sz="1000" b="1">
                <a:solidFill>
                  <a:schemeClr val="dk2"/>
                </a:solidFill>
                <a:latin typeface="Lexend"/>
                <a:ea typeface="Lexend"/>
                <a:cs typeface="Lexend"/>
                <a:sym typeface="Lexend"/>
              </a:endParaRPr>
            </a:p>
          </p:txBody>
        </p:sp>
        <p:cxnSp>
          <p:nvCxnSpPr>
            <p:cNvPr id="29" name="Google Shape;29;p3"/>
            <p:cNvCxnSpPr/>
            <p:nvPr/>
          </p:nvCxnSpPr>
          <p:spPr>
            <a:xfrm rot="10800000" flipH="1">
              <a:off x="943904" y="1116425"/>
              <a:ext cx="1998900" cy="8100"/>
            </a:xfrm>
            <a:prstGeom prst="straightConnector1">
              <a:avLst/>
            </a:prstGeom>
            <a:noFill/>
            <a:ln w="9525" cap="flat" cmpd="sng">
              <a:solidFill>
                <a:schemeClr val="dk2"/>
              </a:solidFill>
              <a:prstDash val="solid"/>
              <a:round/>
              <a:headEnd type="none" w="med" len="med"/>
              <a:tailEnd type="none" w="med" len="med"/>
            </a:ln>
          </p:spPr>
        </p:cxnSp>
      </p:grpSp>
      <p:pic>
        <p:nvPicPr>
          <p:cNvPr id="30" name="Google Shape;30;p3"/>
          <p:cNvPicPr preferRelativeResize="0"/>
          <p:nvPr/>
        </p:nvPicPr>
        <p:blipFill>
          <a:blip r:embed="rId3">
            <a:alphaModFix/>
          </a:blip>
          <a:stretch>
            <a:fillRect/>
          </a:stretch>
        </p:blipFill>
        <p:spPr>
          <a:xfrm>
            <a:off x="6261625" y="161271"/>
            <a:ext cx="805956" cy="498600"/>
          </a:xfrm>
          <a:prstGeom prst="rect">
            <a:avLst/>
          </a:prstGeom>
          <a:noFill/>
          <a:ln>
            <a:noFill/>
          </a:ln>
        </p:spPr>
      </p:pic>
      <p:sp>
        <p:nvSpPr>
          <p:cNvPr id="31" name="Google Shape;31;p3"/>
          <p:cNvSpPr txBox="1"/>
          <p:nvPr>
            <p:ph type="subTitle" idx="9"/>
          </p:nvPr>
        </p:nvSpPr>
        <p:spPr>
          <a:xfrm>
            <a:off x="466825" y="1369800"/>
            <a:ext cx="6624000" cy="360000"/>
          </a:xfrm>
          <a:prstGeom prst="rect">
            <a:avLst/>
          </a:prstGeom>
        </p:spPr>
        <p:txBody>
          <a:bodyPr spcFirstLastPara="1" wrap="square" lIns="0" tIns="0" rIns="0" bIns="0" anchor="t" anchorCtr="0">
            <a:normAutofit/>
          </a:bodyPr>
          <a:lstStyle>
            <a:lvl1pPr lvl="0" rtl="0">
              <a:spcBef>
                <a:spcPct val="0"/>
              </a:spcBef>
              <a:spcAft>
                <a:spcPct val="0"/>
              </a:spcAft>
              <a:buSzPts val="1400"/>
              <a:buNone/>
              <a:defRPr sz="1400" b="1"/>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Tree>
  </p:cSld>
  <p:clrMapOvr>
    <a:masterClrMapping/>
  </p:clrMapOvr>
  <p:transition/>
  <p:timing/>
  <p:extLst>
    <p:ext uri="{DCECCB84-F9BA-43D5-87BE-67443E8EF086}">
      <p15:sldGuideLst xmlns:p15="http://schemas.microsoft.com/office/powerpoint/2012/main">
        <p15:guide id="1" orient="horz" pos="544">
          <p15:clr>
            <a:srgbClr val="D9D9D9"/>
          </p15:clr>
        </p15:guide>
        <p15:guide id="2" orient="horz" pos="1916">
          <p15:clr>
            <a:srgbClr val="D9D9D9"/>
          </p15:clr>
        </p15:guide>
        <p15:guide id="3" orient="horz" pos="3368">
          <p15:clr>
            <a:srgbClr val="D9D9D9"/>
          </p15:clr>
        </p15:guide>
        <p15:guide id="4" orient="horz" pos="4762">
          <p15:clr>
            <a:srgbClr val="D9D9D9"/>
          </p15:clr>
        </p15:guide>
        <p15:guide id="5" pos="295">
          <p15:clr>
            <a:srgbClr val="FF0000"/>
          </p15:clr>
        </p15:guide>
        <p15:guide id="6" pos="4467">
          <p15:clr>
            <a:srgbClr val="FF0000"/>
          </p15:clr>
        </p15:guide>
        <p15:guide id="7" pos="1519">
          <p15:clr>
            <a:srgbClr val="D9D9D9"/>
          </p15:clr>
        </p15:guide>
        <p15:guide id="8" pos="1764">
          <p15:clr>
            <a:srgbClr val="D9D9D9"/>
          </p15:clr>
        </p15:guide>
        <p15:guide id="9" pos="3243">
          <p15:clr>
            <a:srgbClr val="D9D9D9"/>
          </p15:clr>
        </p15:guide>
        <p15:guide id="10" pos="2998">
          <p15:clr>
            <a:srgbClr val="D9D9D9"/>
          </p15:clr>
        </p15:guide>
        <p15:guide id="11" pos="3120">
          <p15:clr>
            <a:srgbClr val="D9D9D9"/>
          </p15:clr>
        </p15:guide>
        <p15:guide id="12" pos="1642">
          <p15:clr>
            <a:srgbClr val="D9D9D9"/>
          </p15:clr>
        </p15:guide>
        <p15:guide id="13" pos="2381">
          <p15:clr>
            <a:srgbClr val="D9D9D9"/>
          </p15:clr>
        </p15:guide>
        <p15:guide id="14" pos="2154">
          <p15:clr>
            <a:srgbClr val="FF0000"/>
          </p15:clr>
        </p15:guide>
        <p15:guide id="15" pos="2608">
          <p15:clr>
            <a:srgbClr val="FF0000"/>
          </p15:clr>
        </p15:guide>
        <p15:guide id="16" orient="horz" pos="227">
          <p15:clr>
            <a:srgbClr val="FF0000"/>
          </p15:clr>
        </p15:guide>
      </p15:sldGuideLst>
    </p:ext>
  </p:extLst>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matchingName="Task 1">
  <p:cSld name="SECTION_HEADER_1_1_1_1_1_1_1_1_1_1">
    <p:spTree>
      <p:nvGrpSpPr>
        <p:cNvPr id="32" name="Shape 32"/>
        <p:cNvGrpSpPr/>
        <p:nvPr/>
      </p:nvGrpSpPr>
      <p:grpSpPr>
        <a:xfrm>
          <a:off x="0" y="0"/>
          <a:ext cx="0" cy="0"/>
        </a:xfrm>
      </p:grpSpPr>
      <p:sp>
        <p:nvSpPr>
          <p:cNvPr id="33" name="Google Shape;33;p4"/>
          <p:cNvSpPr txBox="1"/>
          <p:nvPr>
            <p:ph type="subTitle" idx="1"/>
          </p:nvPr>
        </p:nvSpPr>
        <p:spPr>
          <a:xfrm>
            <a:off x="466825" y="1627750"/>
            <a:ext cx="6624000" cy="3600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
        <p:nvSpPr>
          <p:cNvPr id="34" name="Google Shape;34;p4"/>
          <p:cNvSpPr txBox="1"/>
          <p:nvPr>
            <p:ph type="subTitle" idx="2"/>
          </p:nvPr>
        </p:nvSpPr>
        <p:spPr>
          <a:xfrm>
            <a:off x="4127250" y="2889600"/>
            <a:ext cx="2953200" cy="3600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
        <p:nvSpPr>
          <p:cNvPr id="35" name="Google Shape;35;p4"/>
          <p:cNvSpPr txBox="1"/>
          <p:nvPr>
            <p:ph type="subTitle" idx="3"/>
          </p:nvPr>
        </p:nvSpPr>
        <p:spPr>
          <a:xfrm>
            <a:off x="466825" y="2889600"/>
            <a:ext cx="2953200" cy="3600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pic>
        <p:nvPicPr>
          <p:cNvPr id="36" name="Google Shape;36;p4"/>
          <p:cNvPicPr preferRelativeResize="0"/>
          <p:nvPr/>
        </p:nvPicPr>
        <p:blipFill>
          <a:blip r:embed="rId1">
            <a:alphaModFix/>
          </a:blip>
          <a:stretch>
            <a:fillRect/>
          </a:stretch>
        </p:blipFill>
        <p:spPr>
          <a:xfrm>
            <a:off x="6886512" y="10041210"/>
            <a:ext cx="181075" cy="246288"/>
          </a:xfrm>
          <a:prstGeom prst="rect">
            <a:avLst/>
          </a:prstGeom>
          <a:noFill/>
          <a:ln>
            <a:noFill/>
          </a:ln>
        </p:spPr>
      </p:pic>
      <p:sp>
        <p:nvSpPr>
          <p:cNvPr id="37" name="Google Shape;37;p4"/>
          <p:cNvSpPr txBox="1"/>
          <p:nvPr>
            <p:ph type="subTitle" idx="4"/>
          </p:nvPr>
        </p:nvSpPr>
        <p:spPr>
          <a:xfrm>
            <a:off x="466825" y="531600"/>
            <a:ext cx="6624000" cy="360000"/>
          </a:xfrm>
          <a:prstGeom prst="rect">
            <a:avLst/>
          </a:prstGeom>
        </p:spPr>
        <p:txBody>
          <a:bodyPr spcFirstLastPara="1" wrap="square" lIns="0" tIns="0" rIns="0" bIns="0" anchor="t" anchorCtr="0">
            <a:normAutofit/>
          </a:bodyPr>
          <a:lstStyle>
            <a:lvl1pPr lvl="0" rtl="0">
              <a:spcBef>
                <a:spcPct val="0"/>
              </a:spcBef>
              <a:spcAft>
                <a:spcPct val="0"/>
              </a:spcAft>
              <a:buSzPts val="1400"/>
              <a:buNone/>
              <a:defRPr sz="1400" b="1"/>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Tree>
  </p:cSld>
  <p:clrMapOvr>
    <a:masterClrMapping/>
  </p:clrMapOvr>
  <p:transition/>
  <p:timing/>
  <p:extLst>
    <p:ext uri="{DCECCB84-F9BA-43D5-87BE-67443E8EF086}">
      <p15:sldGuideLst xmlns:p15="http://schemas.microsoft.com/office/powerpoint/2012/main">
        <p15:guide id="1" orient="horz" pos="454">
          <p15:clr>
            <a:srgbClr val="D9D9D9"/>
          </p15:clr>
        </p15:guide>
        <p15:guide id="2" orient="horz" pos="544">
          <p15:clr>
            <a:srgbClr val="D9D9D9"/>
          </p15:clr>
        </p15:guide>
        <p15:guide id="3" orient="horz" pos="1916">
          <p15:clr>
            <a:srgbClr val="D9D9D9"/>
          </p15:clr>
        </p15:guide>
        <p15:guide id="4" orient="horz" pos="3368">
          <p15:clr>
            <a:srgbClr val="D9D9D9"/>
          </p15:clr>
        </p15:guide>
        <p15:guide id="5" orient="horz" pos="4762">
          <p15:clr>
            <a:srgbClr val="D9D9D9"/>
          </p15:clr>
        </p15:guide>
        <p15:guide id="6" orient="horz" pos="6282">
          <p15:clr>
            <a:srgbClr val="D9D9D9"/>
          </p15:clr>
        </p15:guide>
        <p15:guide id="7" pos="295">
          <p15:clr>
            <a:srgbClr val="FF0000"/>
          </p15:clr>
        </p15:guide>
        <p15:guide id="8" pos="4467">
          <p15:clr>
            <a:srgbClr val="FF0000"/>
          </p15:clr>
        </p15:guide>
        <p15:guide id="9" pos="1519">
          <p15:clr>
            <a:srgbClr val="D9D9D9"/>
          </p15:clr>
        </p15:guide>
        <p15:guide id="10" pos="1764">
          <p15:clr>
            <a:srgbClr val="D9D9D9"/>
          </p15:clr>
        </p15:guide>
        <p15:guide id="11" pos="3243">
          <p15:clr>
            <a:srgbClr val="D9D9D9"/>
          </p15:clr>
        </p15:guide>
        <p15:guide id="12" pos="2998">
          <p15:clr>
            <a:srgbClr val="D9D9D9"/>
          </p15:clr>
        </p15:guide>
        <p15:guide id="13" pos="3120">
          <p15:clr>
            <a:srgbClr val="D9D9D9"/>
          </p15:clr>
        </p15:guide>
        <p15:guide id="14" pos="1642">
          <p15:clr>
            <a:srgbClr val="D9D9D9"/>
          </p15:clr>
        </p15:guide>
        <p15:guide id="15" pos="2381">
          <p15:clr>
            <a:srgbClr val="D9D9D9"/>
          </p15:clr>
        </p15:guide>
        <p15:guide id="16" pos="2154">
          <p15:clr>
            <a:srgbClr val="FF0000"/>
          </p15:clr>
        </p15:guide>
        <p15:guide id="17" pos="2608">
          <p15:clr>
            <a:srgbClr val="FF0000"/>
          </p15:clr>
        </p15:guide>
        <p15:guide id="18" orient="horz" pos="227">
          <p15:clr>
            <a:srgbClr val="FF0000"/>
          </p15:clr>
        </p15:guide>
      </p15:sldGuideLst>
    </p:ext>
  </p:extLst>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matchingName="Task 2">
  <p:cSld name="SECTION_HEADER_1_1_1_1_1_1_1_1_1_1_1">
    <p:spTree>
      <p:nvGrpSpPr>
        <p:cNvPr id="38" name="Shape 38"/>
        <p:cNvGrpSpPr/>
        <p:nvPr/>
      </p:nvGrpSpPr>
      <p:grpSpPr>
        <a:xfrm>
          <a:off x="0" y="0"/>
          <a:ext cx="0" cy="0"/>
        </a:xfrm>
      </p:grpSpPr>
      <p:sp>
        <p:nvSpPr>
          <p:cNvPr id="39" name="Google Shape;39;p5"/>
          <p:cNvSpPr txBox="1"/>
          <p:nvPr>
            <p:ph type="subTitle" idx="1"/>
          </p:nvPr>
        </p:nvSpPr>
        <p:spPr>
          <a:xfrm>
            <a:off x="2807400" y="1386138"/>
            <a:ext cx="1945200" cy="3600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
        <p:nvSpPr>
          <p:cNvPr id="40" name="Google Shape;40;p5"/>
          <p:cNvSpPr txBox="1"/>
          <p:nvPr>
            <p:ph type="subTitle" idx="2"/>
          </p:nvPr>
        </p:nvSpPr>
        <p:spPr>
          <a:xfrm>
            <a:off x="467950" y="2493013"/>
            <a:ext cx="6624000" cy="41058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
        <p:nvSpPr>
          <p:cNvPr id="41" name="Google Shape;41;p5"/>
          <p:cNvSpPr txBox="1"/>
          <p:nvPr>
            <p:ph type="subTitle" idx="3"/>
          </p:nvPr>
        </p:nvSpPr>
        <p:spPr>
          <a:xfrm>
            <a:off x="466825" y="1386138"/>
            <a:ext cx="1945200" cy="3600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
        <p:nvSpPr>
          <p:cNvPr id="42" name="Google Shape;42;p5"/>
          <p:cNvSpPr txBox="1"/>
          <p:nvPr>
            <p:ph type="subTitle" idx="4"/>
          </p:nvPr>
        </p:nvSpPr>
        <p:spPr>
          <a:xfrm>
            <a:off x="5147975" y="1386138"/>
            <a:ext cx="1945200" cy="3600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pic>
        <p:nvPicPr>
          <p:cNvPr id="43" name="Google Shape;43;p5"/>
          <p:cNvPicPr preferRelativeResize="0"/>
          <p:nvPr/>
        </p:nvPicPr>
        <p:blipFill>
          <a:blip r:embed="rId1">
            <a:alphaModFix/>
          </a:blip>
          <a:stretch>
            <a:fillRect/>
          </a:stretch>
        </p:blipFill>
        <p:spPr>
          <a:xfrm>
            <a:off x="6886512" y="10041210"/>
            <a:ext cx="181075" cy="246288"/>
          </a:xfrm>
          <a:prstGeom prst="rect">
            <a:avLst/>
          </a:prstGeom>
          <a:noFill/>
          <a:ln>
            <a:noFill/>
          </a:ln>
        </p:spPr>
      </p:pic>
      <p:sp>
        <p:nvSpPr>
          <p:cNvPr id="44" name="Google Shape;44;p5"/>
          <p:cNvSpPr txBox="1"/>
          <p:nvPr>
            <p:ph type="subTitle" idx="5"/>
          </p:nvPr>
        </p:nvSpPr>
        <p:spPr>
          <a:xfrm>
            <a:off x="466825" y="531600"/>
            <a:ext cx="6624000" cy="360000"/>
          </a:xfrm>
          <a:prstGeom prst="rect">
            <a:avLst/>
          </a:prstGeom>
        </p:spPr>
        <p:txBody>
          <a:bodyPr spcFirstLastPara="1" wrap="square" lIns="0" tIns="0" rIns="0" bIns="0" anchor="t" anchorCtr="0">
            <a:normAutofit/>
          </a:bodyPr>
          <a:lstStyle>
            <a:lvl1pPr lvl="0" rtl="0">
              <a:spcBef>
                <a:spcPct val="0"/>
              </a:spcBef>
              <a:spcAft>
                <a:spcPct val="0"/>
              </a:spcAft>
              <a:buSzPts val="1400"/>
              <a:buNone/>
              <a:defRPr sz="1400" b="1"/>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Tree>
  </p:cSld>
  <p:clrMapOvr>
    <a:masterClrMapping/>
  </p:clrMapOvr>
  <p:transition/>
  <p:timing/>
  <p:extLst>
    <p:ext uri="{DCECCB84-F9BA-43D5-87BE-67443E8EF086}">
      <p15:sldGuideLst xmlns:p15="http://schemas.microsoft.com/office/powerpoint/2012/main">
        <p15:guide id="1" orient="horz" pos="454">
          <p15:clr>
            <a:srgbClr val="D9D9D9"/>
          </p15:clr>
        </p15:guide>
        <p15:guide id="2" orient="horz" pos="544">
          <p15:clr>
            <a:srgbClr val="D9D9D9"/>
          </p15:clr>
        </p15:guide>
        <p15:guide id="3" orient="horz" pos="1916">
          <p15:clr>
            <a:srgbClr val="D9D9D9"/>
          </p15:clr>
        </p15:guide>
        <p15:guide id="4" orient="horz" pos="3368">
          <p15:clr>
            <a:srgbClr val="D9D9D9"/>
          </p15:clr>
        </p15:guide>
        <p15:guide id="5" orient="horz" pos="4762">
          <p15:clr>
            <a:srgbClr val="D9D9D9"/>
          </p15:clr>
        </p15:guide>
        <p15:guide id="6" orient="horz" pos="6282">
          <p15:clr>
            <a:srgbClr val="D9D9D9"/>
          </p15:clr>
        </p15:guide>
        <p15:guide id="7" pos="295">
          <p15:clr>
            <a:srgbClr val="FF0000"/>
          </p15:clr>
        </p15:guide>
        <p15:guide id="8" pos="4467">
          <p15:clr>
            <a:srgbClr val="FF0000"/>
          </p15:clr>
        </p15:guide>
        <p15:guide id="9" pos="1519">
          <p15:clr>
            <a:srgbClr val="D9D9D9"/>
          </p15:clr>
        </p15:guide>
        <p15:guide id="10" pos="1764">
          <p15:clr>
            <a:srgbClr val="D9D9D9"/>
          </p15:clr>
        </p15:guide>
        <p15:guide id="11" pos="3243">
          <p15:clr>
            <a:srgbClr val="D9D9D9"/>
          </p15:clr>
        </p15:guide>
        <p15:guide id="12" pos="2998">
          <p15:clr>
            <a:srgbClr val="D9D9D9"/>
          </p15:clr>
        </p15:guide>
        <p15:guide id="13" pos="3120">
          <p15:clr>
            <a:srgbClr val="D9D9D9"/>
          </p15:clr>
        </p15:guide>
        <p15:guide id="14" pos="1642">
          <p15:clr>
            <a:srgbClr val="D9D9D9"/>
          </p15:clr>
        </p15:guide>
        <p15:guide id="15" pos="2381">
          <p15:clr>
            <a:srgbClr val="D9D9D9"/>
          </p15:clr>
        </p15:guide>
        <p15:guide id="16" pos="2154">
          <p15:clr>
            <a:srgbClr val="FF0000"/>
          </p15:clr>
        </p15:guide>
        <p15:guide id="17" pos="2608">
          <p15:clr>
            <a:srgbClr val="FF0000"/>
          </p15:clr>
        </p15:guide>
        <p15:guide id="18" orient="horz" pos="227">
          <p15:clr>
            <a:srgbClr val="FF0000"/>
          </p15:clr>
        </p15:guide>
      </p15:sldGuideLst>
    </p:ext>
  </p:extLst>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matchingName="Task 3">
  <p:cSld name="SECTION_HEADER_1_1_1_1_1_1_1_1_1_1_1_2">
    <p:spTree>
      <p:nvGrpSpPr>
        <p:cNvPr id="45" name="Shape 45"/>
        <p:cNvGrpSpPr/>
        <p:nvPr/>
      </p:nvGrpSpPr>
      <p:grpSpPr>
        <a:xfrm>
          <a:off x="0" y="0"/>
          <a:ext cx="0" cy="0"/>
        </a:xfrm>
      </p:grpSpPr>
      <p:sp>
        <p:nvSpPr>
          <p:cNvPr id="46" name="Google Shape;46;p6"/>
          <p:cNvSpPr txBox="1"/>
          <p:nvPr>
            <p:ph type="subTitle" idx="1"/>
          </p:nvPr>
        </p:nvSpPr>
        <p:spPr>
          <a:xfrm>
            <a:off x="466825" y="3880200"/>
            <a:ext cx="1945200" cy="3600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
        <p:nvSpPr>
          <p:cNvPr id="47" name="Google Shape;47;p6"/>
          <p:cNvSpPr txBox="1"/>
          <p:nvPr>
            <p:ph type="subTitle" idx="2"/>
          </p:nvPr>
        </p:nvSpPr>
        <p:spPr>
          <a:xfrm>
            <a:off x="2807400" y="3880200"/>
            <a:ext cx="1945200" cy="3600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
        <p:nvSpPr>
          <p:cNvPr id="48" name="Google Shape;48;p6"/>
          <p:cNvSpPr txBox="1"/>
          <p:nvPr>
            <p:ph type="subTitle" idx="3"/>
          </p:nvPr>
        </p:nvSpPr>
        <p:spPr>
          <a:xfrm>
            <a:off x="5147975" y="3880200"/>
            <a:ext cx="1945200" cy="3600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
        <p:nvSpPr>
          <p:cNvPr id="49" name="Google Shape;49;p6"/>
          <p:cNvSpPr txBox="1"/>
          <p:nvPr>
            <p:ph type="subTitle" idx="4"/>
          </p:nvPr>
        </p:nvSpPr>
        <p:spPr>
          <a:xfrm>
            <a:off x="466825" y="1702200"/>
            <a:ext cx="6624000" cy="3600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
        <p:nvSpPr>
          <p:cNvPr id="50" name="Google Shape;50;p6"/>
          <p:cNvSpPr txBox="1"/>
          <p:nvPr>
            <p:ph type="subTitle" idx="5"/>
          </p:nvPr>
        </p:nvSpPr>
        <p:spPr>
          <a:xfrm>
            <a:off x="466825" y="2964050"/>
            <a:ext cx="2953200" cy="3600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
        <p:nvSpPr>
          <p:cNvPr id="51" name="Google Shape;51;p6"/>
          <p:cNvSpPr txBox="1"/>
          <p:nvPr>
            <p:ph type="subTitle" idx="6"/>
          </p:nvPr>
        </p:nvSpPr>
        <p:spPr>
          <a:xfrm>
            <a:off x="4127250" y="2964050"/>
            <a:ext cx="2953200" cy="3600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pic>
        <p:nvPicPr>
          <p:cNvPr id="52" name="Google Shape;52;p6"/>
          <p:cNvPicPr preferRelativeResize="0"/>
          <p:nvPr/>
        </p:nvPicPr>
        <p:blipFill>
          <a:blip r:embed="rId1">
            <a:alphaModFix/>
          </a:blip>
          <a:stretch>
            <a:fillRect/>
          </a:stretch>
        </p:blipFill>
        <p:spPr>
          <a:xfrm>
            <a:off x="6886512" y="10041210"/>
            <a:ext cx="181075" cy="246288"/>
          </a:xfrm>
          <a:prstGeom prst="rect">
            <a:avLst/>
          </a:prstGeom>
          <a:noFill/>
          <a:ln>
            <a:noFill/>
          </a:ln>
        </p:spPr>
      </p:pic>
      <p:sp>
        <p:nvSpPr>
          <p:cNvPr id="53" name="Google Shape;53;p6"/>
          <p:cNvSpPr txBox="1"/>
          <p:nvPr>
            <p:ph type="subTitle" idx="7"/>
          </p:nvPr>
        </p:nvSpPr>
        <p:spPr>
          <a:xfrm>
            <a:off x="466825" y="531600"/>
            <a:ext cx="6624000" cy="360000"/>
          </a:xfrm>
          <a:prstGeom prst="rect">
            <a:avLst/>
          </a:prstGeom>
        </p:spPr>
        <p:txBody>
          <a:bodyPr spcFirstLastPara="1" wrap="square" lIns="0" tIns="0" rIns="0" bIns="0" anchor="t" anchorCtr="0">
            <a:normAutofit/>
          </a:bodyPr>
          <a:lstStyle>
            <a:lvl1pPr lvl="0" rtl="0">
              <a:spcBef>
                <a:spcPct val="0"/>
              </a:spcBef>
              <a:spcAft>
                <a:spcPct val="0"/>
              </a:spcAft>
              <a:buSzPts val="1400"/>
              <a:buNone/>
              <a:defRPr sz="1400" b="1"/>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Tree>
  </p:cSld>
  <p:clrMapOvr>
    <a:masterClrMapping/>
  </p:clrMapOvr>
  <p:transition/>
  <p:timing/>
  <p:extLst>
    <p:ext uri="{DCECCB84-F9BA-43D5-87BE-67443E8EF086}">
      <p15:sldGuideLst xmlns:p15="http://schemas.microsoft.com/office/powerpoint/2012/main">
        <p15:guide id="1" orient="horz" pos="454">
          <p15:clr>
            <a:srgbClr val="D9D9D9"/>
          </p15:clr>
        </p15:guide>
        <p15:guide id="2" orient="horz" pos="544">
          <p15:clr>
            <a:srgbClr val="D9D9D9"/>
          </p15:clr>
        </p15:guide>
        <p15:guide id="3" orient="horz" pos="1916">
          <p15:clr>
            <a:srgbClr val="D9D9D9"/>
          </p15:clr>
        </p15:guide>
        <p15:guide id="4" orient="horz" pos="3368">
          <p15:clr>
            <a:srgbClr val="D9D9D9"/>
          </p15:clr>
        </p15:guide>
        <p15:guide id="5" orient="horz" pos="4762">
          <p15:clr>
            <a:srgbClr val="D9D9D9"/>
          </p15:clr>
        </p15:guide>
        <p15:guide id="6" orient="horz" pos="6282">
          <p15:clr>
            <a:srgbClr val="D9D9D9"/>
          </p15:clr>
        </p15:guide>
        <p15:guide id="7" pos="295">
          <p15:clr>
            <a:srgbClr val="FF0000"/>
          </p15:clr>
        </p15:guide>
        <p15:guide id="8" pos="4467">
          <p15:clr>
            <a:srgbClr val="FF0000"/>
          </p15:clr>
        </p15:guide>
        <p15:guide id="9" pos="1519">
          <p15:clr>
            <a:srgbClr val="D9D9D9"/>
          </p15:clr>
        </p15:guide>
        <p15:guide id="10" pos="1764">
          <p15:clr>
            <a:srgbClr val="D9D9D9"/>
          </p15:clr>
        </p15:guide>
        <p15:guide id="11" pos="3243">
          <p15:clr>
            <a:srgbClr val="D9D9D9"/>
          </p15:clr>
        </p15:guide>
        <p15:guide id="12" pos="2998">
          <p15:clr>
            <a:srgbClr val="D9D9D9"/>
          </p15:clr>
        </p15:guide>
        <p15:guide id="13" pos="3120">
          <p15:clr>
            <a:srgbClr val="D9D9D9"/>
          </p15:clr>
        </p15:guide>
        <p15:guide id="14" pos="1642">
          <p15:clr>
            <a:srgbClr val="D9D9D9"/>
          </p15:clr>
        </p15:guide>
        <p15:guide id="15" pos="2381">
          <p15:clr>
            <a:srgbClr val="D9D9D9"/>
          </p15:clr>
        </p15:guide>
        <p15:guide id="16" pos="2154">
          <p15:clr>
            <a:srgbClr val="FF0000"/>
          </p15:clr>
        </p15:guide>
        <p15:guide id="17" pos="2608">
          <p15:clr>
            <a:srgbClr val="FF0000"/>
          </p15:clr>
        </p15:guide>
        <p15:guide id="18" orient="horz" pos="227">
          <p15:clr>
            <a:srgbClr val="FF0000"/>
          </p15:clr>
        </p15:guide>
      </p15:sldGuideLst>
    </p:ext>
  </p:extLst>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matchingName="Task 4">
  <p:cSld name="SECTION_HEADER_1_1_1_1_1_1_1_1_1_1_1_2_1">
    <p:spTree>
      <p:nvGrpSpPr>
        <p:cNvPr id="54" name="Shape 54"/>
        <p:cNvGrpSpPr/>
        <p:nvPr/>
      </p:nvGrpSpPr>
      <p:grpSpPr>
        <a:xfrm>
          <a:off x="0" y="0"/>
          <a:ext cx="0" cy="0"/>
        </a:xfrm>
      </p:grpSpPr>
      <p:sp>
        <p:nvSpPr>
          <p:cNvPr id="55" name="Google Shape;55;p7"/>
          <p:cNvSpPr txBox="1"/>
          <p:nvPr>
            <p:ph type="subTitle" idx="1"/>
          </p:nvPr>
        </p:nvSpPr>
        <p:spPr>
          <a:xfrm>
            <a:off x="468000" y="1327649"/>
            <a:ext cx="6624000" cy="3843600"/>
          </a:xfrm>
          <a:prstGeom prst="rect">
            <a:avLst/>
          </a:prstGeom>
          <a:ln w="9525" cap="flat" cmpd="sng">
            <a:solidFill>
              <a:srgbClr val="B7B7B7"/>
            </a:solidFill>
            <a:prstDash val="solid"/>
            <a:round/>
            <a:headEnd type="none" w="sm" len="sm"/>
            <a:tailEnd type="none" w="sm" len="sm"/>
          </a:ln>
        </p:spPr>
        <p:txBody>
          <a:bodyPr spcFirstLastPara="1" wrap="square" lIns="0" tIns="0" rIns="0" bIns="0" anchor="t" anchorCtr="0">
            <a:normAutofit/>
          </a:bodyPr>
          <a:lstStyle>
            <a:lvl1pPr lvl="0" rtl="0">
              <a:spcBef>
                <a:spcPct val="0"/>
              </a:spcBef>
              <a:spcAft>
                <a:spcPct val="0"/>
              </a:spcAft>
              <a:buSzPts val="1200"/>
              <a:buFont typeface="Lexend"/>
              <a:buNone/>
              <a:defRPr sz="1200">
                <a:latin typeface="Lexend"/>
                <a:ea typeface="Lexend"/>
                <a:cs typeface="Lexend"/>
                <a:sym typeface="Lexend"/>
              </a:defRPr>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pic>
        <p:nvPicPr>
          <p:cNvPr id="56" name="Google Shape;56;p7"/>
          <p:cNvPicPr preferRelativeResize="0"/>
          <p:nvPr/>
        </p:nvPicPr>
        <p:blipFill>
          <a:blip r:embed="rId1">
            <a:alphaModFix/>
          </a:blip>
          <a:stretch>
            <a:fillRect/>
          </a:stretch>
        </p:blipFill>
        <p:spPr>
          <a:xfrm>
            <a:off x="6886512" y="10041210"/>
            <a:ext cx="181075" cy="246288"/>
          </a:xfrm>
          <a:prstGeom prst="rect">
            <a:avLst/>
          </a:prstGeom>
          <a:noFill/>
          <a:ln>
            <a:noFill/>
          </a:ln>
        </p:spPr>
      </p:pic>
      <p:sp>
        <p:nvSpPr>
          <p:cNvPr id="57" name="Google Shape;57;p7"/>
          <p:cNvSpPr txBox="1"/>
          <p:nvPr>
            <p:ph type="subTitle" idx="2"/>
          </p:nvPr>
        </p:nvSpPr>
        <p:spPr>
          <a:xfrm>
            <a:off x="466825" y="531600"/>
            <a:ext cx="6624000" cy="360000"/>
          </a:xfrm>
          <a:prstGeom prst="rect">
            <a:avLst/>
          </a:prstGeom>
        </p:spPr>
        <p:txBody>
          <a:bodyPr spcFirstLastPara="1" wrap="square" lIns="0" tIns="0" rIns="0" bIns="0" anchor="t" anchorCtr="0">
            <a:normAutofit/>
          </a:bodyPr>
          <a:lstStyle>
            <a:lvl1pPr lvl="0" rtl="0">
              <a:spcBef>
                <a:spcPct val="0"/>
              </a:spcBef>
              <a:spcAft>
                <a:spcPct val="0"/>
              </a:spcAft>
              <a:buSzPts val="1400"/>
              <a:buNone/>
              <a:defRPr sz="1400" b="1"/>
            </a:lvl1pPr>
            <a:lvl2pPr lvl="1" rtl="0">
              <a:spcBef>
                <a:spcPct val="0"/>
              </a:spcBef>
              <a:spcAft>
                <a:spcPct val="0"/>
              </a:spcAft>
              <a:buSzPts val="1400"/>
              <a:buNone/>
              <a:defRPr/>
            </a:lvl2pPr>
            <a:lvl3pPr lvl="2" rtl="0">
              <a:spcBef>
                <a:spcPct val="0"/>
              </a:spcBef>
              <a:spcAft>
                <a:spcPct val="0"/>
              </a:spcAft>
              <a:buSzPts val="1400"/>
              <a:buNone/>
              <a:defRPr/>
            </a:lvl3pPr>
            <a:lvl4pPr lvl="3" rtl="0">
              <a:spcBef>
                <a:spcPct val="0"/>
              </a:spcBef>
              <a:spcAft>
                <a:spcPct val="0"/>
              </a:spcAft>
              <a:buSzPts val="1400"/>
              <a:buNone/>
              <a:defRPr/>
            </a:lvl4pPr>
            <a:lvl5pPr lvl="4" rtl="0">
              <a:spcBef>
                <a:spcPct val="0"/>
              </a:spcBef>
              <a:spcAft>
                <a:spcPct val="0"/>
              </a:spcAft>
              <a:buSzPts val="1400"/>
              <a:buNone/>
              <a:defRPr/>
            </a:lvl5pPr>
            <a:lvl6pPr lvl="5" rtl="0">
              <a:spcBef>
                <a:spcPct val="0"/>
              </a:spcBef>
              <a:spcAft>
                <a:spcPct val="0"/>
              </a:spcAft>
              <a:buSzPts val="1400"/>
              <a:buNone/>
              <a:defRPr/>
            </a:lvl6pPr>
            <a:lvl7pPr lvl="6" rtl="0">
              <a:spcBef>
                <a:spcPct val="0"/>
              </a:spcBef>
              <a:spcAft>
                <a:spcPct val="0"/>
              </a:spcAft>
              <a:buSzPts val="1400"/>
              <a:buNone/>
              <a:defRPr/>
            </a:lvl7pPr>
            <a:lvl8pPr lvl="7" rtl="0">
              <a:spcBef>
                <a:spcPct val="0"/>
              </a:spcBef>
              <a:spcAft>
                <a:spcPct val="0"/>
              </a:spcAft>
              <a:buSzPts val="1400"/>
              <a:buNone/>
              <a:defRPr/>
            </a:lvl8pPr>
            <a:lvl9pPr lvl="8" rtl="0">
              <a:spcBef>
                <a:spcPct val="0"/>
              </a:spcBef>
              <a:spcAft>
                <a:spcPct val="0"/>
              </a:spcAft>
              <a:buSzPts val="1400"/>
              <a:buNone/>
              <a:defRPr/>
            </a:lvl9pPr>
          </a:lstStyle>
          <a:p/>
        </p:txBody>
      </p:sp>
    </p:spTree>
  </p:cSld>
  <p:clrMapOvr>
    <a:masterClrMapping/>
  </p:clrMapOvr>
  <p:transition/>
  <p:timing/>
  <p:extLst>
    <p:ext uri="{DCECCB84-F9BA-43D5-87BE-67443E8EF086}">
      <p15:sldGuideLst xmlns:p15="http://schemas.microsoft.com/office/powerpoint/2012/main">
        <p15:guide id="1" orient="horz" pos="454">
          <p15:clr>
            <a:srgbClr val="D9D9D9"/>
          </p15:clr>
        </p15:guide>
        <p15:guide id="2" orient="horz" pos="544">
          <p15:clr>
            <a:srgbClr val="D9D9D9"/>
          </p15:clr>
        </p15:guide>
        <p15:guide id="3" orient="horz" pos="1916">
          <p15:clr>
            <a:srgbClr val="D9D9D9"/>
          </p15:clr>
        </p15:guide>
        <p15:guide id="4" orient="horz" pos="3368">
          <p15:clr>
            <a:srgbClr val="D9D9D9"/>
          </p15:clr>
        </p15:guide>
        <p15:guide id="5" orient="horz" pos="4762">
          <p15:clr>
            <a:srgbClr val="D9D9D9"/>
          </p15:clr>
        </p15:guide>
        <p15:guide id="6" orient="horz" pos="6282">
          <p15:clr>
            <a:srgbClr val="D9D9D9"/>
          </p15:clr>
        </p15:guide>
        <p15:guide id="7" pos="295">
          <p15:clr>
            <a:srgbClr val="FF0000"/>
          </p15:clr>
        </p15:guide>
        <p15:guide id="8" pos="4467">
          <p15:clr>
            <a:srgbClr val="FF0000"/>
          </p15:clr>
        </p15:guide>
        <p15:guide id="9" pos="1519">
          <p15:clr>
            <a:srgbClr val="D9D9D9"/>
          </p15:clr>
        </p15:guide>
        <p15:guide id="10" pos="1764">
          <p15:clr>
            <a:srgbClr val="D9D9D9"/>
          </p15:clr>
        </p15:guide>
        <p15:guide id="11" pos="3243">
          <p15:clr>
            <a:srgbClr val="D9D9D9"/>
          </p15:clr>
        </p15:guide>
        <p15:guide id="12" pos="2998">
          <p15:clr>
            <a:srgbClr val="D9D9D9"/>
          </p15:clr>
        </p15:guide>
        <p15:guide id="13" pos="3120">
          <p15:clr>
            <a:srgbClr val="D9D9D9"/>
          </p15:clr>
        </p15:guide>
        <p15:guide id="14" pos="1642">
          <p15:clr>
            <a:srgbClr val="D9D9D9"/>
          </p15:clr>
        </p15:guide>
        <p15:guide id="15" pos="2381">
          <p15:clr>
            <a:srgbClr val="D9D9D9"/>
          </p15:clr>
        </p15:guide>
        <p15:guide id="16" pos="2154">
          <p15:clr>
            <a:srgbClr val="FF0000"/>
          </p15:clr>
        </p15:guide>
        <p15:guide id="17" pos="2608">
          <p15:clr>
            <a:srgbClr val="FF0000"/>
          </p15:clr>
        </p15:guide>
        <p15:guide id="18" orient="horz" pos="227">
          <p15:clr>
            <a:srgbClr val="FF0000"/>
          </p15:clr>
        </p15:guide>
      </p15:sldGuideLst>
    </p:ext>
  </p:extLst>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matchingName="Elements to copy and paste">
  <p:cSld name="SECTION_HEADER_1_1_1_1_1_1_1_1_1_1_1_2_1_1">
    <p:spTree>
      <p:nvGrpSpPr>
        <p:cNvPr id="58" name="Shape 58"/>
        <p:cNvGrpSpPr/>
        <p:nvPr/>
      </p:nvGrpSpPr>
      <p:grpSpPr>
        <a:xfrm>
          <a:off x="0" y="0"/>
          <a:ext cx="0" cy="0"/>
        </a:xfrm>
      </p:grpSpPr>
      <p:sp>
        <p:nvSpPr>
          <p:cNvPr id="59" name="Google Shape;59;p8"/>
          <p:cNvSpPr txBox="1"/>
          <p:nvPr/>
        </p:nvSpPr>
        <p:spPr>
          <a:xfrm>
            <a:off x="493450" y="416654"/>
            <a:ext cx="6624000" cy="215400"/>
          </a:xfrm>
          <a:prstGeom prst="rect">
            <a:avLst/>
          </a:prstGeom>
          <a:noFill/>
          <a:ln>
            <a:noFill/>
          </a:ln>
        </p:spPr>
        <p:txBody>
          <a:bodyPr spcFirstLastPara="1" wrap="square" lIns="0" tIns="0" rIns="0" bIns="0" anchor="t" anchorCtr="0">
            <a:spAutoFit/>
          </a:bodyPr>
          <a:lstStyle/>
          <a:p>
            <a:pPr marL="0" lvl="0" indent="0" algn="l" rtl="0">
              <a:lnSpc>
                <a:spcPct val="150000"/>
              </a:lnSpc>
              <a:spcBef>
                <a:spcPct val="0"/>
              </a:spcBef>
              <a:spcAft>
                <a:spcPct val="0"/>
              </a:spcAft>
              <a:buNone/>
            </a:pPr>
            <a:r>
              <a:rPr lang="en-GB" b="1">
                <a:latin typeface="Lexend"/>
                <a:ea typeface="Lexend"/>
                <a:cs typeface="Lexend"/>
                <a:sym typeface="Lexend"/>
              </a:rPr>
              <a:t>Elements to copy and paste</a:t>
            </a:r>
            <a:endParaRPr sz="1100">
              <a:latin typeface="Lexend"/>
              <a:ea typeface="Lexend"/>
              <a:cs typeface="Lexend"/>
              <a:sym typeface="Lexend"/>
            </a:endParaRPr>
          </a:p>
        </p:txBody>
      </p:sp>
      <p:pic>
        <p:nvPicPr>
          <p:cNvPr id="60" name="Google Shape;60;p8"/>
          <p:cNvPicPr preferRelativeResize="0"/>
          <p:nvPr/>
        </p:nvPicPr>
        <p:blipFill>
          <a:blip r:embed="rId1">
            <a:alphaModFix/>
          </a:blip>
          <a:stretch>
            <a:fillRect/>
          </a:stretch>
        </p:blipFill>
        <p:spPr>
          <a:xfrm>
            <a:off x="6886512" y="10041210"/>
            <a:ext cx="181075" cy="246288"/>
          </a:xfrm>
          <a:prstGeom prst="rect">
            <a:avLst/>
          </a:prstGeom>
          <a:noFill/>
          <a:ln>
            <a:noFill/>
          </a:ln>
        </p:spPr>
      </p:pic>
    </p:spTree>
  </p:cSld>
  <p:clrMapOvr>
    <a:masterClrMapping/>
  </p:clrMapOvr>
  <p:transition/>
  <p:timing/>
  <p:extLst>
    <p:ext uri="{DCECCB84-F9BA-43D5-87BE-67443E8EF086}">
      <p15:sldGuideLst xmlns:p15="http://schemas.microsoft.com/office/powerpoint/2012/main">
        <p15:guide id="1" orient="horz" pos="454">
          <p15:clr>
            <a:srgbClr val="D9D9D9"/>
          </p15:clr>
        </p15:guide>
        <p15:guide id="2" orient="horz" pos="544">
          <p15:clr>
            <a:srgbClr val="D9D9D9"/>
          </p15:clr>
        </p15:guide>
        <p15:guide id="3" orient="horz" pos="1916">
          <p15:clr>
            <a:srgbClr val="D9D9D9"/>
          </p15:clr>
        </p15:guide>
        <p15:guide id="4" orient="horz" pos="3368">
          <p15:clr>
            <a:srgbClr val="D9D9D9"/>
          </p15:clr>
        </p15:guide>
        <p15:guide id="5" orient="horz" pos="4762">
          <p15:clr>
            <a:srgbClr val="D9D9D9"/>
          </p15:clr>
        </p15:guide>
        <p15:guide id="6" orient="horz" pos="6282">
          <p15:clr>
            <a:srgbClr val="D9D9D9"/>
          </p15:clr>
        </p15:guide>
        <p15:guide id="7" pos="295">
          <p15:clr>
            <a:srgbClr val="FF0000"/>
          </p15:clr>
        </p15:guide>
        <p15:guide id="8" pos="4467">
          <p15:clr>
            <a:srgbClr val="FF0000"/>
          </p15:clr>
        </p15:guide>
        <p15:guide id="9" pos="1519">
          <p15:clr>
            <a:srgbClr val="D9D9D9"/>
          </p15:clr>
        </p15:guide>
        <p15:guide id="10" pos="1764">
          <p15:clr>
            <a:srgbClr val="D9D9D9"/>
          </p15:clr>
        </p15:guide>
        <p15:guide id="11" pos="3243">
          <p15:clr>
            <a:srgbClr val="D9D9D9"/>
          </p15:clr>
        </p15:guide>
        <p15:guide id="12" pos="2998">
          <p15:clr>
            <a:srgbClr val="D9D9D9"/>
          </p15:clr>
        </p15:guide>
        <p15:guide id="13" pos="3120">
          <p15:clr>
            <a:srgbClr val="D9D9D9"/>
          </p15:clr>
        </p15:guide>
        <p15:guide id="14" pos="1642">
          <p15:clr>
            <a:srgbClr val="D9D9D9"/>
          </p15:clr>
        </p15:guide>
        <p15:guide id="15" pos="2381">
          <p15:clr>
            <a:srgbClr val="D9D9D9"/>
          </p15:clr>
        </p15:guide>
        <p15:guide id="16" pos="2154">
          <p15:clr>
            <a:srgbClr val="FF0000"/>
          </p15:clr>
        </p15:guide>
        <p15:guide id="17" pos="2608">
          <p15:clr>
            <a:srgbClr val="FF0000"/>
          </p15:clr>
        </p15:guide>
        <p15:guide id="18" orient="horz" pos="227">
          <p15:clr>
            <a:srgbClr val="FF0000"/>
          </p15:clr>
        </p15:guide>
      </p15:sldGuideLst>
    </p:ext>
  </p:extLst>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matchingName="1.0 Title page">
  <p:cSld name="SECTION_HEADER_1_1_1_1_1_1_1_1_1_1_1_2_1_1_1_1_1_2">
    <p:bg>
      <p:bgPr>
        <a:solidFill>
          <a:schemeClr val="lt1"/>
        </a:solidFill>
      </p:bgPr>
    </p:bg>
    <p:spTree>
      <p:nvGrpSpPr>
        <p:cNvPr id="65" name="Shape 65"/>
        <p:cNvGrpSpPr/>
        <p:nvPr/>
      </p:nvGrpSpPr>
      <p:grpSpPr>
        <a:xfrm>
          <a:off x="0" y="0"/>
          <a:ext cx="0" cy="0"/>
        </a:xfrm>
      </p:grpSpPr>
      <p:pic>
        <p:nvPicPr>
          <p:cNvPr id="66" name="Google Shape;66;p10"/>
          <p:cNvPicPr preferRelativeResize="0"/>
          <p:nvPr/>
        </p:nvPicPr>
        <p:blipFill>
          <a:blip r:embed="rId1">
            <a:alphaModFix/>
          </a:blip>
          <a:stretch>
            <a:fillRect/>
          </a:stretch>
        </p:blipFill>
        <p:spPr>
          <a:xfrm>
            <a:off x="6910937" y="9972010"/>
            <a:ext cx="181075" cy="246288"/>
          </a:xfrm>
          <a:prstGeom prst="rect">
            <a:avLst/>
          </a:prstGeom>
          <a:noFill/>
          <a:ln>
            <a:noFill/>
          </a:ln>
        </p:spPr>
      </p:pic>
      <p:sp>
        <p:nvSpPr>
          <p:cNvPr id="67" name="Google Shape;67;p10"/>
          <p:cNvSpPr txBox="1"/>
          <p:nvPr>
            <p:ph type="sldNum" idx="12"/>
          </p:nvPr>
        </p:nvSpPr>
        <p:spPr>
          <a:xfrm>
            <a:off x="6352325" y="9972000"/>
            <a:ext cx="483300" cy="277200"/>
          </a:xfrm>
          <a:prstGeom prst="rect">
            <a:avLst/>
          </a:prstGeom>
        </p:spPr>
        <p:txBody>
          <a:bodyPr spcFirstLastPara="1" wrap="square" lIns="91425" tIns="91425" rIns="91425" bIns="91425" anchor="ctr" anchorCtr="0">
            <a:noAutofit/>
          </a:bodyPr>
          <a:lstStyle>
            <a:lvl1pPr lvl="0" rtl="0">
              <a:buNone/>
              <a:defRPr sz="1200">
                <a:latin typeface="Lexend Medium"/>
                <a:ea typeface="Lexend Medium"/>
                <a:cs typeface="Lexend Medium"/>
                <a:sym typeface="Lexend Medium"/>
              </a:defRPr>
            </a:lvl1pPr>
            <a:lvl2pPr lvl="1" rtl="0">
              <a:buNone/>
              <a:defRPr sz="1200">
                <a:latin typeface="Lexend Medium"/>
                <a:ea typeface="Lexend Medium"/>
                <a:cs typeface="Lexend Medium"/>
                <a:sym typeface="Lexend Medium"/>
              </a:defRPr>
            </a:lvl2pPr>
            <a:lvl3pPr lvl="2" rtl="0">
              <a:buNone/>
              <a:defRPr sz="1200">
                <a:latin typeface="Lexend Medium"/>
                <a:ea typeface="Lexend Medium"/>
                <a:cs typeface="Lexend Medium"/>
                <a:sym typeface="Lexend Medium"/>
              </a:defRPr>
            </a:lvl3pPr>
            <a:lvl4pPr lvl="3" rtl="0">
              <a:buNone/>
              <a:defRPr sz="1200">
                <a:latin typeface="Lexend Medium"/>
                <a:ea typeface="Lexend Medium"/>
                <a:cs typeface="Lexend Medium"/>
                <a:sym typeface="Lexend Medium"/>
              </a:defRPr>
            </a:lvl4pPr>
            <a:lvl5pPr lvl="4" rtl="0">
              <a:buNone/>
              <a:defRPr sz="1200">
                <a:latin typeface="Lexend Medium"/>
                <a:ea typeface="Lexend Medium"/>
                <a:cs typeface="Lexend Medium"/>
                <a:sym typeface="Lexend Medium"/>
              </a:defRPr>
            </a:lvl5pPr>
            <a:lvl6pPr lvl="5" rtl="0">
              <a:buNone/>
              <a:defRPr sz="1200">
                <a:latin typeface="Lexend Medium"/>
                <a:ea typeface="Lexend Medium"/>
                <a:cs typeface="Lexend Medium"/>
                <a:sym typeface="Lexend Medium"/>
              </a:defRPr>
            </a:lvl6pPr>
            <a:lvl7pPr lvl="6" rtl="0">
              <a:buNone/>
              <a:defRPr sz="1200">
                <a:latin typeface="Lexend Medium"/>
                <a:ea typeface="Lexend Medium"/>
                <a:cs typeface="Lexend Medium"/>
                <a:sym typeface="Lexend Medium"/>
              </a:defRPr>
            </a:lvl7pPr>
            <a:lvl8pPr lvl="7" rtl="0">
              <a:buNone/>
              <a:defRPr sz="1200">
                <a:latin typeface="Lexend Medium"/>
                <a:ea typeface="Lexend Medium"/>
                <a:cs typeface="Lexend Medium"/>
                <a:sym typeface="Lexend Medium"/>
              </a:defRPr>
            </a:lvl8pPr>
            <a:lvl9pPr lvl="8" rtl="0">
              <a:buNone/>
              <a:defRPr sz="1200">
                <a:latin typeface="Lexend Medium"/>
                <a:ea typeface="Lexend Medium"/>
                <a:cs typeface="Lexend Medium"/>
                <a:sym typeface="Lexend Medium"/>
              </a:defRPr>
            </a:lvl9pPr>
          </a:lstStyle>
          <a:p>
            <a:pPr marL="0" lvl="0" indent="0" algn="r" rtl="0">
              <a:spcBef>
                <a:spcPct val="0"/>
              </a:spcBef>
              <a:spcAft>
                <a:spcPct val="0"/>
              </a:spcAft>
              <a:buNone/>
            </a:pPr>
            <a:fld id="{00000000-1234-1234-1234-123412341234}" type="slidenum">
              <a:rPr lang="en-GB"/>
              <a:t>‹#›</a:t>
            </a:fld>
            <a:endParaRPr/>
          </a:p>
        </p:txBody>
      </p:sp>
      <p:sp>
        <p:nvSpPr>
          <p:cNvPr id="68" name="Google Shape;68;p10"/>
          <p:cNvSpPr txBox="1"/>
          <p:nvPr>
            <p:ph type="title"/>
          </p:nvPr>
        </p:nvSpPr>
        <p:spPr>
          <a:xfrm>
            <a:off x="468000" y="864000"/>
            <a:ext cx="6624000" cy="360000"/>
          </a:xfrm>
          <a:prstGeom prst="rect">
            <a:avLst/>
          </a:prstGeom>
        </p:spPr>
        <p:txBody>
          <a:bodyPr spcFirstLastPara="1" wrap="square" lIns="0" tIns="0" rIns="0" bIns="0" anchor="ctr" anchorCtr="0">
            <a:spAutoFit/>
          </a:bodyPr>
          <a:lstStyle>
            <a:lvl1pPr lvl="0" rtl="0">
              <a:spcBef>
                <a:spcPct val="0"/>
              </a:spcBef>
              <a:spcAft>
                <a:spcPct val="0"/>
              </a:spcAft>
              <a:buSzPts val="1800"/>
              <a:buNone/>
              <a:defRPr sz="1800"/>
            </a:lvl1pPr>
            <a:lvl2pPr lvl="1" rtl="0">
              <a:spcBef>
                <a:spcPct val="0"/>
              </a:spcBef>
              <a:spcAft>
                <a:spcPct val="0"/>
              </a:spcAft>
              <a:buSzPts val="1800"/>
              <a:buNone/>
              <a:defRPr sz="1800"/>
            </a:lvl2pPr>
            <a:lvl3pPr lvl="2" rtl="0">
              <a:spcBef>
                <a:spcPct val="0"/>
              </a:spcBef>
              <a:spcAft>
                <a:spcPct val="0"/>
              </a:spcAft>
              <a:buSzPts val="1800"/>
              <a:buNone/>
              <a:defRPr sz="1800"/>
            </a:lvl3pPr>
            <a:lvl4pPr lvl="3" rtl="0">
              <a:spcBef>
                <a:spcPct val="0"/>
              </a:spcBef>
              <a:spcAft>
                <a:spcPct val="0"/>
              </a:spcAft>
              <a:buSzPts val="1800"/>
              <a:buNone/>
              <a:defRPr sz="1800"/>
            </a:lvl4pPr>
            <a:lvl5pPr lvl="4" rtl="0">
              <a:spcBef>
                <a:spcPct val="0"/>
              </a:spcBef>
              <a:spcAft>
                <a:spcPct val="0"/>
              </a:spcAft>
              <a:buSzPts val="1800"/>
              <a:buNone/>
              <a:defRPr sz="1800"/>
            </a:lvl5pPr>
            <a:lvl6pPr lvl="5" rtl="0">
              <a:spcBef>
                <a:spcPct val="0"/>
              </a:spcBef>
              <a:spcAft>
                <a:spcPct val="0"/>
              </a:spcAft>
              <a:buSzPts val="1800"/>
              <a:buNone/>
              <a:defRPr sz="1800"/>
            </a:lvl6pPr>
            <a:lvl7pPr lvl="6" rtl="0">
              <a:spcBef>
                <a:spcPct val="0"/>
              </a:spcBef>
              <a:spcAft>
                <a:spcPct val="0"/>
              </a:spcAft>
              <a:buSzPts val="1800"/>
              <a:buNone/>
              <a:defRPr sz="1800"/>
            </a:lvl7pPr>
            <a:lvl8pPr lvl="7" rtl="0">
              <a:spcBef>
                <a:spcPct val="0"/>
              </a:spcBef>
              <a:spcAft>
                <a:spcPct val="0"/>
              </a:spcAft>
              <a:buSzPts val="1800"/>
              <a:buNone/>
              <a:defRPr sz="1800"/>
            </a:lvl8pPr>
            <a:lvl9pPr lvl="8" rtl="0">
              <a:spcBef>
                <a:spcPct val="0"/>
              </a:spcBef>
              <a:spcAft>
                <a:spcPct val="0"/>
              </a:spcAft>
              <a:buSzPts val="1800"/>
              <a:buNone/>
              <a:defRPr sz="1800"/>
            </a:lvl9pPr>
          </a:lstStyle>
          <a:p/>
        </p:txBody>
      </p:sp>
      <p:pic>
        <p:nvPicPr>
          <p:cNvPr id="69" name="Google Shape;69;p10"/>
          <p:cNvPicPr preferRelativeResize="0"/>
          <p:nvPr/>
        </p:nvPicPr>
        <p:blipFill>
          <a:blip r:embed="rId2">
            <a:alphaModFix/>
          </a:blip>
          <a:stretch>
            <a:fillRect/>
          </a:stretch>
        </p:blipFill>
        <p:spPr>
          <a:xfrm>
            <a:off x="5722275" y="215699"/>
            <a:ext cx="504000" cy="504000"/>
          </a:xfrm>
          <a:prstGeom prst="rect">
            <a:avLst/>
          </a:prstGeom>
          <a:noFill/>
          <a:ln>
            <a:noFill/>
          </a:ln>
        </p:spPr>
      </p:pic>
      <p:pic>
        <p:nvPicPr>
          <p:cNvPr id="70" name="Google Shape;70;p10"/>
          <p:cNvPicPr preferRelativeResize="0"/>
          <p:nvPr/>
        </p:nvPicPr>
        <p:blipFill>
          <a:blip r:embed="rId3">
            <a:alphaModFix/>
          </a:blip>
          <a:stretch>
            <a:fillRect/>
          </a:stretch>
        </p:blipFill>
        <p:spPr>
          <a:xfrm>
            <a:off x="468000" y="1242003"/>
            <a:ext cx="6624000" cy="66240"/>
          </a:xfrm>
          <a:prstGeom prst="rect">
            <a:avLst/>
          </a:prstGeom>
          <a:noFill/>
          <a:ln>
            <a:noFill/>
          </a:ln>
        </p:spPr>
      </p:pic>
      <p:sp>
        <p:nvSpPr>
          <p:cNvPr id="71" name="Google Shape;71;p10"/>
          <p:cNvSpPr txBox="1"/>
          <p:nvPr/>
        </p:nvSpPr>
        <p:spPr>
          <a:xfrm>
            <a:off x="6189000" y="360000"/>
            <a:ext cx="903000" cy="184800"/>
          </a:xfrm>
          <a:prstGeom prst="rect">
            <a:avLst/>
          </a:prstGeom>
          <a:noFill/>
          <a:ln>
            <a:noFill/>
          </a:ln>
        </p:spPr>
        <p:txBody>
          <a:bodyPr spcFirstLastPara="1" wrap="square" lIns="0" tIns="0" rIns="0" bIns="0" anchor="ctr" anchorCtr="0">
            <a:spAutoFit/>
          </a:bodyPr>
          <a:lstStyle/>
          <a:p>
            <a:pPr marL="0" lvl="0" indent="0" algn="r" rtl="0">
              <a:spcBef>
                <a:spcPct val="0"/>
              </a:spcBef>
              <a:spcAft>
                <a:spcPct val="0"/>
              </a:spcAft>
              <a:buNone/>
            </a:pPr>
            <a:r>
              <a:rPr lang="en-GB" sz="1200" b="1">
                <a:latin typeface="Lexend"/>
                <a:ea typeface="Lexend"/>
                <a:cs typeface="Lexend"/>
                <a:sym typeface="Lexend"/>
              </a:rPr>
              <a:t>Worksheet</a:t>
            </a:r>
            <a:endParaRPr b="1">
              <a:latin typeface="Lexend"/>
              <a:ea typeface="Lexend"/>
              <a:cs typeface="Lexend"/>
              <a:sym typeface="Lexend"/>
            </a:endParaRPr>
          </a:p>
        </p:txBody>
      </p:sp>
      <p:pic>
        <p:nvPicPr>
          <p:cNvPr id="72" name="Google Shape;72;p10"/>
          <p:cNvPicPr preferRelativeResize="0"/>
          <p:nvPr/>
        </p:nvPicPr>
        <p:blipFill>
          <a:blip r:embed="rId4">
            <a:alphaModFix/>
          </a:blip>
          <a:stretch>
            <a:fillRect/>
          </a:stretch>
        </p:blipFill>
        <p:spPr>
          <a:xfrm>
            <a:off x="428300" y="324000"/>
            <a:ext cx="936000" cy="270612"/>
          </a:xfrm>
          <a:prstGeom prst="rect">
            <a:avLst/>
          </a:prstGeom>
          <a:noFill/>
          <a:ln>
            <a:noFill/>
          </a:ln>
        </p:spPr>
      </p:pic>
      <p:sp>
        <p:nvSpPr>
          <p:cNvPr id="73" name="Google Shape;73;p10"/>
          <p:cNvSpPr txBox="1"/>
          <p:nvPr/>
        </p:nvSpPr>
        <p:spPr>
          <a:xfrm>
            <a:off x="554300" y="360000"/>
            <a:ext cx="763200" cy="184800"/>
          </a:xfrm>
          <a:prstGeom prst="rect">
            <a:avLst/>
          </a:prstGeom>
          <a:noFill/>
          <a:ln>
            <a:noFill/>
          </a:ln>
        </p:spPr>
        <p:txBody>
          <a:bodyPr spcFirstLastPara="1" wrap="square" lIns="0" tIns="0" rIns="0" bIns="0" anchor="t" anchorCtr="0">
            <a:spAutoFit/>
          </a:bodyPr>
          <a:lstStyle/>
          <a:p>
            <a:pPr marL="0" lvl="0" indent="0" algn="l" rtl="0">
              <a:lnSpc>
                <a:spcPct val="115000"/>
              </a:lnSpc>
              <a:spcBef>
                <a:spcPct val="0"/>
              </a:spcBef>
              <a:spcAft>
                <a:spcPct val="0"/>
              </a:spcAft>
              <a:buNone/>
            </a:pPr>
            <a:r>
              <a:rPr lang="en-GB" sz="1200" b="1">
                <a:solidFill>
                  <a:srgbClr val="FFFFFF"/>
                </a:solidFill>
                <a:latin typeface="Lexend"/>
                <a:ea typeface="Lexend"/>
                <a:cs typeface="Lexend"/>
                <a:sym typeface="Lexend"/>
              </a:rPr>
              <a:t>Answers</a:t>
            </a:r>
            <a:endParaRPr sz="1200" b="1">
              <a:solidFill>
                <a:srgbClr val="FFFFFF"/>
              </a:solidFill>
              <a:latin typeface="Lexend"/>
              <a:ea typeface="Lexend"/>
              <a:cs typeface="Lexend"/>
              <a:sym typeface="Lexend"/>
            </a:endParaRPr>
          </a:p>
        </p:txBody>
      </p:sp>
    </p:spTree>
  </p:cSld>
  <p:clrMapOvr>
    <a:masterClrMapping/>
  </p:clrMapOvr>
  <p:transition/>
  <p:timing/>
  <p:extLst>
    <p:ext uri="{DCECCB84-F9BA-43D5-87BE-67443E8EF086}">
      <p15:sldGuideLst xmlns:p15="http://schemas.microsoft.com/office/powerpoint/2012/main">
        <p15:guide id="1" orient="horz" pos="454">
          <p15:clr>
            <a:srgbClr val="D9D9D9"/>
          </p15:clr>
        </p15:guide>
        <p15:guide id="2" orient="horz" pos="544">
          <p15:clr>
            <a:srgbClr val="D9D9D9"/>
          </p15:clr>
        </p15:guide>
        <p15:guide id="3" orient="horz" pos="1916">
          <p15:clr>
            <a:srgbClr val="D9D9D9"/>
          </p15:clr>
        </p15:guide>
        <p15:guide id="4" orient="horz" pos="3368">
          <p15:clr>
            <a:srgbClr val="D9D9D9"/>
          </p15:clr>
        </p15:guide>
        <p15:guide id="5" orient="horz" pos="4762">
          <p15:clr>
            <a:srgbClr val="D9D9D9"/>
          </p15:clr>
        </p15:guide>
        <p15:guide id="6" orient="horz" pos="6282">
          <p15:clr>
            <a:srgbClr val="D9D9D9"/>
          </p15:clr>
        </p15:guide>
        <p15:guide id="7" pos="295">
          <p15:clr>
            <a:srgbClr val="FF0000"/>
          </p15:clr>
        </p15:guide>
        <p15:guide id="8" pos="4467">
          <p15:clr>
            <a:srgbClr val="FF0000"/>
          </p15:clr>
        </p15:guide>
        <p15:guide id="9" pos="1519">
          <p15:clr>
            <a:srgbClr val="D9D9D9"/>
          </p15:clr>
        </p15:guide>
        <p15:guide id="10" pos="1764">
          <p15:clr>
            <a:srgbClr val="D9D9D9"/>
          </p15:clr>
        </p15:guide>
        <p15:guide id="11" pos="3243">
          <p15:clr>
            <a:srgbClr val="D9D9D9"/>
          </p15:clr>
        </p15:guide>
        <p15:guide id="12" pos="2998">
          <p15:clr>
            <a:srgbClr val="D9D9D9"/>
          </p15:clr>
        </p15:guide>
        <p15:guide id="13" pos="3120">
          <p15:clr>
            <a:srgbClr val="D9D9D9"/>
          </p15:clr>
        </p15:guide>
        <p15:guide id="14" pos="1642">
          <p15:clr>
            <a:srgbClr val="D9D9D9"/>
          </p15:clr>
        </p15:guide>
        <p15:guide id="15" pos="2381">
          <p15:clr>
            <a:srgbClr val="D9D9D9"/>
          </p15:clr>
        </p15:guide>
        <p15:guide id="16" pos="2154">
          <p15:clr>
            <a:srgbClr val="FF0000"/>
          </p15:clr>
        </p15:guide>
        <p15:guide id="17" pos="2608">
          <p15:clr>
            <a:srgbClr val="FF0000"/>
          </p15:clr>
        </p15:guide>
        <p15:guide id="18" orient="horz" pos="227">
          <p15:clr>
            <a:srgbClr val="FF0000"/>
          </p15:clr>
        </p15:guide>
      </p15:sldGuideLst>
    </p:ext>
  </p:extLst>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matchingName="1.1 Title page with long title">
  <p:cSld name="SECTION_HEADER_1_1_1_1_1_1_1_1_1_1_1_2_1_1_1_1_1_1_2">
    <p:bg>
      <p:bgPr>
        <a:solidFill>
          <a:schemeClr val="lt1"/>
        </a:solidFill>
      </p:bgPr>
    </p:bg>
    <p:spTree>
      <p:nvGrpSpPr>
        <p:cNvPr id="74" name="Shape 74"/>
        <p:cNvGrpSpPr/>
        <p:nvPr/>
      </p:nvGrpSpPr>
      <p:grpSpPr>
        <a:xfrm>
          <a:off x="0" y="0"/>
          <a:ext cx="0" cy="0"/>
        </a:xfrm>
      </p:grpSpPr>
      <p:pic>
        <p:nvPicPr>
          <p:cNvPr id="75" name="Google Shape;75;p11"/>
          <p:cNvPicPr preferRelativeResize="0"/>
          <p:nvPr/>
        </p:nvPicPr>
        <p:blipFill>
          <a:blip r:embed="rId1">
            <a:alphaModFix/>
          </a:blip>
          <a:stretch>
            <a:fillRect/>
          </a:stretch>
        </p:blipFill>
        <p:spPr>
          <a:xfrm>
            <a:off x="6910937" y="9972010"/>
            <a:ext cx="181075" cy="246288"/>
          </a:xfrm>
          <a:prstGeom prst="rect">
            <a:avLst/>
          </a:prstGeom>
          <a:noFill/>
          <a:ln>
            <a:noFill/>
          </a:ln>
        </p:spPr>
      </p:pic>
      <p:sp>
        <p:nvSpPr>
          <p:cNvPr id="76" name="Google Shape;76;p11"/>
          <p:cNvSpPr txBox="1"/>
          <p:nvPr>
            <p:ph type="sldNum" idx="12"/>
          </p:nvPr>
        </p:nvSpPr>
        <p:spPr>
          <a:xfrm>
            <a:off x="6352325" y="9972000"/>
            <a:ext cx="483300" cy="277200"/>
          </a:xfrm>
          <a:prstGeom prst="rect">
            <a:avLst/>
          </a:prstGeom>
        </p:spPr>
        <p:txBody>
          <a:bodyPr spcFirstLastPara="1" wrap="square" lIns="91425" tIns="91425" rIns="91425" bIns="91425" anchor="ctr" anchorCtr="0">
            <a:noAutofit/>
          </a:bodyPr>
          <a:lstStyle>
            <a:lvl1pPr lvl="0" rtl="0">
              <a:buNone/>
              <a:defRPr sz="1200">
                <a:latin typeface="Lexend Medium"/>
                <a:ea typeface="Lexend Medium"/>
                <a:cs typeface="Lexend Medium"/>
                <a:sym typeface="Lexend Medium"/>
              </a:defRPr>
            </a:lvl1pPr>
            <a:lvl2pPr lvl="1" rtl="0">
              <a:buNone/>
              <a:defRPr sz="1200">
                <a:latin typeface="Lexend Medium"/>
                <a:ea typeface="Lexend Medium"/>
                <a:cs typeface="Lexend Medium"/>
                <a:sym typeface="Lexend Medium"/>
              </a:defRPr>
            </a:lvl2pPr>
            <a:lvl3pPr lvl="2" rtl="0">
              <a:buNone/>
              <a:defRPr sz="1200">
                <a:latin typeface="Lexend Medium"/>
                <a:ea typeface="Lexend Medium"/>
                <a:cs typeface="Lexend Medium"/>
                <a:sym typeface="Lexend Medium"/>
              </a:defRPr>
            </a:lvl3pPr>
            <a:lvl4pPr lvl="3" rtl="0">
              <a:buNone/>
              <a:defRPr sz="1200">
                <a:latin typeface="Lexend Medium"/>
                <a:ea typeface="Lexend Medium"/>
                <a:cs typeface="Lexend Medium"/>
                <a:sym typeface="Lexend Medium"/>
              </a:defRPr>
            </a:lvl4pPr>
            <a:lvl5pPr lvl="4" rtl="0">
              <a:buNone/>
              <a:defRPr sz="1200">
                <a:latin typeface="Lexend Medium"/>
                <a:ea typeface="Lexend Medium"/>
                <a:cs typeface="Lexend Medium"/>
                <a:sym typeface="Lexend Medium"/>
              </a:defRPr>
            </a:lvl5pPr>
            <a:lvl6pPr lvl="5" rtl="0">
              <a:buNone/>
              <a:defRPr sz="1200">
                <a:latin typeface="Lexend Medium"/>
                <a:ea typeface="Lexend Medium"/>
                <a:cs typeface="Lexend Medium"/>
                <a:sym typeface="Lexend Medium"/>
              </a:defRPr>
            </a:lvl6pPr>
            <a:lvl7pPr lvl="6" rtl="0">
              <a:buNone/>
              <a:defRPr sz="1200">
                <a:latin typeface="Lexend Medium"/>
                <a:ea typeface="Lexend Medium"/>
                <a:cs typeface="Lexend Medium"/>
                <a:sym typeface="Lexend Medium"/>
              </a:defRPr>
            </a:lvl7pPr>
            <a:lvl8pPr lvl="7" rtl="0">
              <a:buNone/>
              <a:defRPr sz="1200">
                <a:latin typeface="Lexend Medium"/>
                <a:ea typeface="Lexend Medium"/>
                <a:cs typeface="Lexend Medium"/>
                <a:sym typeface="Lexend Medium"/>
              </a:defRPr>
            </a:lvl8pPr>
            <a:lvl9pPr lvl="8" rtl="0">
              <a:buNone/>
              <a:defRPr sz="1200">
                <a:latin typeface="Lexend Medium"/>
                <a:ea typeface="Lexend Medium"/>
                <a:cs typeface="Lexend Medium"/>
                <a:sym typeface="Lexend Medium"/>
              </a:defRPr>
            </a:lvl9pPr>
          </a:lstStyle>
          <a:p>
            <a:pPr marL="0" lvl="0" indent="0" algn="r" rtl="0">
              <a:spcBef>
                <a:spcPct val="0"/>
              </a:spcBef>
              <a:spcAft>
                <a:spcPct val="0"/>
              </a:spcAft>
              <a:buNone/>
            </a:pPr>
            <a:fld id="{00000000-1234-1234-1234-123412341234}" type="slidenum">
              <a:rPr lang="en-GB"/>
              <a:t>‹#›</a:t>
            </a:fld>
            <a:endParaRPr/>
          </a:p>
        </p:txBody>
      </p:sp>
      <p:sp>
        <p:nvSpPr>
          <p:cNvPr id="77" name="Google Shape;77;p11"/>
          <p:cNvSpPr txBox="1"/>
          <p:nvPr>
            <p:ph type="title"/>
          </p:nvPr>
        </p:nvSpPr>
        <p:spPr>
          <a:xfrm>
            <a:off x="468000" y="864000"/>
            <a:ext cx="6624000" cy="360000"/>
          </a:xfrm>
          <a:prstGeom prst="rect">
            <a:avLst/>
          </a:prstGeom>
        </p:spPr>
        <p:txBody>
          <a:bodyPr spcFirstLastPara="1" wrap="square" lIns="0" tIns="0" rIns="0" bIns="0" anchor="ctr" anchorCtr="0">
            <a:spAutoFit/>
          </a:bodyPr>
          <a:lstStyle>
            <a:lvl1pPr lvl="0" rtl="0">
              <a:spcBef>
                <a:spcPct val="0"/>
              </a:spcBef>
              <a:spcAft>
                <a:spcPct val="0"/>
              </a:spcAft>
              <a:buSzPts val="1800"/>
              <a:buNone/>
              <a:defRPr sz="1800"/>
            </a:lvl1pPr>
            <a:lvl2pPr lvl="1" rtl="0">
              <a:spcBef>
                <a:spcPct val="0"/>
              </a:spcBef>
              <a:spcAft>
                <a:spcPct val="0"/>
              </a:spcAft>
              <a:buSzPts val="1800"/>
              <a:buNone/>
              <a:defRPr sz="1800"/>
            </a:lvl2pPr>
            <a:lvl3pPr lvl="2" rtl="0">
              <a:spcBef>
                <a:spcPct val="0"/>
              </a:spcBef>
              <a:spcAft>
                <a:spcPct val="0"/>
              </a:spcAft>
              <a:buSzPts val="1800"/>
              <a:buNone/>
              <a:defRPr sz="1800"/>
            </a:lvl3pPr>
            <a:lvl4pPr lvl="3" rtl="0">
              <a:spcBef>
                <a:spcPct val="0"/>
              </a:spcBef>
              <a:spcAft>
                <a:spcPct val="0"/>
              </a:spcAft>
              <a:buSzPts val="1800"/>
              <a:buNone/>
              <a:defRPr sz="1800"/>
            </a:lvl4pPr>
            <a:lvl5pPr lvl="4" rtl="0">
              <a:spcBef>
                <a:spcPct val="0"/>
              </a:spcBef>
              <a:spcAft>
                <a:spcPct val="0"/>
              </a:spcAft>
              <a:buSzPts val="1800"/>
              <a:buNone/>
              <a:defRPr sz="1800"/>
            </a:lvl5pPr>
            <a:lvl6pPr lvl="5" rtl="0">
              <a:spcBef>
                <a:spcPct val="0"/>
              </a:spcBef>
              <a:spcAft>
                <a:spcPct val="0"/>
              </a:spcAft>
              <a:buSzPts val="1800"/>
              <a:buNone/>
              <a:defRPr sz="1800"/>
            </a:lvl6pPr>
            <a:lvl7pPr lvl="6" rtl="0">
              <a:spcBef>
                <a:spcPct val="0"/>
              </a:spcBef>
              <a:spcAft>
                <a:spcPct val="0"/>
              </a:spcAft>
              <a:buSzPts val="1800"/>
              <a:buNone/>
              <a:defRPr sz="1800"/>
            </a:lvl7pPr>
            <a:lvl8pPr lvl="7" rtl="0">
              <a:spcBef>
                <a:spcPct val="0"/>
              </a:spcBef>
              <a:spcAft>
                <a:spcPct val="0"/>
              </a:spcAft>
              <a:buSzPts val="1800"/>
              <a:buNone/>
              <a:defRPr sz="1800"/>
            </a:lvl8pPr>
            <a:lvl9pPr lvl="8" rtl="0">
              <a:spcBef>
                <a:spcPct val="0"/>
              </a:spcBef>
              <a:spcAft>
                <a:spcPct val="0"/>
              </a:spcAft>
              <a:buSzPts val="1800"/>
              <a:buNone/>
              <a:defRPr sz="1800"/>
            </a:lvl9pPr>
          </a:lstStyle>
          <a:p/>
        </p:txBody>
      </p:sp>
      <p:pic>
        <p:nvPicPr>
          <p:cNvPr id="78" name="Google Shape;78;p11"/>
          <p:cNvPicPr preferRelativeResize="0"/>
          <p:nvPr/>
        </p:nvPicPr>
        <p:blipFill>
          <a:blip r:embed="rId2">
            <a:alphaModFix/>
          </a:blip>
          <a:stretch>
            <a:fillRect/>
          </a:stretch>
        </p:blipFill>
        <p:spPr>
          <a:xfrm>
            <a:off x="468000" y="1543153"/>
            <a:ext cx="6624000" cy="66240"/>
          </a:xfrm>
          <a:prstGeom prst="rect">
            <a:avLst/>
          </a:prstGeom>
          <a:noFill/>
          <a:ln>
            <a:noFill/>
          </a:ln>
        </p:spPr>
      </p:pic>
      <p:pic>
        <p:nvPicPr>
          <p:cNvPr id="79" name="Google Shape;79;p11"/>
          <p:cNvPicPr preferRelativeResize="0"/>
          <p:nvPr/>
        </p:nvPicPr>
        <p:blipFill>
          <a:blip r:embed="rId3">
            <a:alphaModFix/>
          </a:blip>
          <a:stretch>
            <a:fillRect/>
          </a:stretch>
        </p:blipFill>
        <p:spPr>
          <a:xfrm>
            <a:off x="5722275" y="215699"/>
            <a:ext cx="504000" cy="504000"/>
          </a:xfrm>
          <a:prstGeom prst="rect">
            <a:avLst/>
          </a:prstGeom>
          <a:noFill/>
          <a:ln>
            <a:noFill/>
          </a:ln>
        </p:spPr>
      </p:pic>
      <p:sp>
        <p:nvSpPr>
          <p:cNvPr id="80" name="Google Shape;80;p11"/>
          <p:cNvSpPr txBox="1"/>
          <p:nvPr/>
        </p:nvSpPr>
        <p:spPr>
          <a:xfrm>
            <a:off x="6189000" y="360000"/>
            <a:ext cx="903000" cy="184800"/>
          </a:xfrm>
          <a:prstGeom prst="rect">
            <a:avLst/>
          </a:prstGeom>
          <a:noFill/>
          <a:ln>
            <a:noFill/>
          </a:ln>
        </p:spPr>
        <p:txBody>
          <a:bodyPr spcFirstLastPara="1" wrap="square" lIns="0" tIns="0" rIns="0" bIns="0" anchor="ctr" anchorCtr="0">
            <a:spAutoFit/>
          </a:bodyPr>
          <a:lstStyle/>
          <a:p>
            <a:pPr marL="0" lvl="0" indent="0" algn="r" rtl="0">
              <a:spcBef>
                <a:spcPct val="0"/>
              </a:spcBef>
              <a:spcAft>
                <a:spcPct val="0"/>
              </a:spcAft>
              <a:buNone/>
            </a:pPr>
            <a:r>
              <a:rPr lang="en-GB" sz="1200" b="1">
                <a:latin typeface="Lexend"/>
                <a:ea typeface="Lexend"/>
                <a:cs typeface="Lexend"/>
                <a:sym typeface="Lexend"/>
              </a:rPr>
              <a:t>Worksheet</a:t>
            </a:r>
            <a:endParaRPr b="1">
              <a:latin typeface="Lexend"/>
              <a:ea typeface="Lexend"/>
              <a:cs typeface="Lexend"/>
              <a:sym typeface="Lexend"/>
            </a:endParaRPr>
          </a:p>
        </p:txBody>
      </p:sp>
      <p:pic>
        <p:nvPicPr>
          <p:cNvPr id="81" name="Google Shape;81;p11"/>
          <p:cNvPicPr preferRelativeResize="0"/>
          <p:nvPr/>
        </p:nvPicPr>
        <p:blipFill>
          <a:blip r:embed="rId4">
            <a:alphaModFix/>
          </a:blip>
          <a:stretch>
            <a:fillRect/>
          </a:stretch>
        </p:blipFill>
        <p:spPr>
          <a:xfrm>
            <a:off x="428300" y="324000"/>
            <a:ext cx="936000" cy="270612"/>
          </a:xfrm>
          <a:prstGeom prst="rect">
            <a:avLst/>
          </a:prstGeom>
          <a:noFill/>
          <a:ln>
            <a:noFill/>
          </a:ln>
        </p:spPr>
      </p:pic>
      <p:sp>
        <p:nvSpPr>
          <p:cNvPr id="82" name="Google Shape;82;p11"/>
          <p:cNvSpPr txBox="1"/>
          <p:nvPr/>
        </p:nvSpPr>
        <p:spPr>
          <a:xfrm>
            <a:off x="554300" y="360000"/>
            <a:ext cx="763200" cy="184800"/>
          </a:xfrm>
          <a:prstGeom prst="rect">
            <a:avLst/>
          </a:prstGeom>
          <a:noFill/>
          <a:ln>
            <a:noFill/>
          </a:ln>
        </p:spPr>
        <p:txBody>
          <a:bodyPr spcFirstLastPara="1" wrap="square" lIns="0" tIns="0" rIns="0" bIns="0" anchor="t" anchorCtr="0">
            <a:spAutoFit/>
          </a:bodyPr>
          <a:lstStyle/>
          <a:p>
            <a:pPr marL="0" lvl="0" indent="0" algn="l" rtl="0">
              <a:lnSpc>
                <a:spcPct val="115000"/>
              </a:lnSpc>
              <a:spcBef>
                <a:spcPct val="0"/>
              </a:spcBef>
              <a:spcAft>
                <a:spcPct val="0"/>
              </a:spcAft>
              <a:buNone/>
            </a:pPr>
            <a:r>
              <a:rPr lang="en-GB" sz="1200" b="1">
                <a:solidFill>
                  <a:srgbClr val="FFFFFF"/>
                </a:solidFill>
                <a:latin typeface="Lexend"/>
                <a:ea typeface="Lexend"/>
                <a:cs typeface="Lexend"/>
                <a:sym typeface="Lexend"/>
              </a:rPr>
              <a:t>Answers</a:t>
            </a:r>
            <a:endParaRPr sz="1200" b="1">
              <a:solidFill>
                <a:srgbClr val="FFFFFF"/>
              </a:solidFill>
              <a:latin typeface="Lexend"/>
              <a:ea typeface="Lexend"/>
              <a:cs typeface="Lexend"/>
              <a:sym typeface="Lexend"/>
            </a:endParaRPr>
          </a:p>
        </p:txBody>
      </p:sp>
    </p:spTree>
  </p:cSld>
  <p:clrMapOvr>
    <a:masterClrMapping/>
  </p:clrMapOvr>
  <p:transition/>
  <p:timing/>
  <p:extLst>
    <p:ext uri="{DCECCB84-F9BA-43D5-87BE-67443E8EF086}">
      <p15:sldGuideLst xmlns:p15="http://schemas.microsoft.com/office/powerpoint/2012/main">
        <p15:guide id="1" orient="horz" pos="454">
          <p15:clr>
            <a:srgbClr val="D9D9D9"/>
          </p15:clr>
        </p15:guide>
        <p15:guide id="2" orient="horz" pos="544">
          <p15:clr>
            <a:srgbClr val="D9D9D9"/>
          </p15:clr>
        </p15:guide>
        <p15:guide id="3" orient="horz" pos="1916">
          <p15:clr>
            <a:srgbClr val="D9D9D9"/>
          </p15:clr>
        </p15:guide>
        <p15:guide id="4" orient="horz" pos="3368">
          <p15:clr>
            <a:srgbClr val="D9D9D9"/>
          </p15:clr>
        </p15:guide>
        <p15:guide id="5" orient="horz" pos="4762">
          <p15:clr>
            <a:srgbClr val="D9D9D9"/>
          </p15:clr>
        </p15:guide>
        <p15:guide id="6" orient="horz" pos="6282">
          <p15:clr>
            <a:srgbClr val="D9D9D9"/>
          </p15:clr>
        </p15:guide>
        <p15:guide id="7" pos="295">
          <p15:clr>
            <a:srgbClr val="FF0000"/>
          </p15:clr>
        </p15:guide>
        <p15:guide id="8" pos="4467">
          <p15:clr>
            <a:srgbClr val="FF0000"/>
          </p15:clr>
        </p15:guide>
        <p15:guide id="9" pos="1519">
          <p15:clr>
            <a:srgbClr val="D9D9D9"/>
          </p15:clr>
        </p15:guide>
        <p15:guide id="10" pos="1764">
          <p15:clr>
            <a:srgbClr val="D9D9D9"/>
          </p15:clr>
        </p15:guide>
        <p15:guide id="11" pos="3243">
          <p15:clr>
            <a:srgbClr val="D9D9D9"/>
          </p15:clr>
        </p15:guide>
        <p15:guide id="12" pos="2998">
          <p15:clr>
            <a:srgbClr val="D9D9D9"/>
          </p15:clr>
        </p15:guide>
        <p15:guide id="13" pos="3120">
          <p15:clr>
            <a:srgbClr val="D9D9D9"/>
          </p15:clr>
        </p15:guide>
        <p15:guide id="14" pos="1642">
          <p15:clr>
            <a:srgbClr val="D9D9D9"/>
          </p15:clr>
        </p15:guide>
        <p15:guide id="15" pos="2381">
          <p15:clr>
            <a:srgbClr val="D9D9D9"/>
          </p15:clr>
        </p15:guide>
        <p15:guide id="16" pos="2154">
          <p15:clr>
            <a:srgbClr val="FF0000"/>
          </p15:clr>
        </p15:guide>
        <p15:guide id="17" pos="2608">
          <p15:clr>
            <a:srgbClr val="FF0000"/>
          </p15:clr>
        </p15:guide>
        <p15:guide id="18" orient="horz" pos="227">
          <p15:clr>
            <a:srgbClr val="FF0000"/>
          </p15:clr>
        </p15:guide>
      </p15:sldGuideLst>
    </p:ext>
  </p:extLst>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slideLayout" Target="../slideLayouts/slideLayout17.xml" /><Relationship Id="rId11" Type="http://schemas.openxmlformats.org/officeDocument/2006/relationships/theme" Target="../theme/theme2.xml" /><Relationship Id="rId2" Type="http://schemas.openxmlformats.org/officeDocument/2006/relationships/slideLayout" Target="../slideLayouts/slideLayout9.xml" /><Relationship Id="rId3" Type="http://schemas.openxmlformats.org/officeDocument/2006/relationships/slideLayout" Target="../slideLayouts/slideLayout10.xml" /><Relationship Id="rId4" Type="http://schemas.openxmlformats.org/officeDocument/2006/relationships/slideLayout" Target="../slideLayouts/slideLayout11.xml" /><Relationship Id="rId5" Type="http://schemas.openxmlformats.org/officeDocument/2006/relationships/slideLayout" Target="../slideLayouts/slideLayout12.xml" /><Relationship Id="rId6" Type="http://schemas.openxmlformats.org/officeDocument/2006/relationships/slideLayout" Target="../slideLayouts/slideLayout13.xml" /><Relationship Id="rId7" Type="http://schemas.openxmlformats.org/officeDocument/2006/relationships/slideLayout" Target="../slideLayouts/slideLayout14.xml" /><Relationship Id="rId8" Type="http://schemas.openxmlformats.org/officeDocument/2006/relationships/slideLayout" Target="../slideLayouts/slideLayout15.xml" /><Relationship Id="rId9" Type="http://schemas.openxmlformats.org/officeDocument/2006/relationships/slideLayout" Target="../slideLayouts/slideLayout16.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lt1"/>
        </a:solidFill>
      </p:bgPr>
    </p:bg>
    <p:spTree>
      <p:nvGrpSpPr>
        <p:cNvPr id="5" name="Shape 5"/>
        <p:cNvGrpSpPr/>
        <p:nvPr/>
      </p:nvGrpSpPr>
      <p:grpSpPr>
        <a:xfrm>
          <a:off x="0" y="0"/>
          <a:ext cx="0" cy="0"/>
        </a:xfrm>
      </p:grpSpPr>
      <p:sp>
        <p:nvSpPr>
          <p:cNvPr id="6" name="Google Shape;6;p1"/>
          <p:cNvSpPr txBox="1"/>
          <p:nvPr>
            <p:ph type="title"/>
          </p:nvPr>
        </p:nvSpPr>
        <p:spPr>
          <a:xfrm>
            <a:off x="257705" y="925091"/>
            <a:ext cx="7044600" cy="11904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ct val="0"/>
              </a:spcBef>
              <a:spcAft>
                <a:spcPct val="0"/>
              </a:spcAft>
              <a:buClr>
                <a:schemeClr val="dk1"/>
              </a:buClr>
              <a:buSzPts val="2200"/>
              <a:buFont typeface="Lexend"/>
              <a:buNone/>
              <a:defRPr sz="2200" b="1" i="0" u="none" strike="noStrike" cap="none">
                <a:solidFill>
                  <a:schemeClr val="dk1"/>
                </a:solidFill>
                <a:latin typeface="Lexend"/>
                <a:ea typeface="Lexend"/>
                <a:cs typeface="Lexend"/>
                <a:sym typeface="Lexend"/>
              </a:defRPr>
            </a:lvl1pPr>
            <a:lvl2pPr marR="0" lvl="1" algn="l" rtl="0">
              <a:lnSpc>
                <a:spcPct val="100000"/>
              </a:lnSpc>
              <a:spcBef>
                <a:spcPct val="0"/>
              </a:spcBef>
              <a:spcAft>
                <a:spcPct val="0"/>
              </a:spcAft>
              <a:buClr>
                <a:schemeClr val="dk1"/>
              </a:buClr>
              <a:buSzPts val="2800"/>
              <a:buFont typeface="Lexend"/>
              <a:buNone/>
              <a:defRPr sz="2800" i="0" u="none" strike="noStrike" cap="none">
                <a:solidFill>
                  <a:schemeClr val="dk1"/>
                </a:solidFill>
                <a:latin typeface="Lexend"/>
                <a:ea typeface="Lexend"/>
                <a:cs typeface="Lexend"/>
                <a:sym typeface="Lexend"/>
              </a:defRPr>
            </a:lvl2pPr>
            <a:lvl3pPr marR="0" lvl="2" algn="l" rtl="0">
              <a:lnSpc>
                <a:spcPct val="100000"/>
              </a:lnSpc>
              <a:spcBef>
                <a:spcPct val="0"/>
              </a:spcBef>
              <a:spcAft>
                <a:spcPct val="0"/>
              </a:spcAft>
              <a:buClr>
                <a:schemeClr val="dk1"/>
              </a:buClr>
              <a:buSzPts val="2800"/>
              <a:buFont typeface="Lexend"/>
              <a:buNone/>
              <a:defRPr sz="2800" i="0" u="none" strike="noStrike" cap="none">
                <a:solidFill>
                  <a:schemeClr val="dk1"/>
                </a:solidFill>
                <a:latin typeface="Lexend"/>
                <a:ea typeface="Lexend"/>
                <a:cs typeface="Lexend"/>
                <a:sym typeface="Lexend"/>
              </a:defRPr>
            </a:lvl3pPr>
            <a:lvl4pPr marR="0" lvl="3" algn="l" rtl="0">
              <a:lnSpc>
                <a:spcPct val="100000"/>
              </a:lnSpc>
              <a:spcBef>
                <a:spcPct val="0"/>
              </a:spcBef>
              <a:spcAft>
                <a:spcPct val="0"/>
              </a:spcAft>
              <a:buClr>
                <a:schemeClr val="dk1"/>
              </a:buClr>
              <a:buSzPts val="2800"/>
              <a:buFont typeface="Lexend"/>
              <a:buNone/>
              <a:defRPr sz="2800" i="0" u="none" strike="noStrike" cap="none">
                <a:solidFill>
                  <a:schemeClr val="dk1"/>
                </a:solidFill>
                <a:latin typeface="Lexend"/>
                <a:ea typeface="Lexend"/>
                <a:cs typeface="Lexend"/>
                <a:sym typeface="Lexend"/>
              </a:defRPr>
            </a:lvl4pPr>
            <a:lvl5pPr marR="0" lvl="4" algn="l" rtl="0">
              <a:lnSpc>
                <a:spcPct val="100000"/>
              </a:lnSpc>
              <a:spcBef>
                <a:spcPct val="0"/>
              </a:spcBef>
              <a:spcAft>
                <a:spcPct val="0"/>
              </a:spcAft>
              <a:buClr>
                <a:schemeClr val="dk1"/>
              </a:buClr>
              <a:buSzPts val="2800"/>
              <a:buFont typeface="Lexend"/>
              <a:buNone/>
              <a:defRPr sz="2800" i="0" u="none" strike="noStrike" cap="none">
                <a:solidFill>
                  <a:schemeClr val="dk1"/>
                </a:solidFill>
                <a:latin typeface="Lexend"/>
                <a:ea typeface="Lexend"/>
                <a:cs typeface="Lexend"/>
                <a:sym typeface="Lexend"/>
              </a:defRPr>
            </a:lvl5pPr>
            <a:lvl6pPr marR="0" lvl="5" algn="l" rtl="0">
              <a:lnSpc>
                <a:spcPct val="100000"/>
              </a:lnSpc>
              <a:spcBef>
                <a:spcPct val="0"/>
              </a:spcBef>
              <a:spcAft>
                <a:spcPct val="0"/>
              </a:spcAft>
              <a:buClr>
                <a:schemeClr val="dk1"/>
              </a:buClr>
              <a:buSzPts val="2800"/>
              <a:buFont typeface="Lexend"/>
              <a:buNone/>
              <a:defRPr sz="2800" i="0" u="none" strike="noStrike" cap="none">
                <a:solidFill>
                  <a:schemeClr val="dk1"/>
                </a:solidFill>
                <a:latin typeface="Lexend"/>
                <a:ea typeface="Lexend"/>
                <a:cs typeface="Lexend"/>
                <a:sym typeface="Lexend"/>
              </a:defRPr>
            </a:lvl6pPr>
            <a:lvl7pPr marR="0" lvl="6" algn="l" rtl="0">
              <a:lnSpc>
                <a:spcPct val="100000"/>
              </a:lnSpc>
              <a:spcBef>
                <a:spcPct val="0"/>
              </a:spcBef>
              <a:spcAft>
                <a:spcPct val="0"/>
              </a:spcAft>
              <a:buClr>
                <a:schemeClr val="dk1"/>
              </a:buClr>
              <a:buSzPts val="2800"/>
              <a:buFont typeface="Lexend"/>
              <a:buNone/>
              <a:defRPr sz="2800" i="0" u="none" strike="noStrike" cap="none">
                <a:solidFill>
                  <a:schemeClr val="dk1"/>
                </a:solidFill>
                <a:latin typeface="Lexend"/>
                <a:ea typeface="Lexend"/>
                <a:cs typeface="Lexend"/>
                <a:sym typeface="Lexend"/>
              </a:defRPr>
            </a:lvl7pPr>
            <a:lvl8pPr marR="0" lvl="7" algn="l" rtl="0">
              <a:lnSpc>
                <a:spcPct val="100000"/>
              </a:lnSpc>
              <a:spcBef>
                <a:spcPct val="0"/>
              </a:spcBef>
              <a:spcAft>
                <a:spcPct val="0"/>
              </a:spcAft>
              <a:buClr>
                <a:schemeClr val="dk1"/>
              </a:buClr>
              <a:buSzPts val="2800"/>
              <a:buFont typeface="Lexend"/>
              <a:buNone/>
              <a:defRPr sz="2800" i="0" u="none" strike="noStrike" cap="none">
                <a:solidFill>
                  <a:schemeClr val="dk1"/>
                </a:solidFill>
                <a:latin typeface="Lexend"/>
                <a:ea typeface="Lexend"/>
                <a:cs typeface="Lexend"/>
                <a:sym typeface="Lexend"/>
              </a:defRPr>
            </a:lvl8pPr>
            <a:lvl9pPr marR="0" lvl="8" algn="l" rtl="0">
              <a:lnSpc>
                <a:spcPct val="100000"/>
              </a:lnSpc>
              <a:spcBef>
                <a:spcPct val="0"/>
              </a:spcBef>
              <a:spcAft>
                <a:spcPct val="0"/>
              </a:spcAft>
              <a:buClr>
                <a:schemeClr val="dk1"/>
              </a:buClr>
              <a:buSzPts val="2800"/>
              <a:buFont typeface="Lexend"/>
              <a:buNone/>
              <a:defRPr sz="2800" i="0" u="none" strike="noStrike" cap="none">
                <a:solidFill>
                  <a:schemeClr val="dk1"/>
                </a:solidFill>
                <a:latin typeface="Lexend"/>
                <a:ea typeface="Lexend"/>
                <a:cs typeface="Lexend"/>
                <a:sym typeface="Lexend"/>
              </a:defRPr>
            </a:lvl9pPr>
          </a:lstStyle>
          <a:p/>
        </p:txBody>
      </p:sp>
      <p:sp>
        <p:nvSpPr>
          <p:cNvPr id="7" name="Google Shape;7;p1"/>
          <p:cNvSpPr txBox="1"/>
          <p:nvPr>
            <p:ph type="body" idx="1"/>
          </p:nvPr>
        </p:nvSpPr>
        <p:spPr>
          <a:xfrm>
            <a:off x="257705" y="2395696"/>
            <a:ext cx="7044600" cy="7101900"/>
          </a:xfrm>
          <a:prstGeom prst="rect">
            <a:avLst/>
          </a:prstGeom>
          <a:noFill/>
          <a:ln>
            <a:noFill/>
          </a:ln>
        </p:spPr>
        <p:txBody>
          <a:bodyPr spcFirstLastPara="1" wrap="square" lIns="0" tIns="0" rIns="0" bIns="0" anchor="t" anchorCtr="0">
            <a:normAutofit/>
          </a:bodyPr>
          <a:lstStyle>
            <a:lvl1pPr marL="457200" marR="0" lvl="0" indent="-342900" algn="l" rtl="0">
              <a:lnSpc>
                <a:spcPct val="115000"/>
              </a:lnSpc>
              <a:spcBef>
                <a:spcPct val="0"/>
              </a:spcBef>
              <a:spcAft>
                <a:spcPct val="0"/>
              </a:spcAft>
              <a:buClr>
                <a:schemeClr val="dk2"/>
              </a:buClr>
              <a:buSzPts val="1800"/>
              <a:buFont typeface="Lexend"/>
              <a:buChar char="●"/>
              <a:defRPr sz="1800" i="0" u="none" strike="noStrike" cap="none">
                <a:solidFill>
                  <a:schemeClr val="dk2"/>
                </a:solidFill>
                <a:latin typeface="Lexend"/>
                <a:ea typeface="Lexend"/>
                <a:cs typeface="Lexend"/>
                <a:sym typeface="Lexend"/>
              </a:defRPr>
            </a:lvl1pPr>
            <a:lvl2pPr marL="914400" marR="0" lvl="1" indent="-317500" algn="l" rtl="0">
              <a:lnSpc>
                <a:spcPct val="115000"/>
              </a:lnSpc>
              <a:spcBef>
                <a:spcPct val="0"/>
              </a:spcBef>
              <a:spcAft>
                <a:spcPct val="0"/>
              </a:spcAft>
              <a:buClr>
                <a:schemeClr val="dk2"/>
              </a:buClr>
              <a:buSzPts val="1400"/>
              <a:buFont typeface="Lexend"/>
              <a:buChar char="○"/>
              <a:defRPr sz="1400" i="0" u="none" strike="noStrike" cap="none">
                <a:solidFill>
                  <a:schemeClr val="dk2"/>
                </a:solidFill>
                <a:latin typeface="Lexend"/>
                <a:ea typeface="Lexend"/>
                <a:cs typeface="Lexend"/>
                <a:sym typeface="Lexend"/>
              </a:defRPr>
            </a:lvl2pPr>
            <a:lvl3pPr marL="1371600" marR="0" lvl="2" indent="-317500" algn="l" rtl="0">
              <a:lnSpc>
                <a:spcPct val="115000"/>
              </a:lnSpc>
              <a:spcBef>
                <a:spcPct val="0"/>
              </a:spcBef>
              <a:spcAft>
                <a:spcPct val="0"/>
              </a:spcAft>
              <a:buClr>
                <a:schemeClr val="dk2"/>
              </a:buClr>
              <a:buSzPts val="1400"/>
              <a:buFont typeface="Lexend"/>
              <a:buChar char="■"/>
              <a:defRPr sz="1400" i="0" u="none" strike="noStrike" cap="none">
                <a:solidFill>
                  <a:schemeClr val="dk2"/>
                </a:solidFill>
                <a:latin typeface="Lexend"/>
                <a:ea typeface="Lexend"/>
                <a:cs typeface="Lexend"/>
                <a:sym typeface="Lexend"/>
              </a:defRPr>
            </a:lvl3pPr>
            <a:lvl4pPr marL="1828800" marR="0" lvl="3" indent="-317500" algn="l" rtl="0">
              <a:lnSpc>
                <a:spcPct val="115000"/>
              </a:lnSpc>
              <a:spcBef>
                <a:spcPct val="0"/>
              </a:spcBef>
              <a:spcAft>
                <a:spcPct val="0"/>
              </a:spcAft>
              <a:buClr>
                <a:schemeClr val="dk2"/>
              </a:buClr>
              <a:buSzPts val="1400"/>
              <a:buFont typeface="Lexend"/>
              <a:buChar char="●"/>
              <a:defRPr sz="1400" i="0" u="none" strike="noStrike" cap="none">
                <a:solidFill>
                  <a:schemeClr val="dk2"/>
                </a:solidFill>
                <a:latin typeface="Lexend"/>
                <a:ea typeface="Lexend"/>
                <a:cs typeface="Lexend"/>
                <a:sym typeface="Lexend"/>
              </a:defRPr>
            </a:lvl4pPr>
            <a:lvl5pPr marL="2286000" marR="0" lvl="4" indent="-317500" algn="l" rtl="0">
              <a:lnSpc>
                <a:spcPct val="115000"/>
              </a:lnSpc>
              <a:spcBef>
                <a:spcPct val="0"/>
              </a:spcBef>
              <a:spcAft>
                <a:spcPct val="0"/>
              </a:spcAft>
              <a:buClr>
                <a:schemeClr val="dk2"/>
              </a:buClr>
              <a:buSzPts val="1400"/>
              <a:buFont typeface="Lexend"/>
              <a:buChar char="○"/>
              <a:defRPr sz="1400" i="0" u="none" strike="noStrike" cap="none">
                <a:solidFill>
                  <a:schemeClr val="dk2"/>
                </a:solidFill>
                <a:latin typeface="Lexend"/>
                <a:ea typeface="Lexend"/>
                <a:cs typeface="Lexend"/>
                <a:sym typeface="Lexend"/>
              </a:defRPr>
            </a:lvl5pPr>
            <a:lvl6pPr marL="2743200" marR="0" lvl="5" indent="-317500" algn="l" rtl="0">
              <a:lnSpc>
                <a:spcPct val="115000"/>
              </a:lnSpc>
              <a:spcBef>
                <a:spcPct val="0"/>
              </a:spcBef>
              <a:spcAft>
                <a:spcPct val="0"/>
              </a:spcAft>
              <a:buClr>
                <a:schemeClr val="dk2"/>
              </a:buClr>
              <a:buSzPts val="1400"/>
              <a:buFont typeface="Lexend"/>
              <a:buChar char="■"/>
              <a:defRPr sz="1400" i="0" u="none" strike="noStrike" cap="none">
                <a:solidFill>
                  <a:schemeClr val="dk2"/>
                </a:solidFill>
                <a:latin typeface="Lexend"/>
                <a:ea typeface="Lexend"/>
                <a:cs typeface="Lexend"/>
                <a:sym typeface="Lexend"/>
              </a:defRPr>
            </a:lvl6pPr>
            <a:lvl7pPr marL="3200400" marR="0" lvl="6" indent="-317500" algn="l" rtl="0">
              <a:lnSpc>
                <a:spcPct val="115000"/>
              </a:lnSpc>
              <a:spcBef>
                <a:spcPct val="0"/>
              </a:spcBef>
              <a:spcAft>
                <a:spcPct val="0"/>
              </a:spcAft>
              <a:buClr>
                <a:schemeClr val="dk2"/>
              </a:buClr>
              <a:buSzPts val="1400"/>
              <a:buFont typeface="Lexend"/>
              <a:buChar char="●"/>
              <a:defRPr sz="1400" i="0" u="none" strike="noStrike" cap="none">
                <a:solidFill>
                  <a:schemeClr val="dk2"/>
                </a:solidFill>
                <a:latin typeface="Lexend"/>
                <a:ea typeface="Lexend"/>
                <a:cs typeface="Lexend"/>
                <a:sym typeface="Lexend"/>
              </a:defRPr>
            </a:lvl7pPr>
            <a:lvl8pPr marL="3657600" marR="0" lvl="7" indent="-317500" algn="l" rtl="0">
              <a:lnSpc>
                <a:spcPct val="115000"/>
              </a:lnSpc>
              <a:spcBef>
                <a:spcPct val="0"/>
              </a:spcBef>
              <a:spcAft>
                <a:spcPct val="0"/>
              </a:spcAft>
              <a:buClr>
                <a:schemeClr val="dk2"/>
              </a:buClr>
              <a:buSzPts val="1400"/>
              <a:buFont typeface="Lexend"/>
              <a:buChar char="○"/>
              <a:defRPr sz="1400" i="0" u="none" strike="noStrike" cap="none">
                <a:solidFill>
                  <a:schemeClr val="dk2"/>
                </a:solidFill>
                <a:latin typeface="Lexend"/>
                <a:ea typeface="Lexend"/>
                <a:cs typeface="Lexend"/>
                <a:sym typeface="Lexend"/>
              </a:defRPr>
            </a:lvl8pPr>
            <a:lvl9pPr marL="4114800" marR="0" lvl="8" indent="-317500" algn="l" rtl="0">
              <a:lnSpc>
                <a:spcPct val="115000"/>
              </a:lnSpc>
              <a:spcBef>
                <a:spcPct val="0"/>
              </a:spcBef>
              <a:spcAft>
                <a:spcPct val="0"/>
              </a:spcAft>
              <a:buClr>
                <a:schemeClr val="dk2"/>
              </a:buClr>
              <a:buSzPts val="1400"/>
              <a:buFont typeface="Kalam"/>
              <a:buChar char="■"/>
              <a:defRPr sz="1400" i="0" u="none" strike="noStrike" cap="none">
                <a:solidFill>
                  <a:schemeClr val="dk2"/>
                </a:solidFill>
                <a:latin typeface="Kalam"/>
                <a:ea typeface="Kalam"/>
                <a:cs typeface="Kalam"/>
                <a:sym typeface="Kalam"/>
              </a:defRPr>
            </a:lvl9pPr>
          </a:lstStyle>
          <a:p/>
        </p:txBody>
      </p:sp>
      <p:sp>
        <p:nvSpPr>
          <p:cNvPr id="8" name="Google Shape;8;p1"/>
          <p:cNvSpPr txBox="1"/>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ct val="0"/>
              </a:spcBef>
              <a:spcAft>
                <a:spcPct val="0"/>
              </a:spcAft>
              <a:buClr>
                <a:srgbClr val="000000"/>
              </a:buClr>
              <a:buSzPts val="1000"/>
              <a:buFont typeface="Arial"/>
              <a:buNone/>
              <a:defRPr sz="1000" i="0" u="none" strike="noStrike" cap="none">
                <a:solidFill>
                  <a:schemeClr val="dk2"/>
                </a:solidFill>
                <a:latin typeface="Lexend"/>
                <a:ea typeface="Lexend"/>
                <a:cs typeface="Lexend"/>
                <a:sym typeface="Lexend"/>
              </a:defRPr>
            </a:lvl1pPr>
            <a:lvl2pPr marL="0" marR="0" lvl="1" indent="0" algn="r" rtl="0">
              <a:lnSpc>
                <a:spcPct val="100000"/>
              </a:lnSpc>
              <a:spcBef>
                <a:spcPct val="0"/>
              </a:spcBef>
              <a:spcAft>
                <a:spcPct val="0"/>
              </a:spcAft>
              <a:buClr>
                <a:srgbClr val="000000"/>
              </a:buClr>
              <a:buSzPts val="1000"/>
              <a:buFont typeface="Arial"/>
              <a:buNone/>
              <a:defRPr sz="1000" i="0" u="none" strike="noStrike" cap="none">
                <a:solidFill>
                  <a:schemeClr val="dk2"/>
                </a:solidFill>
                <a:latin typeface="Lexend"/>
                <a:ea typeface="Lexend"/>
                <a:cs typeface="Lexend"/>
                <a:sym typeface="Lexend"/>
              </a:defRPr>
            </a:lvl2pPr>
            <a:lvl3pPr marL="0" marR="0" lvl="2" indent="0" algn="r" rtl="0">
              <a:lnSpc>
                <a:spcPct val="100000"/>
              </a:lnSpc>
              <a:spcBef>
                <a:spcPct val="0"/>
              </a:spcBef>
              <a:spcAft>
                <a:spcPct val="0"/>
              </a:spcAft>
              <a:buClr>
                <a:srgbClr val="000000"/>
              </a:buClr>
              <a:buSzPts val="1000"/>
              <a:buFont typeface="Arial"/>
              <a:buNone/>
              <a:defRPr sz="1000" i="0" u="none" strike="noStrike" cap="none">
                <a:solidFill>
                  <a:schemeClr val="dk2"/>
                </a:solidFill>
                <a:latin typeface="Lexend"/>
                <a:ea typeface="Lexend"/>
                <a:cs typeface="Lexend"/>
                <a:sym typeface="Lexend"/>
              </a:defRPr>
            </a:lvl3pPr>
            <a:lvl4pPr marL="0" marR="0" lvl="3" indent="0" algn="r" rtl="0">
              <a:lnSpc>
                <a:spcPct val="100000"/>
              </a:lnSpc>
              <a:spcBef>
                <a:spcPct val="0"/>
              </a:spcBef>
              <a:spcAft>
                <a:spcPct val="0"/>
              </a:spcAft>
              <a:buClr>
                <a:srgbClr val="000000"/>
              </a:buClr>
              <a:buSzPts val="1000"/>
              <a:buFont typeface="Arial"/>
              <a:buNone/>
              <a:defRPr sz="1000" i="0" u="none" strike="noStrike" cap="none">
                <a:solidFill>
                  <a:schemeClr val="dk2"/>
                </a:solidFill>
                <a:latin typeface="Lexend"/>
                <a:ea typeface="Lexend"/>
                <a:cs typeface="Lexend"/>
                <a:sym typeface="Lexend"/>
              </a:defRPr>
            </a:lvl4pPr>
            <a:lvl5pPr marL="0" marR="0" lvl="4" indent="0" algn="r" rtl="0">
              <a:lnSpc>
                <a:spcPct val="100000"/>
              </a:lnSpc>
              <a:spcBef>
                <a:spcPct val="0"/>
              </a:spcBef>
              <a:spcAft>
                <a:spcPct val="0"/>
              </a:spcAft>
              <a:buClr>
                <a:srgbClr val="000000"/>
              </a:buClr>
              <a:buSzPts val="1000"/>
              <a:buFont typeface="Arial"/>
              <a:buNone/>
              <a:defRPr sz="1000" i="0" u="none" strike="noStrike" cap="none">
                <a:solidFill>
                  <a:schemeClr val="dk2"/>
                </a:solidFill>
                <a:latin typeface="Lexend"/>
                <a:ea typeface="Lexend"/>
                <a:cs typeface="Lexend"/>
                <a:sym typeface="Lexend"/>
              </a:defRPr>
            </a:lvl5pPr>
            <a:lvl6pPr marL="0" marR="0" lvl="5" indent="0" algn="r" rtl="0">
              <a:lnSpc>
                <a:spcPct val="100000"/>
              </a:lnSpc>
              <a:spcBef>
                <a:spcPct val="0"/>
              </a:spcBef>
              <a:spcAft>
                <a:spcPct val="0"/>
              </a:spcAft>
              <a:buClr>
                <a:srgbClr val="000000"/>
              </a:buClr>
              <a:buSzPts val="1000"/>
              <a:buFont typeface="Arial"/>
              <a:buNone/>
              <a:defRPr sz="1000" i="0" u="none" strike="noStrike" cap="none">
                <a:solidFill>
                  <a:schemeClr val="dk2"/>
                </a:solidFill>
                <a:latin typeface="Lexend"/>
                <a:ea typeface="Lexend"/>
                <a:cs typeface="Lexend"/>
                <a:sym typeface="Lexend"/>
              </a:defRPr>
            </a:lvl6pPr>
            <a:lvl7pPr marL="0" marR="0" lvl="6" indent="0" algn="r" rtl="0">
              <a:lnSpc>
                <a:spcPct val="100000"/>
              </a:lnSpc>
              <a:spcBef>
                <a:spcPct val="0"/>
              </a:spcBef>
              <a:spcAft>
                <a:spcPct val="0"/>
              </a:spcAft>
              <a:buClr>
                <a:srgbClr val="000000"/>
              </a:buClr>
              <a:buSzPts val="1000"/>
              <a:buFont typeface="Arial"/>
              <a:buNone/>
              <a:defRPr sz="1000" i="0" u="none" strike="noStrike" cap="none">
                <a:solidFill>
                  <a:schemeClr val="dk2"/>
                </a:solidFill>
                <a:latin typeface="Lexend"/>
                <a:ea typeface="Lexend"/>
                <a:cs typeface="Lexend"/>
                <a:sym typeface="Lexend"/>
              </a:defRPr>
            </a:lvl7pPr>
            <a:lvl8pPr marL="0" marR="0" lvl="7" indent="0" algn="r" rtl="0">
              <a:lnSpc>
                <a:spcPct val="100000"/>
              </a:lnSpc>
              <a:spcBef>
                <a:spcPct val="0"/>
              </a:spcBef>
              <a:spcAft>
                <a:spcPct val="0"/>
              </a:spcAft>
              <a:buClr>
                <a:srgbClr val="000000"/>
              </a:buClr>
              <a:buSzPts val="1000"/>
              <a:buFont typeface="Arial"/>
              <a:buNone/>
              <a:defRPr sz="1000" i="0" u="none" strike="noStrike" cap="none">
                <a:solidFill>
                  <a:schemeClr val="dk2"/>
                </a:solidFill>
                <a:latin typeface="Lexend"/>
                <a:ea typeface="Lexend"/>
                <a:cs typeface="Lexend"/>
                <a:sym typeface="Lexend"/>
              </a:defRPr>
            </a:lvl8pPr>
            <a:lvl9pPr marL="0" marR="0" lvl="8" indent="0" algn="r" rtl="0">
              <a:lnSpc>
                <a:spcPct val="100000"/>
              </a:lnSpc>
              <a:spcBef>
                <a:spcPct val="0"/>
              </a:spcBef>
              <a:spcAft>
                <a:spcPct val="0"/>
              </a:spcAft>
              <a:buClr>
                <a:srgbClr val="000000"/>
              </a:buClr>
              <a:buSzPts val="1000"/>
              <a:buFont typeface="Arial"/>
              <a:buNone/>
              <a:defRPr sz="1000" i="0" u="none" strike="noStrike" cap="none">
                <a:solidFill>
                  <a:schemeClr val="dk2"/>
                </a:solidFill>
                <a:latin typeface="Lexend"/>
                <a:ea typeface="Lexend"/>
                <a:cs typeface="Lexend"/>
                <a:sym typeface="Lexend"/>
              </a:defRPr>
            </a:lvl9pPr>
          </a:lstStyle>
          <a:p>
            <a:pPr marL="0" lvl="0" indent="0" algn="r" rtl="0">
              <a:spcBef>
                <a:spcPct val="0"/>
              </a:spcBef>
              <a:spcAft>
                <a:spcPct val="0"/>
              </a:spcAft>
              <a:buNone/>
            </a:pPr>
            <a:fld id="{00000000-1234-1234-1234-123412341234}" type="slidenum">
              <a:rPr lang="en-GB"/>
              <a:t>0</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Lst>
  <p:transition/>
  <p:timing/>
  <p:txStyles>
    <p:title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lt1"/>
        </a:solidFill>
      </p:bgPr>
    </p:bg>
    <p:spTree>
      <p:nvGrpSpPr>
        <p:cNvPr id="61" name="Shape 61"/>
        <p:cNvGrpSpPr/>
        <p:nvPr/>
      </p:nvGrpSpPr>
      <p:grpSpPr>
        <a:xfrm>
          <a:off x="0" y="0"/>
          <a:ext cx="0" cy="0"/>
        </a:xfrm>
      </p:grpSpPr>
      <p:sp>
        <p:nvSpPr>
          <p:cNvPr id="62" name="Google Shape;62;p9"/>
          <p:cNvSpPr txBox="1"/>
          <p:nvPr>
            <p:ph type="title"/>
          </p:nvPr>
        </p:nvSpPr>
        <p:spPr>
          <a:xfrm>
            <a:off x="257705" y="925091"/>
            <a:ext cx="7044600" cy="11904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ct val="0"/>
              </a:spcBef>
              <a:spcAft>
                <a:spcPct val="0"/>
              </a:spcAft>
              <a:buClr>
                <a:schemeClr val="dk1"/>
              </a:buClr>
              <a:buSzPts val="2200"/>
              <a:buFont typeface="Lexend"/>
              <a:buNone/>
              <a:defRPr sz="2200" b="1" i="0" u="none" strike="noStrike" cap="none">
                <a:solidFill>
                  <a:schemeClr val="dk1"/>
                </a:solidFill>
                <a:latin typeface="Lexend"/>
                <a:ea typeface="Lexend"/>
                <a:cs typeface="Lexend"/>
                <a:sym typeface="Lexend"/>
              </a:defRPr>
            </a:lvl1pPr>
            <a:lvl2pPr marR="0" lvl="1" algn="l" rtl="0">
              <a:lnSpc>
                <a:spcPct val="100000"/>
              </a:lnSpc>
              <a:spcBef>
                <a:spcPct val="0"/>
              </a:spcBef>
              <a:spcAft>
                <a:spcPct val="0"/>
              </a:spcAft>
              <a:buClr>
                <a:schemeClr val="dk1"/>
              </a:buClr>
              <a:buSzPts val="2800"/>
              <a:buFont typeface="Lexend"/>
              <a:buNone/>
              <a:defRPr sz="2800" i="0" u="none" strike="noStrike" cap="none">
                <a:solidFill>
                  <a:schemeClr val="dk1"/>
                </a:solidFill>
                <a:latin typeface="Lexend"/>
                <a:ea typeface="Lexend"/>
                <a:cs typeface="Lexend"/>
                <a:sym typeface="Lexend"/>
              </a:defRPr>
            </a:lvl2pPr>
            <a:lvl3pPr marR="0" lvl="2" algn="l" rtl="0">
              <a:lnSpc>
                <a:spcPct val="100000"/>
              </a:lnSpc>
              <a:spcBef>
                <a:spcPct val="0"/>
              </a:spcBef>
              <a:spcAft>
                <a:spcPct val="0"/>
              </a:spcAft>
              <a:buClr>
                <a:schemeClr val="dk1"/>
              </a:buClr>
              <a:buSzPts val="2800"/>
              <a:buFont typeface="Lexend"/>
              <a:buNone/>
              <a:defRPr sz="2800" i="0" u="none" strike="noStrike" cap="none">
                <a:solidFill>
                  <a:schemeClr val="dk1"/>
                </a:solidFill>
                <a:latin typeface="Lexend"/>
                <a:ea typeface="Lexend"/>
                <a:cs typeface="Lexend"/>
                <a:sym typeface="Lexend"/>
              </a:defRPr>
            </a:lvl3pPr>
            <a:lvl4pPr marR="0" lvl="3" algn="l" rtl="0">
              <a:lnSpc>
                <a:spcPct val="100000"/>
              </a:lnSpc>
              <a:spcBef>
                <a:spcPct val="0"/>
              </a:spcBef>
              <a:spcAft>
                <a:spcPct val="0"/>
              </a:spcAft>
              <a:buClr>
                <a:schemeClr val="dk1"/>
              </a:buClr>
              <a:buSzPts val="2800"/>
              <a:buFont typeface="Lexend"/>
              <a:buNone/>
              <a:defRPr sz="2800" i="0" u="none" strike="noStrike" cap="none">
                <a:solidFill>
                  <a:schemeClr val="dk1"/>
                </a:solidFill>
                <a:latin typeface="Lexend"/>
                <a:ea typeface="Lexend"/>
                <a:cs typeface="Lexend"/>
                <a:sym typeface="Lexend"/>
              </a:defRPr>
            </a:lvl4pPr>
            <a:lvl5pPr marR="0" lvl="4" algn="l" rtl="0">
              <a:lnSpc>
                <a:spcPct val="100000"/>
              </a:lnSpc>
              <a:spcBef>
                <a:spcPct val="0"/>
              </a:spcBef>
              <a:spcAft>
                <a:spcPct val="0"/>
              </a:spcAft>
              <a:buClr>
                <a:schemeClr val="dk1"/>
              </a:buClr>
              <a:buSzPts val="2800"/>
              <a:buFont typeface="Lexend"/>
              <a:buNone/>
              <a:defRPr sz="2800" i="0" u="none" strike="noStrike" cap="none">
                <a:solidFill>
                  <a:schemeClr val="dk1"/>
                </a:solidFill>
                <a:latin typeface="Lexend"/>
                <a:ea typeface="Lexend"/>
                <a:cs typeface="Lexend"/>
                <a:sym typeface="Lexend"/>
              </a:defRPr>
            </a:lvl5pPr>
            <a:lvl6pPr marR="0" lvl="5" algn="l" rtl="0">
              <a:lnSpc>
                <a:spcPct val="100000"/>
              </a:lnSpc>
              <a:spcBef>
                <a:spcPct val="0"/>
              </a:spcBef>
              <a:spcAft>
                <a:spcPct val="0"/>
              </a:spcAft>
              <a:buClr>
                <a:schemeClr val="dk1"/>
              </a:buClr>
              <a:buSzPts val="2800"/>
              <a:buFont typeface="Lexend"/>
              <a:buNone/>
              <a:defRPr sz="2800" i="0" u="none" strike="noStrike" cap="none">
                <a:solidFill>
                  <a:schemeClr val="dk1"/>
                </a:solidFill>
                <a:latin typeface="Lexend"/>
                <a:ea typeface="Lexend"/>
                <a:cs typeface="Lexend"/>
                <a:sym typeface="Lexend"/>
              </a:defRPr>
            </a:lvl6pPr>
            <a:lvl7pPr marR="0" lvl="6" algn="l" rtl="0">
              <a:lnSpc>
                <a:spcPct val="100000"/>
              </a:lnSpc>
              <a:spcBef>
                <a:spcPct val="0"/>
              </a:spcBef>
              <a:spcAft>
                <a:spcPct val="0"/>
              </a:spcAft>
              <a:buClr>
                <a:schemeClr val="dk1"/>
              </a:buClr>
              <a:buSzPts val="2800"/>
              <a:buFont typeface="Lexend"/>
              <a:buNone/>
              <a:defRPr sz="2800" i="0" u="none" strike="noStrike" cap="none">
                <a:solidFill>
                  <a:schemeClr val="dk1"/>
                </a:solidFill>
                <a:latin typeface="Lexend"/>
                <a:ea typeface="Lexend"/>
                <a:cs typeface="Lexend"/>
                <a:sym typeface="Lexend"/>
              </a:defRPr>
            </a:lvl7pPr>
            <a:lvl8pPr marR="0" lvl="7" algn="l" rtl="0">
              <a:lnSpc>
                <a:spcPct val="100000"/>
              </a:lnSpc>
              <a:spcBef>
                <a:spcPct val="0"/>
              </a:spcBef>
              <a:spcAft>
                <a:spcPct val="0"/>
              </a:spcAft>
              <a:buClr>
                <a:schemeClr val="dk1"/>
              </a:buClr>
              <a:buSzPts val="2800"/>
              <a:buFont typeface="Lexend"/>
              <a:buNone/>
              <a:defRPr sz="2800" i="0" u="none" strike="noStrike" cap="none">
                <a:solidFill>
                  <a:schemeClr val="dk1"/>
                </a:solidFill>
                <a:latin typeface="Lexend"/>
                <a:ea typeface="Lexend"/>
                <a:cs typeface="Lexend"/>
                <a:sym typeface="Lexend"/>
              </a:defRPr>
            </a:lvl8pPr>
            <a:lvl9pPr marR="0" lvl="8" algn="l" rtl="0">
              <a:lnSpc>
                <a:spcPct val="100000"/>
              </a:lnSpc>
              <a:spcBef>
                <a:spcPct val="0"/>
              </a:spcBef>
              <a:spcAft>
                <a:spcPct val="0"/>
              </a:spcAft>
              <a:buClr>
                <a:schemeClr val="dk1"/>
              </a:buClr>
              <a:buSzPts val="2800"/>
              <a:buFont typeface="Lexend"/>
              <a:buNone/>
              <a:defRPr sz="2800" i="0" u="none" strike="noStrike" cap="none">
                <a:solidFill>
                  <a:schemeClr val="dk1"/>
                </a:solidFill>
                <a:latin typeface="Lexend"/>
                <a:ea typeface="Lexend"/>
                <a:cs typeface="Lexend"/>
                <a:sym typeface="Lexend"/>
              </a:defRPr>
            </a:lvl9pPr>
          </a:lstStyle>
          <a:p/>
        </p:txBody>
      </p:sp>
      <p:sp>
        <p:nvSpPr>
          <p:cNvPr id="63" name="Google Shape;63;p9"/>
          <p:cNvSpPr txBox="1"/>
          <p:nvPr>
            <p:ph type="body" idx="1"/>
          </p:nvPr>
        </p:nvSpPr>
        <p:spPr>
          <a:xfrm>
            <a:off x="257705" y="2395696"/>
            <a:ext cx="7044600" cy="7101900"/>
          </a:xfrm>
          <a:prstGeom prst="rect">
            <a:avLst/>
          </a:prstGeom>
          <a:noFill/>
          <a:ln>
            <a:noFill/>
          </a:ln>
        </p:spPr>
        <p:txBody>
          <a:bodyPr spcFirstLastPara="1" wrap="square" lIns="0" tIns="0" rIns="0" bIns="0" anchor="t" anchorCtr="0">
            <a:normAutofit/>
          </a:bodyPr>
          <a:lstStyle>
            <a:lvl1pPr marL="457200" marR="0" lvl="0" indent="-342900" algn="l" rtl="0">
              <a:lnSpc>
                <a:spcPct val="115000"/>
              </a:lnSpc>
              <a:spcBef>
                <a:spcPct val="0"/>
              </a:spcBef>
              <a:spcAft>
                <a:spcPct val="0"/>
              </a:spcAft>
              <a:buClr>
                <a:schemeClr val="dk2"/>
              </a:buClr>
              <a:buSzPts val="1800"/>
              <a:buFont typeface="Lexend"/>
              <a:buChar char="●"/>
              <a:defRPr sz="1800" i="0" u="none" strike="noStrike" cap="none">
                <a:solidFill>
                  <a:schemeClr val="dk2"/>
                </a:solidFill>
                <a:latin typeface="Lexend"/>
                <a:ea typeface="Lexend"/>
                <a:cs typeface="Lexend"/>
                <a:sym typeface="Lexend"/>
              </a:defRPr>
            </a:lvl1pPr>
            <a:lvl2pPr marL="914400" marR="0" lvl="1" indent="-317500" algn="l" rtl="0">
              <a:lnSpc>
                <a:spcPct val="115000"/>
              </a:lnSpc>
              <a:spcBef>
                <a:spcPct val="0"/>
              </a:spcBef>
              <a:spcAft>
                <a:spcPct val="0"/>
              </a:spcAft>
              <a:buClr>
                <a:schemeClr val="dk2"/>
              </a:buClr>
              <a:buSzPts val="1400"/>
              <a:buFont typeface="Lexend"/>
              <a:buChar char="○"/>
              <a:defRPr sz="1400" i="0" u="none" strike="noStrike" cap="none">
                <a:solidFill>
                  <a:schemeClr val="dk2"/>
                </a:solidFill>
                <a:latin typeface="Lexend"/>
                <a:ea typeface="Lexend"/>
                <a:cs typeface="Lexend"/>
                <a:sym typeface="Lexend"/>
              </a:defRPr>
            </a:lvl2pPr>
            <a:lvl3pPr marL="1371600" marR="0" lvl="2" indent="-317500" algn="l" rtl="0">
              <a:lnSpc>
                <a:spcPct val="115000"/>
              </a:lnSpc>
              <a:spcBef>
                <a:spcPct val="0"/>
              </a:spcBef>
              <a:spcAft>
                <a:spcPct val="0"/>
              </a:spcAft>
              <a:buClr>
                <a:schemeClr val="dk2"/>
              </a:buClr>
              <a:buSzPts val="1400"/>
              <a:buFont typeface="Lexend"/>
              <a:buChar char="■"/>
              <a:defRPr sz="1400" i="0" u="none" strike="noStrike" cap="none">
                <a:solidFill>
                  <a:schemeClr val="dk2"/>
                </a:solidFill>
                <a:latin typeface="Lexend"/>
                <a:ea typeface="Lexend"/>
                <a:cs typeface="Lexend"/>
                <a:sym typeface="Lexend"/>
              </a:defRPr>
            </a:lvl3pPr>
            <a:lvl4pPr marL="1828800" marR="0" lvl="3" indent="-317500" algn="l" rtl="0">
              <a:lnSpc>
                <a:spcPct val="115000"/>
              </a:lnSpc>
              <a:spcBef>
                <a:spcPct val="0"/>
              </a:spcBef>
              <a:spcAft>
                <a:spcPct val="0"/>
              </a:spcAft>
              <a:buClr>
                <a:schemeClr val="dk2"/>
              </a:buClr>
              <a:buSzPts val="1400"/>
              <a:buFont typeface="Lexend"/>
              <a:buChar char="●"/>
              <a:defRPr sz="1400" i="0" u="none" strike="noStrike" cap="none">
                <a:solidFill>
                  <a:schemeClr val="dk2"/>
                </a:solidFill>
                <a:latin typeface="Lexend"/>
                <a:ea typeface="Lexend"/>
                <a:cs typeface="Lexend"/>
                <a:sym typeface="Lexend"/>
              </a:defRPr>
            </a:lvl4pPr>
            <a:lvl5pPr marL="2286000" marR="0" lvl="4" indent="-317500" algn="l" rtl="0">
              <a:lnSpc>
                <a:spcPct val="115000"/>
              </a:lnSpc>
              <a:spcBef>
                <a:spcPct val="0"/>
              </a:spcBef>
              <a:spcAft>
                <a:spcPct val="0"/>
              </a:spcAft>
              <a:buClr>
                <a:schemeClr val="dk2"/>
              </a:buClr>
              <a:buSzPts val="1400"/>
              <a:buFont typeface="Lexend"/>
              <a:buChar char="○"/>
              <a:defRPr sz="1400" i="0" u="none" strike="noStrike" cap="none">
                <a:solidFill>
                  <a:schemeClr val="dk2"/>
                </a:solidFill>
                <a:latin typeface="Lexend"/>
                <a:ea typeface="Lexend"/>
                <a:cs typeface="Lexend"/>
                <a:sym typeface="Lexend"/>
              </a:defRPr>
            </a:lvl5pPr>
            <a:lvl6pPr marL="2743200" marR="0" lvl="5" indent="-317500" algn="l" rtl="0">
              <a:lnSpc>
                <a:spcPct val="115000"/>
              </a:lnSpc>
              <a:spcBef>
                <a:spcPct val="0"/>
              </a:spcBef>
              <a:spcAft>
                <a:spcPct val="0"/>
              </a:spcAft>
              <a:buClr>
                <a:schemeClr val="dk2"/>
              </a:buClr>
              <a:buSzPts val="1400"/>
              <a:buFont typeface="Lexend"/>
              <a:buChar char="■"/>
              <a:defRPr sz="1400" i="0" u="none" strike="noStrike" cap="none">
                <a:solidFill>
                  <a:schemeClr val="dk2"/>
                </a:solidFill>
                <a:latin typeface="Lexend"/>
                <a:ea typeface="Lexend"/>
                <a:cs typeface="Lexend"/>
                <a:sym typeface="Lexend"/>
              </a:defRPr>
            </a:lvl6pPr>
            <a:lvl7pPr marL="3200400" marR="0" lvl="6" indent="-317500" algn="l" rtl="0">
              <a:lnSpc>
                <a:spcPct val="115000"/>
              </a:lnSpc>
              <a:spcBef>
                <a:spcPct val="0"/>
              </a:spcBef>
              <a:spcAft>
                <a:spcPct val="0"/>
              </a:spcAft>
              <a:buClr>
                <a:schemeClr val="dk2"/>
              </a:buClr>
              <a:buSzPts val="1400"/>
              <a:buFont typeface="Lexend"/>
              <a:buChar char="●"/>
              <a:defRPr sz="1400" i="0" u="none" strike="noStrike" cap="none">
                <a:solidFill>
                  <a:schemeClr val="dk2"/>
                </a:solidFill>
                <a:latin typeface="Lexend"/>
                <a:ea typeface="Lexend"/>
                <a:cs typeface="Lexend"/>
                <a:sym typeface="Lexend"/>
              </a:defRPr>
            </a:lvl7pPr>
            <a:lvl8pPr marL="3657600" marR="0" lvl="7" indent="-317500" algn="l" rtl="0">
              <a:lnSpc>
                <a:spcPct val="115000"/>
              </a:lnSpc>
              <a:spcBef>
                <a:spcPct val="0"/>
              </a:spcBef>
              <a:spcAft>
                <a:spcPct val="0"/>
              </a:spcAft>
              <a:buClr>
                <a:schemeClr val="dk2"/>
              </a:buClr>
              <a:buSzPts val="1400"/>
              <a:buFont typeface="Lexend"/>
              <a:buChar char="○"/>
              <a:defRPr sz="1400" i="0" u="none" strike="noStrike" cap="none">
                <a:solidFill>
                  <a:schemeClr val="dk2"/>
                </a:solidFill>
                <a:latin typeface="Lexend"/>
                <a:ea typeface="Lexend"/>
                <a:cs typeface="Lexend"/>
                <a:sym typeface="Lexend"/>
              </a:defRPr>
            </a:lvl8pPr>
            <a:lvl9pPr marL="4114800" marR="0" lvl="8" indent="-317500" algn="l" rtl="0">
              <a:lnSpc>
                <a:spcPct val="115000"/>
              </a:lnSpc>
              <a:spcBef>
                <a:spcPct val="0"/>
              </a:spcBef>
              <a:spcAft>
                <a:spcPct val="0"/>
              </a:spcAft>
              <a:buClr>
                <a:schemeClr val="dk2"/>
              </a:buClr>
              <a:buSzPts val="1400"/>
              <a:buFont typeface="Kalam"/>
              <a:buChar char="■"/>
              <a:defRPr sz="1400" i="0" u="none" strike="noStrike" cap="none">
                <a:solidFill>
                  <a:schemeClr val="dk2"/>
                </a:solidFill>
                <a:latin typeface="Kalam"/>
                <a:ea typeface="Kalam"/>
                <a:cs typeface="Kalam"/>
                <a:sym typeface="Kalam"/>
              </a:defRPr>
            </a:lvl9pPr>
          </a:lstStyle>
          <a:p/>
        </p:txBody>
      </p:sp>
      <p:sp>
        <p:nvSpPr>
          <p:cNvPr id="64" name="Google Shape;64;p9"/>
          <p:cNvSpPr txBox="1"/>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ct val="0"/>
              </a:spcBef>
              <a:spcAft>
                <a:spcPct val="0"/>
              </a:spcAft>
              <a:buClr>
                <a:srgbClr val="000000"/>
              </a:buClr>
              <a:buSzPts val="1000"/>
              <a:buFont typeface="Arial"/>
              <a:buNone/>
              <a:defRPr sz="1000" i="0" u="none" strike="noStrike" cap="none">
                <a:solidFill>
                  <a:schemeClr val="dk2"/>
                </a:solidFill>
                <a:latin typeface="Lexend"/>
                <a:ea typeface="Lexend"/>
                <a:cs typeface="Lexend"/>
                <a:sym typeface="Lexend"/>
              </a:defRPr>
            </a:lvl1pPr>
            <a:lvl2pPr marL="0" marR="0" lvl="1" indent="0" algn="r" rtl="0">
              <a:lnSpc>
                <a:spcPct val="100000"/>
              </a:lnSpc>
              <a:spcBef>
                <a:spcPct val="0"/>
              </a:spcBef>
              <a:spcAft>
                <a:spcPct val="0"/>
              </a:spcAft>
              <a:buClr>
                <a:srgbClr val="000000"/>
              </a:buClr>
              <a:buSzPts val="1000"/>
              <a:buFont typeface="Arial"/>
              <a:buNone/>
              <a:defRPr sz="1000" i="0" u="none" strike="noStrike" cap="none">
                <a:solidFill>
                  <a:schemeClr val="dk2"/>
                </a:solidFill>
                <a:latin typeface="Lexend"/>
                <a:ea typeface="Lexend"/>
                <a:cs typeface="Lexend"/>
                <a:sym typeface="Lexend"/>
              </a:defRPr>
            </a:lvl2pPr>
            <a:lvl3pPr marL="0" marR="0" lvl="2" indent="0" algn="r" rtl="0">
              <a:lnSpc>
                <a:spcPct val="100000"/>
              </a:lnSpc>
              <a:spcBef>
                <a:spcPct val="0"/>
              </a:spcBef>
              <a:spcAft>
                <a:spcPct val="0"/>
              </a:spcAft>
              <a:buClr>
                <a:srgbClr val="000000"/>
              </a:buClr>
              <a:buSzPts val="1000"/>
              <a:buFont typeface="Arial"/>
              <a:buNone/>
              <a:defRPr sz="1000" i="0" u="none" strike="noStrike" cap="none">
                <a:solidFill>
                  <a:schemeClr val="dk2"/>
                </a:solidFill>
                <a:latin typeface="Lexend"/>
                <a:ea typeface="Lexend"/>
                <a:cs typeface="Lexend"/>
                <a:sym typeface="Lexend"/>
              </a:defRPr>
            </a:lvl3pPr>
            <a:lvl4pPr marL="0" marR="0" lvl="3" indent="0" algn="r" rtl="0">
              <a:lnSpc>
                <a:spcPct val="100000"/>
              </a:lnSpc>
              <a:spcBef>
                <a:spcPct val="0"/>
              </a:spcBef>
              <a:spcAft>
                <a:spcPct val="0"/>
              </a:spcAft>
              <a:buClr>
                <a:srgbClr val="000000"/>
              </a:buClr>
              <a:buSzPts val="1000"/>
              <a:buFont typeface="Arial"/>
              <a:buNone/>
              <a:defRPr sz="1000" i="0" u="none" strike="noStrike" cap="none">
                <a:solidFill>
                  <a:schemeClr val="dk2"/>
                </a:solidFill>
                <a:latin typeface="Lexend"/>
                <a:ea typeface="Lexend"/>
                <a:cs typeface="Lexend"/>
                <a:sym typeface="Lexend"/>
              </a:defRPr>
            </a:lvl4pPr>
            <a:lvl5pPr marL="0" marR="0" lvl="4" indent="0" algn="r" rtl="0">
              <a:lnSpc>
                <a:spcPct val="100000"/>
              </a:lnSpc>
              <a:spcBef>
                <a:spcPct val="0"/>
              </a:spcBef>
              <a:spcAft>
                <a:spcPct val="0"/>
              </a:spcAft>
              <a:buClr>
                <a:srgbClr val="000000"/>
              </a:buClr>
              <a:buSzPts val="1000"/>
              <a:buFont typeface="Arial"/>
              <a:buNone/>
              <a:defRPr sz="1000" i="0" u="none" strike="noStrike" cap="none">
                <a:solidFill>
                  <a:schemeClr val="dk2"/>
                </a:solidFill>
                <a:latin typeface="Lexend"/>
                <a:ea typeface="Lexend"/>
                <a:cs typeface="Lexend"/>
                <a:sym typeface="Lexend"/>
              </a:defRPr>
            </a:lvl5pPr>
            <a:lvl6pPr marL="0" marR="0" lvl="5" indent="0" algn="r" rtl="0">
              <a:lnSpc>
                <a:spcPct val="100000"/>
              </a:lnSpc>
              <a:spcBef>
                <a:spcPct val="0"/>
              </a:spcBef>
              <a:spcAft>
                <a:spcPct val="0"/>
              </a:spcAft>
              <a:buClr>
                <a:srgbClr val="000000"/>
              </a:buClr>
              <a:buSzPts val="1000"/>
              <a:buFont typeface="Arial"/>
              <a:buNone/>
              <a:defRPr sz="1000" i="0" u="none" strike="noStrike" cap="none">
                <a:solidFill>
                  <a:schemeClr val="dk2"/>
                </a:solidFill>
                <a:latin typeface="Lexend"/>
                <a:ea typeface="Lexend"/>
                <a:cs typeface="Lexend"/>
                <a:sym typeface="Lexend"/>
              </a:defRPr>
            </a:lvl6pPr>
            <a:lvl7pPr marL="0" marR="0" lvl="6" indent="0" algn="r" rtl="0">
              <a:lnSpc>
                <a:spcPct val="100000"/>
              </a:lnSpc>
              <a:spcBef>
                <a:spcPct val="0"/>
              </a:spcBef>
              <a:spcAft>
                <a:spcPct val="0"/>
              </a:spcAft>
              <a:buClr>
                <a:srgbClr val="000000"/>
              </a:buClr>
              <a:buSzPts val="1000"/>
              <a:buFont typeface="Arial"/>
              <a:buNone/>
              <a:defRPr sz="1000" i="0" u="none" strike="noStrike" cap="none">
                <a:solidFill>
                  <a:schemeClr val="dk2"/>
                </a:solidFill>
                <a:latin typeface="Lexend"/>
                <a:ea typeface="Lexend"/>
                <a:cs typeface="Lexend"/>
                <a:sym typeface="Lexend"/>
              </a:defRPr>
            </a:lvl7pPr>
            <a:lvl8pPr marL="0" marR="0" lvl="7" indent="0" algn="r" rtl="0">
              <a:lnSpc>
                <a:spcPct val="100000"/>
              </a:lnSpc>
              <a:spcBef>
                <a:spcPct val="0"/>
              </a:spcBef>
              <a:spcAft>
                <a:spcPct val="0"/>
              </a:spcAft>
              <a:buClr>
                <a:srgbClr val="000000"/>
              </a:buClr>
              <a:buSzPts val="1000"/>
              <a:buFont typeface="Arial"/>
              <a:buNone/>
              <a:defRPr sz="1000" i="0" u="none" strike="noStrike" cap="none">
                <a:solidFill>
                  <a:schemeClr val="dk2"/>
                </a:solidFill>
                <a:latin typeface="Lexend"/>
                <a:ea typeface="Lexend"/>
                <a:cs typeface="Lexend"/>
                <a:sym typeface="Lexend"/>
              </a:defRPr>
            </a:lvl8pPr>
            <a:lvl9pPr marL="0" marR="0" lvl="8" indent="0" algn="r" rtl="0">
              <a:lnSpc>
                <a:spcPct val="100000"/>
              </a:lnSpc>
              <a:spcBef>
                <a:spcPct val="0"/>
              </a:spcBef>
              <a:spcAft>
                <a:spcPct val="0"/>
              </a:spcAft>
              <a:buClr>
                <a:srgbClr val="000000"/>
              </a:buClr>
              <a:buSzPts val="1000"/>
              <a:buFont typeface="Arial"/>
              <a:buNone/>
              <a:defRPr sz="1000" i="0" u="none" strike="noStrike" cap="none">
                <a:solidFill>
                  <a:schemeClr val="dk2"/>
                </a:solidFill>
                <a:latin typeface="Lexend"/>
                <a:ea typeface="Lexend"/>
                <a:cs typeface="Lexend"/>
                <a:sym typeface="Lexend"/>
              </a:defRPr>
            </a:lvl9pPr>
          </a:lstStyle>
          <a:p>
            <a:pPr marL="0" lvl="0" indent="0" algn="r" rtl="0">
              <a:spcBef>
                <a:spcPct val="0"/>
              </a:spcBef>
              <a:spcAft>
                <a:spcPct val="0"/>
              </a:spcAft>
              <a:buNone/>
            </a:pPr>
            <a:fld id="{00000000-1234-1234-1234-123412341234}" type="slidenum">
              <a:rPr lang="en-GB"/>
              <a:t>0</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Lst>
  <p:transition/>
  <p:timing/>
  <p:txStyles>
    <p:title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xml" /><Relationship Id="rId3" Type="http://schemas.openxmlformats.org/officeDocument/2006/relationships/image" Target="../media/image7.png" /><Relationship Id="rId4" Type="http://schemas.openxmlformats.org/officeDocument/2006/relationships/image" Target="../media/image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2.xml" /><Relationship Id="rId3" Type="http://schemas.openxmlformats.org/officeDocument/2006/relationships/image" Target="../media/image7.png" /><Relationship Id="rId4" Type="http://schemas.openxmlformats.org/officeDocument/2006/relationships/image" Target="../media/image9.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70" name="Shape 170"/>
        <p:cNvGrpSpPr/>
        <p:nvPr/>
      </p:nvGrpSpPr>
      <p:grpSpPr>
        <a:xfrm>
          <a:off x="0" y="0"/>
          <a:ext cx="0" cy="0"/>
        </a:xfrm>
      </p:grpSpPr>
      <p:sp>
        <p:nvSpPr>
          <p:cNvPr id="171" name="Google Shape;171;p20"/>
          <p:cNvSpPr txBox="1"/>
          <p:nvPr>
            <p:ph type="sldNum" idx="12"/>
          </p:nvPr>
        </p:nvSpPr>
        <p:spPr>
          <a:xfrm>
            <a:off x="6352325" y="9972000"/>
            <a:ext cx="483300" cy="277200"/>
          </a:xfrm>
          <a:prstGeom prst="rect">
            <a:avLst/>
          </a:prstGeom>
        </p:spPr>
        <p:txBody>
          <a:bodyPr spcFirstLastPara="1" wrap="square" lIns="91425" tIns="91425" rIns="91425" bIns="91425" anchor="ctr" anchorCtr="0">
            <a:noAutofit/>
          </a:bodyPr>
          <a:lstStyle/>
          <a:p>
            <a:pPr marL="0" lvl="0" indent="0" algn="r" rtl="0">
              <a:spcBef>
                <a:spcPct val="0"/>
              </a:spcBef>
              <a:spcAft>
                <a:spcPct val="0"/>
              </a:spcAft>
              <a:buNone/>
            </a:pPr>
            <a:fld id="{00000000-1234-1234-1234-123412341234}" type="slidenum">
              <a:rPr lang="en-GB"/>
              <a:t>1</a:t>
            </a:fld>
            <a:endParaRPr/>
          </a:p>
        </p:txBody>
      </p:sp>
      <p:sp>
        <p:nvSpPr>
          <p:cNvPr id="172" name="Google Shape;172;p20"/>
          <p:cNvSpPr txBox="1"/>
          <p:nvPr>
            <p:ph type="title"/>
          </p:nvPr>
        </p:nvSpPr>
        <p:spPr>
          <a:xfrm>
            <a:off x="468000" y="864000"/>
            <a:ext cx="6624000" cy="277200"/>
          </a:xfrm>
          <a:prstGeom prst="rect">
            <a:avLst/>
          </a:prstGeom>
        </p:spPr>
        <p:txBody>
          <a:bodyPr spcFirstLastPara="1" wrap="square" lIns="0" tIns="0" rIns="0" bIns="0" anchor="ctr" anchorCtr="0">
            <a:spAutoFit/>
          </a:bodyPr>
          <a:lstStyle/>
          <a:p>
            <a:pPr marL="0" lvl="0" indent="0" algn="l" rtl="0">
              <a:spcBef>
                <a:spcPct val="0"/>
              </a:spcBef>
              <a:spcAft>
                <a:spcPct val="0"/>
              </a:spcAft>
              <a:buClr>
                <a:schemeClr val="dk1"/>
              </a:buClr>
              <a:buSzPts val="1100"/>
              <a:buFont typeface="Arial"/>
              <a:buNone/>
            </a:pPr>
            <a:r>
              <a:rPr lang="en-GB"/>
              <a:t>Change and continuity in Ancient Egypt</a:t>
            </a:r>
            <a:endParaRPr/>
          </a:p>
        </p:txBody>
      </p:sp>
      <p:sp>
        <p:nvSpPr>
          <p:cNvPr id="173" name="Google Shape;173;p20"/>
          <p:cNvSpPr txBox="1"/>
          <p:nvPr/>
        </p:nvSpPr>
        <p:spPr>
          <a:xfrm>
            <a:off x="468000" y="1421250"/>
            <a:ext cx="6624000" cy="431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ct val="0"/>
              </a:spcBef>
              <a:spcAft>
                <a:spcPct val="0"/>
              </a:spcAft>
              <a:buNone/>
            </a:pPr>
            <a:r>
              <a:rPr lang="en-GB" sz="1600" b="1">
                <a:solidFill>
                  <a:srgbClr val="000000"/>
                </a:solidFill>
                <a:latin typeface="Lexend"/>
                <a:ea typeface="Lexend"/>
                <a:cs typeface="Lexend"/>
                <a:sym typeface="Lexend"/>
              </a:rPr>
              <a:t>Task A: What continued to stay the same across 3000 years?</a:t>
            </a:r>
            <a:endParaRPr sz="1100" b="1">
              <a:solidFill>
                <a:srgbClr val="000000"/>
              </a:solidFill>
            </a:endParaRPr>
          </a:p>
        </p:txBody>
      </p:sp>
      <p:sp>
        <p:nvSpPr>
          <p:cNvPr id="174" name="Google Shape;174;p20"/>
          <p:cNvSpPr txBox="1"/>
          <p:nvPr/>
        </p:nvSpPr>
        <p:spPr>
          <a:xfrm>
            <a:off x="468000" y="2132400"/>
            <a:ext cx="4476600" cy="1499100"/>
          </a:xfrm>
          <a:prstGeom prst="rect">
            <a:avLst/>
          </a:prstGeom>
          <a:noFill/>
          <a:ln>
            <a:noFill/>
          </a:ln>
        </p:spPr>
        <p:txBody>
          <a:bodyPr spcFirstLastPara="1" wrap="square" lIns="91425" tIns="91425" rIns="91425" bIns="91425" anchor="t" anchorCtr="0">
            <a:noAutofit/>
          </a:bodyPr>
          <a:lstStyle/>
          <a:p>
            <a:pPr marL="0" lvl="0" indent="0" algn="l" rtl="0">
              <a:spcBef>
                <a:spcPct val="0"/>
              </a:spcBef>
              <a:spcAft>
                <a:spcPct val="0"/>
              </a:spcAft>
              <a:buNone/>
            </a:pPr>
            <a:r>
              <a:rPr lang="en-GB" sz="1600">
                <a:solidFill>
                  <a:srgbClr val="000000"/>
                </a:solidFill>
                <a:latin typeface="Lexend"/>
                <a:ea typeface="Lexend"/>
                <a:cs typeface="Lexend"/>
                <a:sym typeface="Lexend"/>
              </a:rPr>
              <a:t>Write two short paragraphs explaining what continued to stay the same across the Ancient Egyptian civilisation. </a:t>
            </a:r>
            <a:endParaRPr sz="1600">
              <a:solidFill>
                <a:srgbClr val="000000"/>
              </a:solidFill>
              <a:latin typeface="Lexend"/>
              <a:ea typeface="Lexend"/>
              <a:cs typeface="Lexend"/>
              <a:sym typeface="Lexend"/>
            </a:endParaRPr>
          </a:p>
          <a:p>
            <a:pPr marL="0" lvl="0" indent="0" algn="l" rtl="0">
              <a:spcBef>
                <a:spcPct val="0"/>
              </a:spcBef>
              <a:spcAft>
                <a:spcPct val="0"/>
              </a:spcAft>
              <a:buNone/>
            </a:pPr>
            <a:endParaRPr sz="1600">
              <a:solidFill>
                <a:srgbClr val="000000"/>
              </a:solidFill>
              <a:latin typeface="Lexend"/>
              <a:ea typeface="Lexend"/>
              <a:cs typeface="Lexend"/>
              <a:sym typeface="Lexend"/>
            </a:endParaRPr>
          </a:p>
          <a:p>
            <a:pPr marL="0" lvl="0" indent="0" algn="l" rtl="0">
              <a:spcBef>
                <a:spcPct val="0"/>
              </a:spcBef>
              <a:spcAft>
                <a:spcPct val="0"/>
              </a:spcAft>
              <a:buNone/>
            </a:pPr>
            <a:r>
              <a:rPr lang="en-GB" sz="1600">
                <a:solidFill>
                  <a:srgbClr val="000000"/>
                </a:solidFill>
                <a:latin typeface="Lexend"/>
                <a:ea typeface="Lexend"/>
                <a:cs typeface="Lexend"/>
                <a:sym typeface="Lexend"/>
              </a:rPr>
              <a:t>Your answer could discuss:</a:t>
            </a:r>
            <a:endParaRPr sz="1600">
              <a:solidFill>
                <a:srgbClr val="000000"/>
              </a:solidFill>
              <a:latin typeface="Lexend"/>
              <a:ea typeface="Lexend"/>
              <a:cs typeface="Lexend"/>
              <a:sym typeface="Lexend"/>
            </a:endParaRPr>
          </a:p>
          <a:p>
            <a:pPr marL="457200" lvl="0" indent="-330200" algn="l" rtl="0">
              <a:spcBef>
                <a:spcPct val="0"/>
              </a:spcBef>
              <a:spcAft>
                <a:spcPct val="0"/>
              </a:spcAft>
              <a:buClr>
                <a:srgbClr val="000000"/>
              </a:buClr>
              <a:buSzPts val="1600"/>
              <a:buFont typeface="Lexend"/>
              <a:buChar char="●"/>
            </a:pPr>
            <a:r>
              <a:rPr lang="en-GB" sz="1600">
                <a:solidFill>
                  <a:srgbClr val="000000"/>
                </a:solidFill>
                <a:latin typeface="Lexend"/>
                <a:ea typeface="Lexend"/>
                <a:cs typeface="Lexend"/>
                <a:sym typeface="Lexend"/>
              </a:rPr>
              <a:t>the River Nile</a:t>
            </a:r>
            <a:endParaRPr sz="1600">
              <a:solidFill>
                <a:srgbClr val="000000"/>
              </a:solidFill>
              <a:latin typeface="Lexend"/>
              <a:ea typeface="Lexend"/>
              <a:cs typeface="Lexend"/>
              <a:sym typeface="Lexend"/>
            </a:endParaRPr>
          </a:p>
          <a:p>
            <a:pPr marL="457200" lvl="0" indent="-330200" algn="l" rtl="0">
              <a:spcBef>
                <a:spcPct val="0"/>
              </a:spcBef>
              <a:spcAft>
                <a:spcPct val="0"/>
              </a:spcAft>
              <a:buClr>
                <a:srgbClr val="000000"/>
              </a:buClr>
              <a:buSzPts val="1600"/>
              <a:buFont typeface="Lexend"/>
              <a:buChar char="●"/>
            </a:pPr>
            <a:r>
              <a:rPr lang="en-GB" sz="1600">
                <a:solidFill>
                  <a:srgbClr val="000000"/>
                </a:solidFill>
                <a:latin typeface="Lexend"/>
                <a:ea typeface="Lexend"/>
                <a:cs typeface="Lexend"/>
                <a:sym typeface="Lexend"/>
              </a:rPr>
              <a:t>the pharaohs</a:t>
            </a:r>
            <a:endParaRPr sz="1600">
              <a:solidFill>
                <a:srgbClr val="000000"/>
              </a:solidFill>
              <a:latin typeface="Lexend"/>
              <a:ea typeface="Lexend"/>
              <a:cs typeface="Lexend"/>
              <a:sym typeface="Lexend"/>
            </a:endParaRPr>
          </a:p>
          <a:p>
            <a:pPr marL="457200" lvl="0" indent="-330200" algn="l" rtl="0">
              <a:spcBef>
                <a:spcPct val="0"/>
              </a:spcBef>
              <a:spcAft>
                <a:spcPct val="0"/>
              </a:spcAft>
              <a:buClr>
                <a:srgbClr val="000000"/>
              </a:buClr>
              <a:buSzPts val="1600"/>
              <a:buFont typeface="Lexend"/>
              <a:buChar char="●"/>
            </a:pPr>
            <a:r>
              <a:rPr lang="en-GB" sz="1600">
                <a:solidFill>
                  <a:srgbClr val="000000"/>
                </a:solidFill>
                <a:latin typeface="Lexend"/>
                <a:ea typeface="Lexend"/>
                <a:cs typeface="Lexend"/>
                <a:sym typeface="Lexend"/>
              </a:rPr>
              <a:t>religion</a:t>
            </a:r>
            <a:endParaRPr sz="1600">
              <a:solidFill>
                <a:srgbClr val="000000"/>
              </a:solidFill>
              <a:latin typeface="Lexend"/>
              <a:ea typeface="Lexend"/>
              <a:cs typeface="Lexend"/>
              <a:sym typeface="Lexend"/>
            </a:endParaRPr>
          </a:p>
          <a:p>
            <a:pPr marL="457200" lvl="0" indent="-330200" algn="l" rtl="0">
              <a:spcBef>
                <a:spcPct val="0"/>
              </a:spcBef>
              <a:spcAft>
                <a:spcPct val="0"/>
              </a:spcAft>
              <a:buClr>
                <a:srgbClr val="000000"/>
              </a:buClr>
              <a:buSzPts val="1600"/>
              <a:buFont typeface="Lexend"/>
              <a:buChar char="●"/>
            </a:pPr>
            <a:r>
              <a:rPr lang="en-GB" sz="1600">
                <a:solidFill>
                  <a:srgbClr val="000000"/>
                </a:solidFill>
                <a:latin typeface="Lexend"/>
                <a:ea typeface="Lexend"/>
                <a:cs typeface="Lexend"/>
                <a:sym typeface="Lexend"/>
              </a:rPr>
              <a:t>hieroglyphs</a:t>
            </a:r>
            <a:endParaRPr sz="1600">
              <a:solidFill>
                <a:srgbClr val="000000"/>
              </a:solidFill>
              <a:latin typeface="Lexend"/>
              <a:ea typeface="Lexend"/>
              <a:cs typeface="Lexend"/>
              <a:sym typeface="Lexend"/>
            </a:endParaRPr>
          </a:p>
          <a:p>
            <a:pPr marL="0" lvl="0" indent="0" algn="l" rtl="0">
              <a:spcBef>
                <a:spcPct val="0"/>
              </a:spcBef>
              <a:spcAft>
                <a:spcPct val="0"/>
              </a:spcAft>
              <a:buNone/>
            </a:pPr>
            <a:endParaRPr sz="1600">
              <a:solidFill>
                <a:srgbClr val="000000"/>
              </a:solidFill>
              <a:latin typeface="Lexend"/>
              <a:ea typeface="Lexend"/>
              <a:cs typeface="Lexend"/>
              <a:sym typeface="Lexend"/>
            </a:endParaRPr>
          </a:p>
          <a:p>
            <a:pPr marL="0" lvl="0" indent="0" algn="l" rtl="0">
              <a:spcBef>
                <a:spcPct val="0"/>
              </a:spcBef>
              <a:spcAft>
                <a:spcPct val="0"/>
              </a:spcAft>
              <a:buNone/>
            </a:pPr>
            <a:r>
              <a:rPr lang="en-GB" sz="1600">
                <a:solidFill>
                  <a:srgbClr val="000000"/>
                </a:solidFill>
                <a:latin typeface="Lexend"/>
                <a:ea typeface="Lexend"/>
                <a:cs typeface="Lexend"/>
                <a:sym typeface="Lexend"/>
              </a:rPr>
              <a:t>You could make a plan before you </a:t>
            </a:r>
            <a:br>
              <a:rPr lang="en-GB" sz="1600">
                <a:solidFill>
                  <a:srgbClr val="000000"/>
                </a:solidFill>
                <a:latin typeface="Lexend"/>
                <a:ea typeface="Lexend"/>
                <a:cs typeface="Lexend"/>
                <a:sym typeface="Lexend"/>
              </a:rPr>
            </a:br>
            <a:r>
              <a:rPr lang="en-GB" sz="1600">
                <a:solidFill>
                  <a:srgbClr val="000000"/>
                </a:solidFill>
                <a:latin typeface="Lexend"/>
                <a:ea typeface="Lexend"/>
                <a:cs typeface="Lexend"/>
                <a:sym typeface="Lexend"/>
              </a:rPr>
              <a:t>write your paragraphs to help you.</a:t>
            </a:r>
            <a:endParaRPr sz="1600">
              <a:solidFill>
                <a:srgbClr val="000000"/>
              </a:solidFill>
              <a:latin typeface="Lexend"/>
              <a:ea typeface="Lexend"/>
              <a:cs typeface="Lexend"/>
              <a:sym typeface="Lexend"/>
            </a:endParaRPr>
          </a:p>
        </p:txBody>
      </p:sp>
      <p:pic>
        <p:nvPicPr>
          <p:cNvPr id="175" name="Google Shape;175;p20"/>
          <p:cNvPicPr preferRelativeResize="0"/>
          <p:nvPr/>
        </p:nvPicPr>
        <p:blipFill>
          <a:blip r:embed="rId3">
            <a:alphaModFix/>
          </a:blip>
          <a:stretch>
            <a:fillRect/>
          </a:stretch>
        </p:blipFill>
        <p:spPr>
          <a:xfrm>
            <a:off x="4674850" y="2901350"/>
            <a:ext cx="2417149" cy="1970951"/>
          </a:xfrm>
          <a:prstGeom prst="rect">
            <a:avLst/>
          </a:prstGeom>
          <a:noFill/>
          <a:ln>
            <a:noFill/>
          </a:ln>
        </p:spPr>
      </p:pic>
      <p:sp>
        <p:nvSpPr>
          <p:cNvPr id="176" name="Google Shape;176;p20"/>
          <p:cNvSpPr txBox="1"/>
          <p:nvPr/>
        </p:nvSpPr>
        <p:spPr>
          <a:xfrm>
            <a:off x="4699925" y="2901339"/>
            <a:ext cx="2367000" cy="1626900"/>
          </a:xfrm>
          <a:prstGeom prst="rect">
            <a:avLst/>
          </a:prstGeom>
          <a:noFill/>
          <a:ln>
            <a:noFill/>
          </a:ln>
        </p:spPr>
        <p:txBody>
          <a:bodyPr spcFirstLastPara="1" wrap="square" lIns="91425" tIns="91425" rIns="91425" bIns="91425" anchor="t" anchorCtr="0">
            <a:noAutofit/>
          </a:bodyPr>
          <a:lstStyle/>
          <a:p>
            <a:pPr marL="0" lvl="0" indent="0" algn="l" rtl="0">
              <a:spcBef>
                <a:spcPct val="0"/>
              </a:spcBef>
              <a:spcAft>
                <a:spcPct val="0"/>
              </a:spcAft>
              <a:buNone/>
            </a:pPr>
            <a:r>
              <a:rPr lang="en-GB">
                <a:solidFill>
                  <a:srgbClr val="000000"/>
                </a:solidFill>
                <a:latin typeface="Lexend"/>
                <a:ea typeface="Lexend"/>
                <a:cs typeface="Lexend"/>
                <a:sym typeface="Lexend"/>
              </a:rPr>
              <a:t>I’m going to write about the pharaohs and religion! I will include the words ‘human form’ and ‘ba’ in my answer as evidence to support my answer.</a:t>
            </a:r>
            <a:endParaRPr>
              <a:solidFill>
                <a:srgbClr val="000000"/>
              </a:solidFill>
              <a:latin typeface="Lexend"/>
              <a:ea typeface="Lexend"/>
              <a:cs typeface="Lexend"/>
              <a:sym typeface="Lexend"/>
            </a:endParaRPr>
          </a:p>
        </p:txBody>
      </p:sp>
      <p:pic>
        <p:nvPicPr>
          <p:cNvPr id="177" name="Google Shape;177;p20"/>
          <p:cNvPicPr preferRelativeResize="0"/>
          <p:nvPr/>
        </p:nvPicPr>
        <p:blipFill>
          <a:blip r:embed="rId4">
            <a:alphaModFix/>
          </a:blip>
          <a:stretch>
            <a:fillRect/>
          </a:stretch>
        </p:blipFill>
        <p:spPr>
          <a:xfrm>
            <a:off x="4087359" y="4430072"/>
            <a:ext cx="497802" cy="1034353"/>
          </a:xfrm>
          <a:prstGeom prst="rect">
            <a:avLst/>
          </a:prstGeom>
          <a:noFill/>
          <a:ln>
            <a:noFill/>
          </a:ln>
        </p:spPr>
      </p:pic>
      <p:sp>
        <p:nvSpPr>
          <p:cNvPr id="178" name="Google Shape;178;p20"/>
          <p:cNvSpPr txBox="1"/>
          <p:nvPr/>
        </p:nvSpPr>
        <p:spPr>
          <a:xfrm>
            <a:off x="468000" y="5346000"/>
            <a:ext cx="6624000" cy="2193300"/>
          </a:xfrm>
          <a:prstGeom prst="rect">
            <a:avLst/>
          </a:prstGeom>
          <a:noFill/>
          <a:ln>
            <a:noFill/>
          </a:ln>
        </p:spPr>
        <p:txBody>
          <a:bodyPr spcFirstLastPara="1" wrap="square" lIns="91425" tIns="108000" rIns="91425" bIns="91425" anchor="t" anchorCtr="0">
            <a:noAutofit/>
          </a:bodyPr>
          <a:lstStyle/>
          <a:p>
            <a:pPr marL="107999" marR="35999" lvl="0" indent="0" algn="l" rtl="0">
              <a:lnSpc>
                <a:spcPct val="115000"/>
              </a:lnSpc>
              <a:spcBef>
                <a:spcPct val="0"/>
              </a:spcBef>
              <a:spcAft>
                <a:spcPct val="0"/>
              </a:spcAft>
              <a:buNone/>
            </a:pPr>
            <a:r>
              <a:rPr lang="en-GB">
                <a:solidFill>
                  <a:schemeClr val="dk1"/>
                </a:solidFill>
                <a:latin typeface="Lexend"/>
                <a:ea typeface="Lexend"/>
                <a:cs typeface="Lexend"/>
                <a:sym typeface="Lexend"/>
              </a:rPr>
              <a:t>Your answer could include: </a:t>
            </a:r>
            <a:endParaRPr>
              <a:solidFill>
                <a:schemeClr val="dk1"/>
              </a:solidFill>
              <a:latin typeface="Lexend"/>
              <a:ea typeface="Lexend"/>
              <a:cs typeface="Lexend"/>
              <a:sym typeface="Lexend"/>
            </a:endParaRPr>
          </a:p>
          <a:p>
            <a:pPr marL="107999" marR="35999" lvl="0" indent="0" algn="l" rtl="0">
              <a:lnSpc>
                <a:spcPct val="115000"/>
              </a:lnSpc>
              <a:spcBef>
                <a:spcPts val="1000"/>
              </a:spcBef>
              <a:spcAft>
                <a:spcPct val="0"/>
              </a:spcAft>
              <a:buNone/>
            </a:pPr>
            <a:r>
              <a:rPr lang="en-GB">
                <a:solidFill>
                  <a:schemeClr val="dk1"/>
                </a:solidFill>
                <a:latin typeface="Kalam"/>
                <a:ea typeface="Kalam"/>
                <a:cs typeface="Kalam"/>
                <a:sym typeface="Kalam"/>
              </a:rPr>
              <a:t>For 3000 years, important people called pharaohs ruled over Ancient Egypt. Although who the pharaoh was changed, Ancient Egyptians continued to believe that pharaohs were the human form of their gods and goddesses. </a:t>
            </a:r>
            <a:endParaRPr>
              <a:solidFill>
                <a:schemeClr val="dk1"/>
              </a:solidFill>
              <a:latin typeface="Kalam"/>
              <a:ea typeface="Kalam"/>
              <a:cs typeface="Kalam"/>
              <a:sym typeface="Kalam"/>
            </a:endParaRPr>
          </a:p>
          <a:p>
            <a:pPr marL="107999" marR="35999" lvl="0" indent="0" algn="l" rtl="0">
              <a:lnSpc>
                <a:spcPct val="115000"/>
              </a:lnSpc>
              <a:spcBef>
                <a:spcPts val="1000"/>
              </a:spcBef>
              <a:spcAft>
                <a:spcPts val="1000"/>
              </a:spcAft>
              <a:buNone/>
            </a:pPr>
            <a:r>
              <a:rPr lang="en-GB">
                <a:solidFill>
                  <a:schemeClr val="dk1"/>
                </a:solidFill>
                <a:latin typeface="Kalam"/>
                <a:ea typeface="Kalam"/>
                <a:cs typeface="Kalam"/>
                <a:sym typeface="Kalam"/>
              </a:rPr>
              <a:t>Throughout the 3000 year civilisation, religion continued to be one of the most important parts of life in Ancient Egypt. Ancient Egyptians tried hard to please their gods and goddesses so their ba could get to the afterlife. This belief continued for 3000 years!</a:t>
            </a:r>
            <a:r>
              <a:rPr lang="en-GB">
                <a:solidFill>
                  <a:schemeClr val="dk1"/>
                </a:solidFill>
                <a:latin typeface="Lexend"/>
                <a:ea typeface="Lexend"/>
                <a:cs typeface="Lexend"/>
                <a:sym typeface="Lexend"/>
              </a:rPr>
              <a:t> </a:t>
            </a:r>
            <a:endParaRPr>
              <a:solidFill>
                <a:schemeClr val="dk1"/>
              </a:solidFill>
              <a:latin typeface="Lexend"/>
              <a:ea typeface="Lexend"/>
              <a:cs typeface="Lexend"/>
              <a:sym typeface="Lexend"/>
            </a:endParaRPr>
          </a:p>
        </p:txBody>
      </p:sp>
      <p:sp>
        <p:nvSpPr>
          <p:cNvPr id="179" name="Google Shape;179;p20"/>
          <p:cNvSpPr txBox="1"/>
          <p:nvPr/>
        </p:nvSpPr>
        <p:spPr>
          <a:xfrm>
            <a:off x="603350" y="7663875"/>
            <a:ext cx="6624000" cy="2907300"/>
          </a:xfrm>
          <a:prstGeom prst="rect">
            <a:avLst/>
          </a:prstGeom>
          <a:noFill/>
          <a:ln>
            <a:noFill/>
          </a:ln>
        </p:spPr>
        <p:txBody>
          <a:bodyPr spcFirstLastPara="1" wrap="square" lIns="91425" tIns="108000" rIns="91425" bIns="91425" anchor="t" anchorCtr="0">
            <a:noAutofit/>
          </a:bodyPr>
          <a:lstStyle/>
          <a:p>
            <a:pPr marL="0" marR="35999" lvl="0" indent="0" algn="l" rtl="0">
              <a:lnSpc>
                <a:spcPct val="115000"/>
              </a:lnSpc>
              <a:spcBef>
                <a:spcPct val="0"/>
              </a:spcBef>
              <a:spcAft>
                <a:spcPct val="0"/>
              </a:spcAft>
              <a:buNone/>
            </a:pPr>
            <a:r>
              <a:rPr lang="en-GB">
                <a:solidFill>
                  <a:schemeClr val="dk1"/>
                </a:solidFill>
                <a:latin typeface="Lexend"/>
                <a:ea typeface="Lexend"/>
                <a:cs typeface="Lexend"/>
                <a:sym typeface="Lexend"/>
              </a:rPr>
              <a:t>Your answer could include: </a:t>
            </a:r>
            <a:endParaRPr>
              <a:solidFill>
                <a:schemeClr val="dk1"/>
              </a:solidFill>
              <a:latin typeface="Lexend"/>
              <a:ea typeface="Lexend"/>
              <a:cs typeface="Lexend"/>
              <a:sym typeface="Lexend"/>
            </a:endParaRPr>
          </a:p>
          <a:p>
            <a:pPr marL="0" marR="35999" lvl="0" indent="0" algn="l" rtl="0">
              <a:lnSpc>
                <a:spcPct val="115000"/>
              </a:lnSpc>
              <a:spcBef>
                <a:spcPts val="1000"/>
              </a:spcBef>
              <a:spcAft>
                <a:spcPct val="0"/>
              </a:spcAft>
              <a:buNone/>
            </a:pPr>
            <a:r>
              <a:rPr lang="en-GB">
                <a:solidFill>
                  <a:schemeClr val="dk1"/>
                </a:solidFill>
                <a:latin typeface="Kalam"/>
                <a:ea typeface="Kalam"/>
                <a:cs typeface="Kalam"/>
                <a:sym typeface="Kalam"/>
              </a:rPr>
              <a:t>For 3000 years, the Ancient Egyptian civilisation lived around the River Nile and the river continued to be very important for Ancient Egypt. Ancient Egyptians used the fertile land caused by yearly floods for farming which gave them food and money from selling crops.</a:t>
            </a:r>
            <a:endParaRPr>
              <a:solidFill>
                <a:schemeClr val="dk1"/>
              </a:solidFill>
              <a:latin typeface="Kalam"/>
              <a:ea typeface="Kalam"/>
              <a:cs typeface="Kalam"/>
              <a:sym typeface="Kalam"/>
            </a:endParaRPr>
          </a:p>
          <a:p>
            <a:pPr marL="0" marR="35999" lvl="0" indent="0" algn="l" rtl="0">
              <a:lnSpc>
                <a:spcPct val="115000"/>
              </a:lnSpc>
              <a:spcBef>
                <a:spcPts val="1000"/>
              </a:spcBef>
              <a:spcAft>
                <a:spcPct val="0"/>
              </a:spcAft>
              <a:buNone/>
            </a:pPr>
            <a:r>
              <a:rPr lang="en-GB">
                <a:solidFill>
                  <a:schemeClr val="dk1"/>
                </a:solidFill>
                <a:latin typeface="Kalam"/>
                <a:ea typeface="Kalam"/>
                <a:cs typeface="Kalam"/>
                <a:sym typeface="Kalam"/>
              </a:rPr>
              <a:t>Throughout the 3000 year civilisation, scribes continued to use detailed hieroglyphs for important religious messages. Hieroglyphic writing has been found in places like the tombs of pharaohs which is evidence of this.  </a:t>
            </a:r>
            <a:endParaRPr>
              <a:solidFill>
                <a:schemeClr val="dk1"/>
              </a:solidFill>
              <a:latin typeface="Kalam"/>
              <a:ea typeface="Kalam"/>
              <a:cs typeface="Kalam"/>
              <a:sym typeface="Kalam"/>
            </a:endParaRPr>
          </a:p>
          <a:p>
            <a:pPr marL="107999" marR="35999" lvl="0" indent="0" algn="l" rtl="0">
              <a:lnSpc>
                <a:spcPct val="115000"/>
              </a:lnSpc>
              <a:spcBef>
                <a:spcPts val="1000"/>
              </a:spcBef>
              <a:spcAft>
                <a:spcPts val="1000"/>
              </a:spcAft>
              <a:buNone/>
            </a:pPr>
            <a:endParaRPr>
              <a:solidFill>
                <a:schemeClr val="dk1"/>
              </a:solidFill>
              <a:latin typeface="Lexend"/>
              <a:ea typeface="Lexend"/>
              <a:cs typeface="Lexend"/>
              <a:sym typeface="Lexend"/>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83" name="Shape 183"/>
        <p:cNvGrpSpPr/>
        <p:nvPr/>
      </p:nvGrpSpPr>
      <p:grpSpPr>
        <a:xfrm>
          <a:off x="0" y="0"/>
          <a:ext cx="0" cy="0"/>
        </a:xfrm>
      </p:grpSpPr>
      <p:sp>
        <p:nvSpPr>
          <p:cNvPr id="184" name="Google Shape;184;p21"/>
          <p:cNvSpPr txBox="1"/>
          <p:nvPr>
            <p:ph type="sldNum" idx="12"/>
          </p:nvPr>
        </p:nvSpPr>
        <p:spPr>
          <a:xfrm>
            <a:off x="6352325" y="9972000"/>
            <a:ext cx="483300" cy="277200"/>
          </a:xfrm>
          <a:prstGeom prst="rect">
            <a:avLst/>
          </a:prstGeom>
        </p:spPr>
        <p:txBody>
          <a:bodyPr spcFirstLastPara="1" wrap="square" lIns="91425" tIns="91425" rIns="91425" bIns="91425" anchor="ctr" anchorCtr="0">
            <a:noAutofit/>
          </a:bodyPr>
          <a:lstStyle/>
          <a:p>
            <a:pPr marL="0" lvl="0" indent="0" algn="r" rtl="0">
              <a:spcBef>
                <a:spcPct val="0"/>
              </a:spcBef>
              <a:spcAft>
                <a:spcPct val="0"/>
              </a:spcAft>
              <a:buNone/>
            </a:pPr>
            <a:fld id="{00000000-1234-1234-1234-123412341234}" type="slidenum">
              <a:rPr lang="en-GB"/>
              <a:t>2</a:t>
            </a:fld>
            <a:endParaRPr/>
          </a:p>
        </p:txBody>
      </p:sp>
      <p:sp>
        <p:nvSpPr>
          <p:cNvPr id="185" name="Google Shape;185;p21"/>
          <p:cNvSpPr txBox="1"/>
          <p:nvPr>
            <p:ph type="subTitle" idx="1"/>
          </p:nvPr>
        </p:nvSpPr>
        <p:spPr>
          <a:xfrm>
            <a:off x="1463400" y="360000"/>
            <a:ext cx="4782600" cy="138600"/>
          </a:xfrm>
          <a:prstGeom prst="rect">
            <a:avLst/>
          </a:prstGeom>
        </p:spPr>
        <p:txBody>
          <a:bodyPr spcFirstLastPara="1" wrap="square" lIns="0" tIns="0" rIns="0" bIns="0" anchor="t" anchorCtr="0">
            <a:spAutoFit/>
          </a:bodyPr>
          <a:lstStyle/>
          <a:p>
            <a:pPr marL="0" lvl="0" indent="0" algn="l" rtl="0">
              <a:spcBef>
                <a:spcPct val="0"/>
              </a:spcBef>
              <a:spcAft>
                <a:spcPct val="0"/>
              </a:spcAft>
              <a:buNone/>
            </a:pPr>
            <a:r>
              <a:rPr lang="en-GB"/>
              <a:t>Change and continuity in Ancient Egypt</a:t>
            </a:r>
            <a:endParaRPr/>
          </a:p>
        </p:txBody>
      </p:sp>
      <p:sp>
        <p:nvSpPr>
          <p:cNvPr id="186" name="Google Shape;186;p21"/>
          <p:cNvSpPr txBox="1"/>
          <p:nvPr/>
        </p:nvSpPr>
        <p:spPr>
          <a:xfrm>
            <a:off x="6744600" y="10447800"/>
            <a:ext cx="815400" cy="244200"/>
          </a:xfrm>
          <a:prstGeom prst="rect">
            <a:avLst/>
          </a:prstGeom>
          <a:noFill/>
          <a:ln>
            <a:noFill/>
          </a:ln>
        </p:spPr>
        <p:txBody>
          <a:bodyPr spcFirstLastPara="1" wrap="square" lIns="91425" tIns="91425" rIns="91425" bIns="91425" anchor="ctr" anchorCtr="0">
            <a:noAutofit/>
          </a:bodyPr>
          <a:lstStyle/>
          <a:p>
            <a:pPr marL="0" lvl="0" indent="0" algn="r" rtl="0">
              <a:spcBef>
                <a:spcPct val="0"/>
              </a:spcBef>
              <a:spcAft>
                <a:spcPct val="0"/>
              </a:spcAft>
              <a:buNone/>
            </a:pPr>
            <a:r>
              <a:rPr lang="en-GB" sz="1000">
                <a:solidFill>
                  <a:schemeClr val="lt1"/>
                </a:solidFill>
                <a:latin typeface="Lexend"/>
                <a:ea typeface="Lexend"/>
                <a:cs typeface="Lexend"/>
                <a:sym typeface="Lexend"/>
              </a:rPr>
              <a:t>v2.3</a:t>
            </a:r>
            <a:endParaRPr sz="1000">
              <a:solidFill>
                <a:schemeClr val="lt1"/>
              </a:solidFill>
              <a:latin typeface="Lexend"/>
              <a:ea typeface="Lexend"/>
              <a:cs typeface="Lexend"/>
              <a:sym typeface="Lexend"/>
            </a:endParaRPr>
          </a:p>
        </p:txBody>
      </p:sp>
      <p:sp>
        <p:nvSpPr>
          <p:cNvPr id="187" name="Google Shape;187;p21"/>
          <p:cNvSpPr txBox="1"/>
          <p:nvPr>
            <p:ph type="subTitle" idx="2"/>
          </p:nvPr>
        </p:nvSpPr>
        <p:spPr>
          <a:xfrm>
            <a:off x="3945525" y="9972000"/>
            <a:ext cx="2722800" cy="161100"/>
          </a:xfrm>
          <a:prstGeom prst="rect">
            <a:avLst/>
          </a:prstGeom>
        </p:spPr>
        <p:txBody>
          <a:bodyPr spcFirstLastPara="1" wrap="square" lIns="0" tIns="0" rIns="0" bIns="0" anchor="b" anchorCtr="0">
            <a:normAutofit/>
          </a:bodyPr>
          <a:lstStyle/>
          <a:p>
            <a:pPr marL="0" lvl="0" indent="0" algn="l" rtl="0">
              <a:spcBef>
                <a:spcPct val="0"/>
              </a:spcBef>
              <a:spcAft>
                <a:spcPct val="0"/>
              </a:spcAft>
              <a:buNone/>
            </a:pPr>
            <a:r>
              <a:rPr lang="en-GB"/>
              <a:t>Pearson. </a:t>
            </a:r>
            <a:endParaRPr/>
          </a:p>
        </p:txBody>
      </p:sp>
      <p:sp>
        <p:nvSpPr>
          <p:cNvPr id="188" name="Google Shape;188;p21"/>
          <p:cNvSpPr txBox="1"/>
          <p:nvPr/>
        </p:nvSpPr>
        <p:spPr>
          <a:xfrm>
            <a:off x="420000" y="795150"/>
            <a:ext cx="6672000" cy="431100"/>
          </a:xfrm>
          <a:prstGeom prst="rect">
            <a:avLst/>
          </a:prstGeom>
          <a:noFill/>
          <a:ln>
            <a:noFill/>
          </a:ln>
        </p:spPr>
        <p:txBody>
          <a:bodyPr spcFirstLastPara="1" wrap="square" lIns="91425" tIns="91425" rIns="91425" bIns="91425" anchor="t" anchorCtr="0">
            <a:spAutoFit/>
          </a:bodyPr>
          <a:lstStyle/>
          <a:p>
            <a:pPr marL="0" lvl="0" indent="0" algn="l" rtl="0">
              <a:spcBef>
                <a:spcPct val="0"/>
              </a:spcBef>
              <a:spcAft>
                <a:spcPct val="0"/>
              </a:spcAft>
              <a:buNone/>
            </a:pPr>
            <a:r>
              <a:rPr lang="en-GB" sz="1600" b="1">
                <a:solidFill>
                  <a:schemeClr val="dk1"/>
                </a:solidFill>
                <a:latin typeface="Lexend"/>
                <a:ea typeface="Lexend"/>
                <a:cs typeface="Lexend"/>
                <a:sym typeface="Lexend"/>
              </a:rPr>
              <a:t>Task B: What changed across 3000 years?</a:t>
            </a:r>
            <a:endParaRPr sz="1600" b="1">
              <a:solidFill>
                <a:schemeClr val="dk1"/>
              </a:solidFill>
            </a:endParaRPr>
          </a:p>
        </p:txBody>
      </p:sp>
      <p:sp>
        <p:nvSpPr>
          <p:cNvPr id="189" name="Google Shape;189;p21"/>
          <p:cNvSpPr txBox="1"/>
          <p:nvPr/>
        </p:nvSpPr>
        <p:spPr>
          <a:xfrm>
            <a:off x="468000" y="1133625"/>
            <a:ext cx="6624000" cy="3140100"/>
          </a:xfrm>
          <a:prstGeom prst="rect">
            <a:avLst/>
          </a:prstGeom>
          <a:noFill/>
          <a:ln>
            <a:noFill/>
          </a:ln>
        </p:spPr>
        <p:txBody>
          <a:bodyPr spcFirstLastPara="1" wrap="square" lIns="91425" tIns="91425" rIns="91425" bIns="91425" anchor="t" anchorCtr="0">
            <a:spAutoFit/>
          </a:bodyPr>
          <a:lstStyle/>
          <a:p>
            <a:pPr marL="0" lvl="0" indent="0" algn="l" rtl="0">
              <a:spcBef>
                <a:spcPct val="0"/>
              </a:spcBef>
              <a:spcAft>
                <a:spcPct val="0"/>
              </a:spcAft>
              <a:buNone/>
            </a:pPr>
            <a:r>
              <a:rPr lang="en-GB" sz="1600">
                <a:solidFill>
                  <a:schemeClr val="dk1"/>
                </a:solidFill>
                <a:latin typeface="Lexend"/>
                <a:ea typeface="Lexend"/>
                <a:cs typeface="Lexend"/>
                <a:sym typeface="Lexend"/>
              </a:rPr>
              <a:t>Write two short paragraphs explaining what changed across 3000 years of the Ancient Egyptian civilisation. </a:t>
            </a:r>
            <a:endParaRPr sz="1600">
              <a:solidFill>
                <a:schemeClr val="dk1"/>
              </a:solidFill>
              <a:latin typeface="Lexend"/>
              <a:ea typeface="Lexend"/>
              <a:cs typeface="Lexend"/>
              <a:sym typeface="Lexend"/>
            </a:endParaRPr>
          </a:p>
          <a:p>
            <a:pPr marL="0" lvl="0" indent="0" algn="l" rtl="0">
              <a:spcBef>
                <a:spcPct val="0"/>
              </a:spcBef>
              <a:spcAft>
                <a:spcPct val="0"/>
              </a:spcAft>
              <a:buNone/>
            </a:pPr>
            <a:r>
              <a:rPr lang="en-GB" sz="1600">
                <a:solidFill>
                  <a:schemeClr val="dk1"/>
                </a:solidFill>
                <a:latin typeface="Lexend"/>
                <a:ea typeface="Lexend"/>
                <a:cs typeface="Lexend"/>
                <a:sym typeface="Lexend"/>
              </a:rPr>
              <a:t>Your answer could discuss:</a:t>
            </a:r>
            <a:endParaRPr sz="1600">
              <a:solidFill>
                <a:schemeClr val="dk1"/>
              </a:solidFill>
              <a:latin typeface="Lexend"/>
              <a:ea typeface="Lexend"/>
              <a:cs typeface="Lexend"/>
              <a:sym typeface="Lexend"/>
            </a:endParaRPr>
          </a:p>
          <a:p>
            <a:pPr marL="457200" lvl="0" indent="-330200" algn="l" rtl="0">
              <a:spcBef>
                <a:spcPct val="0"/>
              </a:spcBef>
              <a:spcAft>
                <a:spcPct val="0"/>
              </a:spcAft>
              <a:buClr>
                <a:schemeClr val="dk1"/>
              </a:buClr>
              <a:buSzPts val="1600"/>
              <a:buFont typeface="Lexend"/>
              <a:buChar char="●"/>
            </a:pPr>
            <a:r>
              <a:rPr lang="en-GB" sz="1600">
                <a:solidFill>
                  <a:schemeClr val="dk1"/>
                </a:solidFill>
                <a:latin typeface="Lexend"/>
                <a:ea typeface="Lexend"/>
                <a:cs typeface="Lexend"/>
                <a:sym typeface="Lexend"/>
              </a:rPr>
              <a:t>where pharaohs were buried</a:t>
            </a:r>
            <a:endParaRPr sz="1600">
              <a:solidFill>
                <a:schemeClr val="dk1"/>
              </a:solidFill>
              <a:latin typeface="Lexend"/>
              <a:ea typeface="Lexend"/>
              <a:cs typeface="Lexend"/>
              <a:sym typeface="Lexend"/>
            </a:endParaRPr>
          </a:p>
          <a:p>
            <a:pPr marL="457200" lvl="0" indent="-330200" algn="l" rtl="0">
              <a:spcBef>
                <a:spcPct val="0"/>
              </a:spcBef>
              <a:spcAft>
                <a:spcPct val="0"/>
              </a:spcAft>
              <a:buClr>
                <a:schemeClr val="dk1"/>
              </a:buClr>
              <a:buSzPts val="1600"/>
              <a:buFont typeface="Lexend"/>
              <a:buChar char="●"/>
            </a:pPr>
            <a:r>
              <a:rPr lang="en-GB" sz="1600">
                <a:solidFill>
                  <a:schemeClr val="dk1"/>
                </a:solidFill>
                <a:latin typeface="Lexend"/>
                <a:ea typeface="Lexend"/>
                <a:cs typeface="Lexend"/>
                <a:sym typeface="Lexend"/>
              </a:rPr>
              <a:t>mummification</a:t>
            </a:r>
            <a:endParaRPr sz="1600">
              <a:solidFill>
                <a:schemeClr val="dk1"/>
              </a:solidFill>
              <a:latin typeface="Lexend"/>
              <a:ea typeface="Lexend"/>
              <a:cs typeface="Lexend"/>
              <a:sym typeface="Lexend"/>
            </a:endParaRPr>
          </a:p>
          <a:p>
            <a:pPr marL="457200" lvl="0" indent="-330200" algn="l" rtl="0">
              <a:spcBef>
                <a:spcPct val="0"/>
              </a:spcBef>
              <a:spcAft>
                <a:spcPct val="0"/>
              </a:spcAft>
              <a:buClr>
                <a:schemeClr val="dk1"/>
              </a:buClr>
              <a:buSzPts val="1600"/>
              <a:buFont typeface="Lexend"/>
              <a:buChar char="●"/>
            </a:pPr>
            <a:r>
              <a:rPr lang="en-GB" sz="1600">
                <a:solidFill>
                  <a:schemeClr val="dk1"/>
                </a:solidFill>
                <a:latin typeface="Lexend"/>
                <a:ea typeface="Lexend"/>
                <a:cs typeface="Lexend"/>
                <a:sym typeface="Lexend"/>
              </a:rPr>
              <a:t>hieroglyphs</a:t>
            </a:r>
            <a:endParaRPr sz="1600">
              <a:solidFill>
                <a:schemeClr val="dk1"/>
              </a:solidFill>
              <a:latin typeface="Lexend"/>
              <a:ea typeface="Lexend"/>
              <a:cs typeface="Lexend"/>
              <a:sym typeface="Lexend"/>
            </a:endParaRPr>
          </a:p>
          <a:p>
            <a:pPr marL="0" lvl="0" indent="0" algn="l" rtl="0">
              <a:spcBef>
                <a:spcPct val="0"/>
              </a:spcBef>
              <a:spcAft>
                <a:spcPct val="0"/>
              </a:spcAft>
              <a:buNone/>
            </a:pPr>
            <a:endParaRPr sz="1600">
              <a:solidFill>
                <a:schemeClr val="dk1"/>
              </a:solidFill>
              <a:latin typeface="Lexend"/>
              <a:ea typeface="Lexend"/>
              <a:cs typeface="Lexend"/>
              <a:sym typeface="Lexend"/>
            </a:endParaRPr>
          </a:p>
          <a:p>
            <a:pPr marL="0" lvl="0" indent="0" algn="l" rtl="0">
              <a:spcBef>
                <a:spcPct val="0"/>
              </a:spcBef>
              <a:spcAft>
                <a:spcPct val="0"/>
              </a:spcAft>
              <a:buNone/>
            </a:pPr>
            <a:r>
              <a:rPr lang="en-GB" sz="1600">
                <a:solidFill>
                  <a:schemeClr val="dk1"/>
                </a:solidFill>
                <a:latin typeface="Lexend"/>
                <a:ea typeface="Lexend"/>
                <a:cs typeface="Lexend"/>
                <a:sym typeface="Lexend"/>
              </a:rPr>
              <a:t>You could make a plan before you </a:t>
            </a:r>
            <a:br>
              <a:rPr lang="en-GB" sz="1600">
                <a:solidFill>
                  <a:schemeClr val="dk1"/>
                </a:solidFill>
                <a:latin typeface="Lexend"/>
                <a:ea typeface="Lexend"/>
                <a:cs typeface="Lexend"/>
                <a:sym typeface="Lexend"/>
              </a:rPr>
            </a:br>
            <a:r>
              <a:rPr lang="en-GB" sz="1600">
                <a:solidFill>
                  <a:schemeClr val="dk1"/>
                </a:solidFill>
                <a:latin typeface="Lexend"/>
                <a:ea typeface="Lexend"/>
                <a:cs typeface="Lexend"/>
                <a:sym typeface="Lexend"/>
              </a:rPr>
              <a:t>write your paragraphs to help you.</a:t>
            </a:r>
            <a:endParaRPr sz="1600">
              <a:solidFill>
                <a:schemeClr val="dk1"/>
              </a:solidFill>
              <a:latin typeface="Lexend"/>
              <a:ea typeface="Lexend"/>
              <a:cs typeface="Lexend"/>
              <a:sym typeface="Lexend"/>
            </a:endParaRPr>
          </a:p>
          <a:p>
            <a:pPr marL="0" lvl="0" indent="0" algn="l" rtl="0">
              <a:spcBef>
                <a:spcPct val="0"/>
              </a:spcBef>
              <a:spcAft>
                <a:spcPct val="0"/>
              </a:spcAft>
              <a:buNone/>
            </a:pPr>
            <a:endParaRPr sz="1600">
              <a:solidFill>
                <a:schemeClr val="dk1"/>
              </a:solidFill>
              <a:latin typeface="Lexend"/>
              <a:ea typeface="Lexend"/>
              <a:cs typeface="Lexend"/>
              <a:sym typeface="Lexend"/>
            </a:endParaRPr>
          </a:p>
          <a:p>
            <a:pPr marL="0" lvl="0" indent="0" algn="l" rtl="0">
              <a:spcBef>
                <a:spcPct val="0"/>
              </a:spcBef>
              <a:spcAft>
                <a:spcPct val="0"/>
              </a:spcAft>
              <a:buNone/>
            </a:pPr>
            <a:endParaRPr sz="1600">
              <a:solidFill>
                <a:schemeClr val="dk1"/>
              </a:solidFill>
              <a:latin typeface="Lexend"/>
              <a:ea typeface="Lexend"/>
              <a:cs typeface="Lexend"/>
              <a:sym typeface="Lexend"/>
            </a:endParaRPr>
          </a:p>
          <a:p>
            <a:pPr marL="0" lvl="0" indent="0" algn="l" rtl="0">
              <a:spcBef>
                <a:spcPct val="0"/>
              </a:spcBef>
              <a:spcAft>
                <a:spcPct val="0"/>
              </a:spcAft>
              <a:buNone/>
            </a:pPr>
            <a:r>
              <a:rPr lang="en-GB" sz="1600">
                <a:solidFill>
                  <a:schemeClr val="dk1"/>
                </a:solidFill>
                <a:latin typeface="Lexend"/>
                <a:ea typeface="Lexend"/>
                <a:cs typeface="Lexend"/>
                <a:sym typeface="Lexend"/>
              </a:rPr>
              <a:t>Your answer may include:</a:t>
            </a:r>
            <a:endParaRPr sz="1600">
              <a:solidFill>
                <a:schemeClr val="dk1"/>
              </a:solidFill>
            </a:endParaRPr>
          </a:p>
        </p:txBody>
      </p:sp>
      <p:sp>
        <p:nvSpPr>
          <p:cNvPr id="190" name="Google Shape;190;p21"/>
          <p:cNvSpPr txBox="1"/>
          <p:nvPr/>
        </p:nvSpPr>
        <p:spPr>
          <a:xfrm>
            <a:off x="518700" y="4182900"/>
            <a:ext cx="6672000" cy="2579700"/>
          </a:xfrm>
          <a:prstGeom prst="rect">
            <a:avLst/>
          </a:prstGeom>
          <a:noFill/>
          <a:ln>
            <a:noFill/>
          </a:ln>
        </p:spPr>
        <p:txBody>
          <a:bodyPr spcFirstLastPara="1" wrap="square" lIns="91425" tIns="91425" rIns="91425" bIns="91425" anchor="t" anchorCtr="0">
            <a:noAutofit/>
          </a:bodyPr>
          <a:lstStyle/>
          <a:p>
            <a:pPr marL="0" lvl="0" indent="0" algn="l" rtl="0">
              <a:spcBef>
                <a:spcPct val="0"/>
              </a:spcBef>
              <a:spcAft>
                <a:spcPct val="0"/>
              </a:spcAft>
              <a:buNone/>
            </a:pPr>
            <a:r>
              <a:rPr lang="en-GB" sz="1600">
                <a:solidFill>
                  <a:schemeClr val="dk1"/>
                </a:solidFill>
                <a:latin typeface="Kalam"/>
                <a:ea typeface="Kalam"/>
                <a:cs typeface="Kalam"/>
                <a:sym typeface="Kalam"/>
              </a:rPr>
              <a:t>For 3000 years, hieroglyphs were used for writing by the Ancient Egyptians. Scribes recorded all information, but the most important were religious messages. </a:t>
            </a:r>
            <a:br>
              <a:rPr lang="en-GB" sz="1600">
                <a:solidFill>
                  <a:schemeClr val="dk1"/>
                </a:solidFill>
                <a:latin typeface="Kalam"/>
                <a:ea typeface="Kalam"/>
                <a:cs typeface="Kalam"/>
                <a:sym typeface="Kalam"/>
              </a:rPr>
            </a:br>
            <a:endParaRPr sz="1600">
              <a:solidFill>
                <a:schemeClr val="dk1"/>
              </a:solidFill>
              <a:latin typeface="Kalam"/>
              <a:ea typeface="Kalam"/>
              <a:cs typeface="Kalam"/>
              <a:sym typeface="Kalam"/>
            </a:endParaRPr>
          </a:p>
          <a:p>
            <a:pPr marL="0" lvl="0" indent="0" algn="l" rtl="0">
              <a:spcBef>
                <a:spcPct val="0"/>
              </a:spcBef>
              <a:spcAft>
                <a:spcPct val="0"/>
              </a:spcAft>
              <a:buNone/>
            </a:pPr>
            <a:r>
              <a:rPr lang="en-GB" sz="1600">
                <a:solidFill>
                  <a:schemeClr val="dk1"/>
                </a:solidFill>
                <a:latin typeface="Kalam"/>
                <a:ea typeface="Kalam"/>
                <a:cs typeface="Kalam"/>
                <a:sym typeface="Kalam"/>
              </a:rPr>
              <a:t>At first, hieroglyphs were very detailed pictures and symbols. They were so artistic - some were even pictures of animals like birds! Scribes took their time to write slowly and beautifully, but it took so long that they needed to find a quicker way to write. Across 3000 years, the hieroglyphs slowly changed so they were less artistic. They eventually became basic lines and shapes.</a:t>
            </a:r>
            <a:endParaRPr sz="1600">
              <a:solidFill>
                <a:schemeClr val="dk1"/>
              </a:solidFill>
              <a:latin typeface="Kalam"/>
              <a:ea typeface="Kalam"/>
              <a:cs typeface="Kalam"/>
              <a:sym typeface="Kalam"/>
            </a:endParaRPr>
          </a:p>
        </p:txBody>
      </p:sp>
      <p:sp>
        <p:nvSpPr>
          <p:cNvPr id="191" name="Google Shape;191;p21"/>
          <p:cNvSpPr txBox="1"/>
          <p:nvPr/>
        </p:nvSpPr>
        <p:spPr>
          <a:xfrm>
            <a:off x="518700" y="6762600"/>
            <a:ext cx="3000000" cy="431100"/>
          </a:xfrm>
          <a:prstGeom prst="rect">
            <a:avLst/>
          </a:prstGeom>
          <a:noFill/>
          <a:ln>
            <a:noFill/>
          </a:ln>
        </p:spPr>
        <p:txBody>
          <a:bodyPr spcFirstLastPara="1" wrap="square" lIns="91425" tIns="91425" rIns="91425" bIns="91425" anchor="t" anchorCtr="0">
            <a:spAutoFit/>
          </a:bodyPr>
          <a:lstStyle/>
          <a:p>
            <a:pPr marL="0" lvl="0" indent="0" algn="l" rtl="0">
              <a:spcBef>
                <a:spcPct val="0"/>
              </a:spcBef>
              <a:spcAft>
                <a:spcPct val="0"/>
              </a:spcAft>
              <a:buNone/>
            </a:pPr>
            <a:r>
              <a:rPr lang="en-GB" sz="1600">
                <a:solidFill>
                  <a:schemeClr val="dk1"/>
                </a:solidFill>
                <a:latin typeface="Lexend"/>
                <a:ea typeface="Lexend"/>
                <a:cs typeface="Lexend"/>
                <a:sym typeface="Lexend"/>
              </a:rPr>
              <a:t>Your answer may include:</a:t>
            </a:r>
            <a:endParaRPr/>
          </a:p>
        </p:txBody>
      </p:sp>
      <p:sp>
        <p:nvSpPr>
          <p:cNvPr id="192" name="Google Shape;192;p21"/>
          <p:cNvSpPr txBox="1"/>
          <p:nvPr/>
        </p:nvSpPr>
        <p:spPr>
          <a:xfrm>
            <a:off x="518700" y="7193700"/>
            <a:ext cx="6672000" cy="2579700"/>
          </a:xfrm>
          <a:prstGeom prst="rect">
            <a:avLst/>
          </a:prstGeom>
          <a:noFill/>
          <a:ln>
            <a:noFill/>
          </a:ln>
        </p:spPr>
        <p:txBody>
          <a:bodyPr spcFirstLastPara="1" wrap="square" lIns="91425" tIns="91425" rIns="91425" bIns="91425" anchor="t" anchorCtr="0">
            <a:noAutofit/>
          </a:bodyPr>
          <a:lstStyle/>
          <a:p>
            <a:pPr marL="0" lvl="0" indent="0" algn="l" rtl="0">
              <a:spcBef>
                <a:spcPct val="0"/>
              </a:spcBef>
              <a:spcAft>
                <a:spcPct val="0"/>
              </a:spcAft>
              <a:buNone/>
            </a:pPr>
            <a:r>
              <a:rPr lang="en-GB" sz="1600">
                <a:solidFill>
                  <a:schemeClr val="dk1"/>
                </a:solidFill>
                <a:latin typeface="Kalam"/>
                <a:ea typeface="Kalam"/>
                <a:cs typeface="Kalam"/>
                <a:sym typeface="Kalam"/>
              </a:rPr>
              <a:t>Across 3000 years, the process of mummification changed. In the Old Kingdom, the Ancient Egyptians preserved dead bodies by drying them out with hot desert sand and then wrapping them tightly with linen cloths. Over time, they used a process called embalming and removed the internal organs. This improved the preservation of the bodies.</a:t>
            </a:r>
            <a:endParaRPr sz="1600">
              <a:solidFill>
                <a:schemeClr val="dk1"/>
              </a:solidFill>
              <a:latin typeface="Kalam"/>
              <a:ea typeface="Kalam"/>
              <a:cs typeface="Kalam"/>
              <a:sym typeface="Kalam"/>
            </a:endParaRPr>
          </a:p>
          <a:p>
            <a:pPr marL="0" lvl="0" indent="0" algn="l" rtl="0">
              <a:spcBef>
                <a:spcPct val="0"/>
              </a:spcBef>
              <a:spcAft>
                <a:spcPct val="0"/>
              </a:spcAft>
              <a:buNone/>
            </a:pPr>
            <a:endParaRPr sz="1600">
              <a:solidFill>
                <a:schemeClr val="dk1"/>
              </a:solidFill>
              <a:latin typeface="Kalam"/>
              <a:ea typeface="Kalam"/>
              <a:cs typeface="Kalam"/>
              <a:sym typeface="Kalam"/>
            </a:endParaRPr>
          </a:p>
          <a:p>
            <a:pPr marL="0" lvl="0" indent="0" algn="l" rtl="0">
              <a:spcBef>
                <a:spcPct val="0"/>
              </a:spcBef>
              <a:spcAft>
                <a:spcPct val="0"/>
              </a:spcAft>
              <a:buNone/>
            </a:pPr>
            <a:r>
              <a:rPr lang="en-GB" sz="1600">
                <a:solidFill>
                  <a:schemeClr val="dk1"/>
                </a:solidFill>
                <a:latin typeface="Kalam"/>
                <a:ea typeface="Kalam"/>
                <a:cs typeface="Kalam"/>
                <a:sym typeface="Kalam"/>
              </a:rPr>
              <a:t>Where pharaohs were buried also changed across 3000 years of Ancient Egyptian civilisation. In the Old Kingdom, pharaohs were buried in pyramids in Giza. By the time of the Middle Kingdom, the pharaohs were buried in the Valley of the Kings.</a:t>
            </a:r>
            <a:endParaRPr sz="1600">
              <a:solidFill>
                <a:schemeClr val="dk1"/>
              </a:solidFill>
              <a:latin typeface="Kalam"/>
              <a:ea typeface="Kalam"/>
              <a:cs typeface="Kalam"/>
              <a:sym typeface="Kalam"/>
            </a:endParaRPr>
          </a:p>
        </p:txBody>
      </p:sp>
      <p:pic>
        <p:nvPicPr>
          <p:cNvPr id="193" name="Google Shape;193;p21"/>
          <p:cNvPicPr preferRelativeResize="0"/>
          <p:nvPr/>
        </p:nvPicPr>
        <p:blipFill>
          <a:blip r:embed="rId3">
            <a:alphaModFix/>
          </a:blip>
          <a:stretch>
            <a:fillRect/>
          </a:stretch>
        </p:blipFill>
        <p:spPr>
          <a:xfrm>
            <a:off x="4614250" y="1742525"/>
            <a:ext cx="2389801" cy="1943276"/>
          </a:xfrm>
          <a:prstGeom prst="rect">
            <a:avLst/>
          </a:prstGeom>
          <a:noFill/>
          <a:ln>
            <a:noFill/>
          </a:ln>
        </p:spPr>
      </p:pic>
      <p:pic>
        <p:nvPicPr>
          <p:cNvPr id="194" name="Google Shape;194;p21"/>
          <p:cNvPicPr preferRelativeResize="0"/>
          <p:nvPr/>
        </p:nvPicPr>
        <p:blipFill>
          <a:blip r:embed="rId4">
            <a:alphaModFix/>
          </a:blip>
          <a:stretch>
            <a:fillRect/>
          </a:stretch>
        </p:blipFill>
        <p:spPr>
          <a:xfrm>
            <a:off x="4086450" y="3333517"/>
            <a:ext cx="527810" cy="639358"/>
          </a:xfrm>
          <a:prstGeom prst="rect">
            <a:avLst/>
          </a:prstGeom>
          <a:noFill/>
          <a:ln>
            <a:noFill/>
          </a:ln>
        </p:spPr>
      </p:pic>
      <p:sp>
        <p:nvSpPr>
          <p:cNvPr id="195" name="Google Shape;195;p21"/>
          <p:cNvSpPr txBox="1"/>
          <p:nvPr/>
        </p:nvSpPr>
        <p:spPr>
          <a:xfrm>
            <a:off x="4614250" y="1742525"/>
            <a:ext cx="2389800" cy="639300"/>
          </a:xfrm>
          <a:prstGeom prst="rect">
            <a:avLst/>
          </a:prstGeom>
          <a:noFill/>
          <a:ln>
            <a:noFill/>
          </a:ln>
        </p:spPr>
        <p:txBody>
          <a:bodyPr spcFirstLastPara="1" wrap="square" lIns="91425" tIns="91425" rIns="91425" bIns="91425" anchor="t" anchorCtr="0">
            <a:noAutofit/>
          </a:bodyPr>
          <a:lstStyle/>
          <a:p>
            <a:pPr marL="0" lvl="0" indent="0" algn="l" rtl="0">
              <a:spcBef>
                <a:spcPct val="0"/>
              </a:spcBef>
              <a:spcAft>
                <a:spcPct val="0"/>
              </a:spcAft>
              <a:buNone/>
            </a:pPr>
            <a:r>
              <a:rPr lang="en-GB">
                <a:solidFill>
                  <a:srgbClr val="000000"/>
                </a:solidFill>
                <a:latin typeface="Lexend"/>
                <a:ea typeface="Lexend"/>
                <a:cs typeface="Lexend"/>
                <a:sym typeface="Lexend"/>
              </a:rPr>
              <a:t>I’m going to write about how hieroglyphs. I will include the words ‘detailed pictures’ and ‘scribes’ in my answer as evidence to support my answer.</a:t>
            </a:r>
            <a:endParaRPr>
              <a:solidFill>
                <a:srgbClr val="000000"/>
              </a:solidFill>
              <a:latin typeface="Lexend"/>
              <a:ea typeface="Lexend"/>
              <a:cs typeface="Lexend"/>
              <a:sym typeface="Lexend"/>
            </a:endParaRPr>
          </a:p>
          <a:p>
            <a:pPr marL="0" lvl="0" indent="0" algn="l" rtl="0">
              <a:spcBef>
                <a:spcPct val="0"/>
              </a:spcBef>
              <a:spcAft>
                <a:spcPct val="0"/>
              </a:spcAft>
              <a:buClr>
                <a:srgbClr val="000000"/>
              </a:buClr>
              <a:buSzPts val="1100"/>
              <a:buFont typeface="Arial"/>
              <a:buNone/>
            </a:pPr>
            <a:endParaRPr>
              <a:solidFill>
                <a:srgbClr val="000000"/>
              </a:solidFill>
              <a:latin typeface="Lexend"/>
              <a:ea typeface="Lexend"/>
              <a:cs typeface="Lexend"/>
              <a:sym typeface="Lexend"/>
            </a:endParaRPr>
          </a:p>
        </p:txBody>
      </p:sp>
    </p:spTree>
  </p:cSld>
  <p:clrMapOvr>
    <a:masterClrMapping/>
  </p:clrMapOvr>
  <p:transition/>
  <p:timing/>
</p:sld>
</file>

<file path=ppt/tags/tag1.xml><?xml version="1.0" encoding="utf-8"?>
<p:tagLst xmlns:p="http://schemas.openxmlformats.org/presentationml/2006/main">
  <p:tag name="AS_NET" val="3.1.32"/>
  <p:tag name="AS_OS" val="Microsoft Windows NT 6.2.9200.0"/>
  <p:tag name="AS_RELEASE_DATE" val="2024.01.14"/>
  <p:tag name="AS_TITLE" val="Aspose.Slides for .NET Standard 2.0"/>
  <p:tag name="AS_VERSION" val="24.1"/>
</p:tagLst>
</file>

<file path=ppt/theme/theme1.xml><?xml version="1.0" encoding="utf-8"?>
<a:theme xmlns:r="http://schemas.openxmlformats.org/officeDocument/2006/relationships" xmlns:a="http://schemas.openxmlformats.org/drawingml/2006/main" name="simple-light-2">
  <a:themeElements>
    <a:clrScheme name="Simple Light">
      <a:dk1>
        <a:srgbClr val="000000"/>
      </a:dk1>
      <a:lt1>
        <a:srgbClr val="FFFFFF"/>
      </a:lt1>
      <a:dk2>
        <a:srgbClr val="000000"/>
      </a:dk2>
      <a:lt2>
        <a:srgbClr val="F0F0F0"/>
      </a:lt2>
      <a:accent1>
        <a:srgbClr val="25AB38"/>
      </a:accent1>
      <a:accent2>
        <a:srgbClr val="374CF1"/>
      </a:accent2>
      <a:accent3>
        <a:srgbClr val="D02AA7"/>
      </a:accent3>
      <a:accent4>
        <a:srgbClr val="845AD9"/>
      </a:accent4>
      <a:accent5>
        <a:srgbClr val="037B7D"/>
      </a:accent5>
      <a:accent6>
        <a:srgbClr val="E51D4D"/>
      </a:accent6>
      <a:hlink>
        <a:srgbClr val="25AB38"/>
      </a:hlink>
      <a:folHlink>
        <a:srgbClr val="0097A7"/>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r="http://schemas.openxmlformats.org/officeDocument/2006/relationships" xmlns:a="http://schemas.openxmlformats.org/drawingml/2006/main" name="simple-light-2">
  <a:themeElements>
    <a:clrScheme name="Simple Light">
      <a:dk1>
        <a:srgbClr val="000000"/>
      </a:dk1>
      <a:lt1>
        <a:srgbClr val="FFFFFF"/>
      </a:lt1>
      <a:dk2>
        <a:srgbClr val="000000"/>
      </a:dk2>
      <a:lt2>
        <a:srgbClr val="F0F0F0"/>
      </a:lt2>
      <a:accent1>
        <a:srgbClr val="25AB38"/>
      </a:accent1>
      <a:accent2>
        <a:srgbClr val="374CF1"/>
      </a:accent2>
      <a:accent3>
        <a:srgbClr val="D02AA7"/>
      </a:accent3>
      <a:accent4>
        <a:srgbClr val="845AD9"/>
      </a:accent4>
      <a:accent5>
        <a:srgbClr val="037B7D"/>
      </a:accent5>
      <a:accent6>
        <a:srgbClr val="E51D4D"/>
      </a:accent6>
      <a:hlink>
        <a:srgbClr val="25AB38"/>
      </a:hlink>
      <a:folHlink>
        <a:srgbClr val="0097A7"/>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r="http://schemas.openxmlformats.org/officeDocument/2006/relationships" xmlns:a="http://schemas.openxmlformats.org/drawingml/2006/main" name="simple-light-2 override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vt="http://schemas.openxmlformats.org/officeDocument/2006/docPropsVTypes" xmlns="http://schemas.openxmlformats.org/officeDocument/2006/extended-properties">
  <Company/>
  <Paragraphs>35</Paragraphs>
  <Slides>2</Slides>
  <Notes>2</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2</vt:i4>
      </vt:variant>
    </vt:vector>
  </HeadingPairs>
  <TitlesOfParts>
    <vt:vector baseType="lpstr" size="9">
      <vt:lpstr>Arial</vt:lpstr>
      <vt:lpstr>Lexend</vt:lpstr>
      <vt:lpstr>Kalam</vt:lpstr>
      <vt:lpstr>Lexend Medium</vt:lpstr>
      <vt:lpstr>Lexend Light</vt:lpstr>
      <vt:lpstr>Calibri</vt:lpstr>
      <vt:lpstr>simple-light-2</vt:lpstr>
      <vt:lpstr>Change and continuity in Ancient Egypt</vt:lpstr>
      <vt:lpstr>PowerPoint Presentation</vt:lpstr>
    </vt:vector>
  </TitlesOfParts>
  <LinksUpToDate>0</LinksUpToDate>
  <SharedDoc>0</SharedDoc>
  <HyperlinksChanged>0</HyperlinksChanged>
  <Application>Aspose.Slides for .NET</Application>
  <AppVersion>24.0100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revision>1</cp:revision>
  <cp:lastPrinted>2024-02-23T14:55:17.424</cp:lastPrinted>
  <dcterms:created xsi:type="dcterms:W3CDTF">2024-02-23T14:55:17Z</dcterms:created>
  <dcterms:modified xsi:type="dcterms:W3CDTF">2024-02-23T14:55:27Z</dcterms:modified>
</cp:coreProperties>
</file>